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小塚ゴシック Pro L"/>
                <a:ea typeface="小塚ゴシック Pro L"/>
                <a:cs typeface="小塚ゴシック Pro 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 i="0"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小塚ゴシック Pro EL"/>
                <a:ea typeface="小塚ゴシック Pro EL"/>
                <a:cs typeface="小塚ゴシック Pro EL"/>
              </a:defRPr>
            </a:lvl1pPr>
            <a:lvl2pPr>
              <a:defRPr b="0" i="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b="0" i="0">
                <a:latin typeface="小塚ゴシック Pro EL"/>
                <a:ea typeface="小塚ゴシック Pro EL"/>
                <a:cs typeface="小塚ゴシック Pro EL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="0" i="0">
                <a:latin typeface="小塚ゴシック Pro EL"/>
                <a:ea typeface="小塚ゴシック Pro EL"/>
                <a:cs typeface="小塚ゴシック Pro EL"/>
              </a:defRPr>
            </a:lvl1pPr>
            <a:lvl2pPr>
              <a:defRPr b="0" i="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b="0" i="0">
                <a:latin typeface="小塚ゴシック Pro EL"/>
                <a:ea typeface="小塚ゴシック Pro EL"/>
                <a:cs typeface="小塚ゴシック Pro EL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42E-D98C-684E-873B-B7DCDAE34C1F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D9B4-D1B6-F842-A5E8-984161BD7AD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None/>
              <a:defRPr b="0" i="0">
                <a:latin typeface="小塚ゴシック Pro EL"/>
                <a:ea typeface="小塚ゴシック Pro EL"/>
                <a:cs typeface="小塚ゴシック Pro EL"/>
              </a:defRPr>
            </a:lvl1pPr>
            <a:lvl2pPr marL="0" indent="-284400">
              <a:buClr>
                <a:schemeClr val="bg1">
                  <a:lumMod val="75000"/>
                </a:schemeClr>
              </a:buClr>
              <a:buSzPct val="99000"/>
              <a:buFont typeface="Arial"/>
              <a:buChar char="•"/>
              <a:defRPr b="0" i="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b="0" i="0">
                <a:latin typeface="小塚ゴシック Pro EL"/>
                <a:ea typeface="小塚ゴシック Pro EL"/>
                <a:cs typeface="小塚ゴシック Pro EL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小塚ゴシック Pro L"/>
                <a:ea typeface="小塚ゴシック Pro L"/>
                <a:cs typeface="小塚ゴシック Pro 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小塚ゴシック Pro EL"/>
                <a:ea typeface="小塚ゴシック Pro EL"/>
                <a:cs typeface="小塚ゴシック Pro EL"/>
              </a:defRPr>
            </a:lvl1pPr>
            <a:lvl2pPr>
              <a:defRPr b="0" i="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b="0" i="0">
                <a:latin typeface="小塚ゴシック Pro EL"/>
                <a:ea typeface="小塚ゴシック Pro EL"/>
                <a:cs typeface="小塚ゴシック Pro EL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42E-D98C-684E-873B-B7DCDAE34C1F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D9B4-D1B6-F842-A5E8-984161BD7AD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None/>
              <a:defRPr b="0" i="0">
                <a:latin typeface="小塚ゴシック Pro EL"/>
                <a:ea typeface="小塚ゴシック Pro EL"/>
                <a:cs typeface="小塚ゴシック Pro EL"/>
              </a:defRPr>
            </a:lvl1pPr>
            <a:lvl2pPr marL="0" indent="-284400">
              <a:buClr>
                <a:schemeClr val="bg1">
                  <a:lumMod val="75000"/>
                </a:schemeClr>
              </a:buClr>
              <a:buSzPct val="99000"/>
              <a:buFont typeface="Arial"/>
              <a:buChar char="•"/>
              <a:defRPr b="0" i="0">
                <a:latin typeface="小塚ゴシック Pro EL"/>
                <a:ea typeface="小塚ゴシック Pro EL"/>
                <a:cs typeface="小塚ゴシック Pro EL"/>
              </a:defRPr>
            </a:lvl2pPr>
            <a:lvl3pPr marL="914400" indent="0">
              <a:buNone/>
              <a:defRPr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b="0" i="0">
                <a:latin typeface="小塚ゴシック Pro EL"/>
                <a:ea typeface="小塚ゴシック Pro EL"/>
                <a:cs typeface="小塚ゴシック Pro EL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小塚ゴシック Pro L"/>
                <a:ea typeface="小塚ゴシック Pro L"/>
                <a:cs typeface="小塚ゴシック Pro 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小塚ゴシック Pro L"/>
                <a:ea typeface="小塚ゴシック Pro L"/>
                <a:cs typeface="小塚ゴシック Pro 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小塚ゴシック Pro EL"/>
                <a:ea typeface="小塚ゴシック Pro EL"/>
                <a:cs typeface="小塚ゴシック Pro EL"/>
              </a:defRPr>
            </a:lvl1pPr>
            <a:lvl2pPr>
              <a:defRPr sz="2400" b="0" i="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sz="2000"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sz="1800"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sz="1800" b="0" i="0">
                <a:latin typeface="小塚ゴシック Pro EL"/>
                <a:ea typeface="小塚ゴシック Pro EL"/>
                <a:cs typeface="小塚ゴシック Pro E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小塚ゴシック Pro EL"/>
                <a:ea typeface="小塚ゴシック Pro EL"/>
                <a:cs typeface="小塚ゴシック Pro EL"/>
              </a:defRPr>
            </a:lvl1pPr>
            <a:lvl2pPr>
              <a:defRPr sz="2400" b="0" i="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sz="2000"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sz="1800"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sz="1800" b="0" i="0">
                <a:latin typeface="小塚ゴシック Pro EL"/>
                <a:ea typeface="小塚ゴシック Pro EL"/>
                <a:cs typeface="小塚ゴシック Pro E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小塚ゴシック Pro L"/>
                <a:ea typeface="小塚ゴシック Pro L"/>
                <a:cs typeface="小塚ゴシック Pro 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小塚ゴシック Pro EL"/>
                <a:ea typeface="小塚ゴシック Pro EL"/>
                <a:cs typeface="小塚ゴシック Pro EL"/>
              </a:defRPr>
            </a:lvl1pPr>
            <a:lvl2pPr>
              <a:defRPr sz="2000" b="0" i="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sz="1800"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sz="1600"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sz="1600" b="0" i="0">
                <a:latin typeface="小塚ゴシック Pro EL"/>
                <a:ea typeface="小塚ゴシック Pro EL"/>
                <a:cs typeface="小塚ゴシック Pro E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小塚ゴシック Pro EL"/>
                <a:ea typeface="小塚ゴシック Pro EL"/>
                <a:cs typeface="小塚ゴシック Pro EL"/>
              </a:defRPr>
            </a:lvl1pPr>
            <a:lvl2pPr>
              <a:defRPr sz="2000" b="0" i="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sz="1800" b="0" i="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sz="1600" b="0" i="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sz="1600" b="0" i="0">
                <a:latin typeface="小塚ゴシック Pro EL"/>
                <a:ea typeface="小塚ゴシック Pro EL"/>
                <a:cs typeface="小塚ゴシック Pro E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小塚ゴシック Pro L"/>
                <a:ea typeface="小塚ゴシック Pro L"/>
                <a:cs typeface="小塚ゴシック Pro 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>
                <a:latin typeface="小塚ゴシック Pro L"/>
                <a:ea typeface="小塚ゴシック Pro L"/>
                <a:cs typeface="小塚ゴシック Pro 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小塚ゴシック Pro EL"/>
                <a:ea typeface="小塚ゴシック Pro EL"/>
                <a:cs typeface="小塚ゴシック Pro EL"/>
              </a:defRPr>
            </a:lvl1pPr>
            <a:lvl2pPr>
              <a:defRPr sz="2800">
                <a:latin typeface="小塚ゴシック Pro EL"/>
                <a:ea typeface="小塚ゴシック Pro EL"/>
                <a:cs typeface="小塚ゴシック Pro EL"/>
              </a:defRPr>
            </a:lvl2pPr>
            <a:lvl3pPr>
              <a:defRPr sz="2400">
                <a:latin typeface="小塚ゴシック Pro EL"/>
                <a:ea typeface="小塚ゴシック Pro EL"/>
                <a:cs typeface="小塚ゴシック Pro EL"/>
              </a:defRPr>
            </a:lvl3pPr>
            <a:lvl4pPr>
              <a:defRPr sz="2000">
                <a:latin typeface="小塚ゴシック Pro EL"/>
                <a:ea typeface="小塚ゴシック Pro EL"/>
                <a:cs typeface="小塚ゴシック Pro EL"/>
              </a:defRPr>
            </a:lvl4pPr>
            <a:lvl5pPr>
              <a:defRPr sz="2000">
                <a:latin typeface="小塚ゴシック Pro EL"/>
                <a:ea typeface="小塚ゴシック Pro EL"/>
                <a:cs typeface="小塚ゴシック Pro E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 i="0"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86EB-8072-BB48-B889-2E301A23FAE5}" type="datetimeFigureOut">
              <a:rPr lang="ja-JP" altLang="en-US" smtClean="0"/>
              <a:pPr/>
              <a:t>03/05/2013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C0EC-F9FF-7D47-B867-2E6612266F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b="0" i="0" kern="1200">
          <a:solidFill>
            <a:schemeClr val="tx1"/>
          </a:solidFill>
          <a:latin typeface="小塚ゴシック Pro L"/>
          <a:ea typeface="小塚ゴシック Pro L"/>
          <a:cs typeface="小塚ゴシック Pro 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b="0" i="0" kern="1200">
          <a:solidFill>
            <a:schemeClr val="tx1"/>
          </a:solidFill>
          <a:latin typeface="小塚ゴシック Pro EL"/>
          <a:ea typeface="小塚ゴシック Pro EL"/>
          <a:cs typeface="小塚ゴシック Pro 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b="0" i="0" kern="1200">
          <a:solidFill>
            <a:schemeClr val="tx1"/>
          </a:solidFill>
          <a:latin typeface="小塚ゴシック Pro EL"/>
          <a:ea typeface="小塚ゴシック Pro EL"/>
          <a:cs typeface="小塚ゴシック Pro 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b="0" i="0" kern="1200">
          <a:solidFill>
            <a:schemeClr val="tx1"/>
          </a:solidFill>
          <a:latin typeface="小塚ゴシック Pro EL"/>
          <a:ea typeface="小塚ゴシック Pro EL"/>
          <a:cs typeface="小塚ゴシック Pro 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b="0" i="0" kern="1200">
          <a:solidFill>
            <a:schemeClr val="tx1"/>
          </a:solidFill>
          <a:latin typeface="小塚ゴシック Pro EL"/>
          <a:ea typeface="小塚ゴシック Pro EL"/>
          <a:cs typeface="小塚ゴシック Pro 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b="0" i="0" kern="1200">
          <a:solidFill>
            <a:schemeClr val="tx1"/>
          </a:solidFill>
          <a:latin typeface="小塚ゴシック Pro EL"/>
          <a:ea typeface="小塚ゴシック Pro EL"/>
          <a:cs typeface="小塚ゴシック Pro 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69984" y="309408"/>
            <a:ext cx="646359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logo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8684" y="374227"/>
            <a:ext cx="14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 ! Course !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76" y="309408"/>
            <a:ext cx="1535103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Login with </a:t>
            </a:r>
            <a:r>
              <a:rPr kumimoji="1" lang="en-US" altLang="ja-JP" sz="1000" dirty="0" err="1" smtClean="0"/>
              <a:t>facebook</a:t>
            </a:r>
            <a:endParaRPr kumimoji="1" lang="ja-JP" altLang="en-US" sz="1000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80921" y="1145362"/>
            <a:ext cx="2809136" cy="5352578"/>
            <a:chOff x="160301" y="1247424"/>
            <a:chExt cx="2809136" cy="5352578"/>
          </a:xfrm>
        </p:grpSpPr>
        <p:cxnSp>
          <p:nvCxnSpPr>
            <p:cNvPr id="12" name="直線コネクタ 11"/>
            <p:cNvCxnSpPr/>
            <p:nvPr/>
          </p:nvCxnSpPr>
          <p:spPr>
            <a:xfrm>
              <a:off x="1553530" y="5556701"/>
              <a:ext cx="0" cy="1043301"/>
            </a:xfrm>
            <a:prstGeom prst="line">
              <a:avLst/>
            </a:prstGeom>
            <a:ln>
              <a:solidFill>
                <a:srgbClr val="0077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図 14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1" y="1247424"/>
              <a:ext cx="2809136" cy="4011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7" name="図形グループ 16"/>
          <p:cNvGrpSpPr/>
          <p:nvPr/>
        </p:nvGrpSpPr>
        <p:grpSpPr>
          <a:xfrm>
            <a:off x="3168202" y="1145362"/>
            <a:ext cx="2809136" cy="5352578"/>
            <a:chOff x="160301" y="1247424"/>
            <a:chExt cx="2809136" cy="5352578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1553530" y="5556701"/>
              <a:ext cx="0" cy="1043301"/>
            </a:xfrm>
            <a:prstGeom prst="line">
              <a:avLst/>
            </a:prstGeom>
            <a:ln>
              <a:solidFill>
                <a:srgbClr val="0077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図 18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1" y="1247424"/>
              <a:ext cx="2809136" cy="4011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0" name="図形グループ 19"/>
          <p:cNvGrpSpPr/>
          <p:nvPr/>
        </p:nvGrpSpPr>
        <p:grpSpPr>
          <a:xfrm>
            <a:off x="6255484" y="1145362"/>
            <a:ext cx="2809136" cy="5352578"/>
            <a:chOff x="160301" y="1247424"/>
            <a:chExt cx="2809136" cy="5352578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1553530" y="5556701"/>
              <a:ext cx="0" cy="1043301"/>
            </a:xfrm>
            <a:prstGeom prst="line">
              <a:avLst/>
            </a:prstGeom>
            <a:ln>
              <a:solidFill>
                <a:srgbClr val="0077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図 21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1" y="1247424"/>
              <a:ext cx="2809136" cy="4011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3" name="正方形/長方形 22"/>
          <p:cNvSpPr/>
          <p:nvPr/>
        </p:nvSpPr>
        <p:spPr>
          <a:xfrm>
            <a:off x="9368020" y="309408"/>
            <a:ext cx="1304434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Login</a:t>
            </a:r>
            <a:r>
              <a:rPr kumimoji="1" lang="ja-JP" altLang="en-US" sz="1200" dirty="0" smtClean="0"/>
              <a:t>に飛ぶ</a:t>
            </a:r>
            <a:endParaRPr kumimoji="1" lang="ja-JP" altLang="en-US" sz="1200" dirty="0"/>
          </a:p>
        </p:txBody>
      </p:sp>
      <p:cxnSp>
        <p:nvCxnSpPr>
          <p:cNvPr id="25" name="直線矢印コネクタ 24"/>
          <p:cNvCxnSpPr>
            <a:stCxn id="7" idx="3"/>
            <a:endCxn id="23" idx="1"/>
          </p:cNvCxnSpPr>
          <p:nvPr/>
        </p:nvCxnSpPr>
        <p:spPr>
          <a:xfrm>
            <a:off x="8826479" y="558893"/>
            <a:ext cx="541541" cy="39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906180" y="-289176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常に</a:t>
            </a:r>
            <a:r>
              <a:rPr lang="en-US" altLang="ja-JP" sz="1200" dirty="0" err="1" smtClean="0"/>
              <a:t>TopView</a:t>
            </a:r>
            <a:r>
              <a:rPr lang="ja-JP" altLang="en-US" sz="1200" dirty="0" smtClean="0"/>
              <a:t>に移動</a:t>
            </a:r>
            <a:endParaRPr kumimoji="1" lang="ja-JP" altLang="en-US" sz="1200" dirty="0"/>
          </a:p>
        </p:txBody>
      </p:sp>
      <p:cxnSp>
        <p:nvCxnSpPr>
          <p:cNvPr id="27" name="直線矢印コネクタ 26"/>
          <p:cNvCxnSpPr>
            <a:stCxn id="6" idx="0"/>
            <a:endCxn id="26" idx="1"/>
          </p:cNvCxnSpPr>
          <p:nvPr/>
        </p:nvCxnSpPr>
        <p:spPr>
          <a:xfrm flipV="1">
            <a:off x="4359131" y="0"/>
            <a:ext cx="547049" cy="374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0" y="0"/>
            <a:ext cx="1363298" cy="5467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TopView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(login</a:t>
            </a:r>
            <a:r>
              <a:rPr lang="ja-JP" altLang="en-US" dirty="0" smtClean="0"/>
              <a:t>前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42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69984" y="309408"/>
            <a:ext cx="646359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logo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8684" y="374227"/>
            <a:ext cx="14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 ! Course !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76" y="309408"/>
            <a:ext cx="1535103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Hiroki</a:t>
            </a:r>
            <a:endParaRPr kumimoji="1" lang="ja-JP" altLang="en-US" sz="1000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80921" y="1145362"/>
            <a:ext cx="2809136" cy="5352578"/>
            <a:chOff x="160301" y="1247424"/>
            <a:chExt cx="2809136" cy="5352578"/>
          </a:xfrm>
        </p:grpSpPr>
        <p:cxnSp>
          <p:nvCxnSpPr>
            <p:cNvPr id="12" name="直線コネクタ 11"/>
            <p:cNvCxnSpPr/>
            <p:nvPr/>
          </p:nvCxnSpPr>
          <p:spPr>
            <a:xfrm>
              <a:off x="1553530" y="5556701"/>
              <a:ext cx="0" cy="1043301"/>
            </a:xfrm>
            <a:prstGeom prst="line">
              <a:avLst/>
            </a:prstGeom>
            <a:ln>
              <a:solidFill>
                <a:srgbClr val="0077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図 14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1" y="1247424"/>
              <a:ext cx="2809136" cy="4011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7" name="図形グループ 16"/>
          <p:cNvGrpSpPr/>
          <p:nvPr/>
        </p:nvGrpSpPr>
        <p:grpSpPr>
          <a:xfrm>
            <a:off x="3168202" y="1145362"/>
            <a:ext cx="2809136" cy="5352578"/>
            <a:chOff x="160301" y="1247424"/>
            <a:chExt cx="2809136" cy="5352578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1553530" y="5556701"/>
              <a:ext cx="0" cy="1043301"/>
            </a:xfrm>
            <a:prstGeom prst="line">
              <a:avLst/>
            </a:prstGeom>
            <a:ln>
              <a:solidFill>
                <a:srgbClr val="0077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図 18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1" y="1247424"/>
              <a:ext cx="2809136" cy="4011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0" name="図形グループ 19"/>
          <p:cNvGrpSpPr/>
          <p:nvPr/>
        </p:nvGrpSpPr>
        <p:grpSpPr>
          <a:xfrm>
            <a:off x="6255484" y="1145362"/>
            <a:ext cx="2809136" cy="5352578"/>
            <a:chOff x="160301" y="1247424"/>
            <a:chExt cx="2809136" cy="5352578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1553530" y="5556701"/>
              <a:ext cx="0" cy="1043301"/>
            </a:xfrm>
            <a:prstGeom prst="line">
              <a:avLst/>
            </a:prstGeom>
            <a:ln>
              <a:solidFill>
                <a:srgbClr val="0077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図 21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1" y="1247424"/>
              <a:ext cx="2809136" cy="40114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4" name="正方形/長方形 13"/>
          <p:cNvSpPr/>
          <p:nvPr/>
        </p:nvSpPr>
        <p:spPr>
          <a:xfrm>
            <a:off x="9406781" y="-102762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Pinterest</a:t>
            </a:r>
            <a:r>
              <a:rPr kumimoji="1" lang="ja-JP" altLang="en-US" sz="1200" dirty="0" smtClean="0"/>
              <a:t>みたいな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logout</a:t>
            </a:r>
            <a:endParaRPr kumimoji="1" lang="ja-JP" altLang="en-US" sz="1200" dirty="0"/>
          </a:p>
        </p:txBody>
      </p:sp>
      <p:cxnSp>
        <p:nvCxnSpPr>
          <p:cNvPr id="23" name="直線矢印コネクタ 22"/>
          <p:cNvCxnSpPr>
            <a:stCxn id="7" idx="3"/>
            <a:endCxn id="14" idx="1"/>
          </p:cNvCxnSpPr>
          <p:nvPr/>
        </p:nvCxnSpPr>
        <p:spPr>
          <a:xfrm flipV="1">
            <a:off x="8826479" y="186414"/>
            <a:ext cx="580302" cy="372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0" y="0"/>
            <a:ext cx="1363298" cy="5467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TopView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(login</a:t>
            </a:r>
            <a:r>
              <a:rPr lang="ja-JP" altLang="en-US" dirty="0" smtClean="0"/>
              <a:t>後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42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69984" y="309408"/>
            <a:ext cx="646359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logo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8684" y="374227"/>
            <a:ext cx="14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 ! Course !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76" y="309408"/>
            <a:ext cx="1535103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Hiroki</a:t>
            </a:r>
            <a:endParaRPr kumimoji="1" lang="ja-JP" altLang="en-US" sz="1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6131641" y="1712373"/>
            <a:ext cx="1622741" cy="44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Add picture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131641" y="3401061"/>
            <a:ext cx="2134944" cy="44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Change background</a:t>
            </a:r>
          </a:p>
        </p:txBody>
      </p:sp>
      <p:pic>
        <p:nvPicPr>
          <p:cNvPr id="2" name="図 1" descr="スクリーンショット 2013-05-03 21.08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88" y="2876057"/>
            <a:ext cx="4177384" cy="5965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図 2" descr="スクリーンショット 2013-05-03 21.12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2" y="1242038"/>
            <a:ext cx="4249149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正方形/長方形 16"/>
          <p:cNvSpPr/>
          <p:nvPr/>
        </p:nvSpPr>
        <p:spPr>
          <a:xfrm>
            <a:off x="8846887" y="1423197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画像ファイル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アップロード</a:t>
            </a:r>
            <a:endParaRPr kumimoji="1" lang="en-US" altLang="ja-JP" sz="1200" dirty="0" smtClean="0"/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 flipV="1">
            <a:off x="7754382" y="1712373"/>
            <a:ext cx="1092505" cy="221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0" y="0"/>
            <a:ext cx="1363298" cy="5467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HomeView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992512" y="5068133"/>
            <a:ext cx="2283816" cy="17476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992512" y="5604074"/>
            <a:ext cx="2283816" cy="384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992512" y="6349731"/>
            <a:ext cx="2283816" cy="19806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accent1"/>
                </a:solidFill>
              </a:rPr>
              <a:t>ミートソースパスタ</a:t>
            </a:r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992512" y="6858000"/>
            <a:ext cx="2283816" cy="19806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992512" y="7335687"/>
            <a:ext cx="2283816" cy="19806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992512" y="7836674"/>
            <a:ext cx="2283816" cy="19806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-1395325" y="642174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Login</a:t>
            </a:r>
            <a:r>
              <a:rPr kumimoji="1" lang="ja-JP" altLang="en-US" sz="1200" dirty="0" smtClean="0"/>
              <a:t>後のみ</a:t>
            </a:r>
            <a:endParaRPr kumimoji="1" lang="en-US" altLang="ja-JP" sz="1200" dirty="0" smtClean="0"/>
          </a:p>
        </p:txBody>
      </p:sp>
      <p:cxnSp>
        <p:nvCxnSpPr>
          <p:cNvPr id="29" name="直線矢印コネクタ 28"/>
          <p:cNvCxnSpPr>
            <a:stCxn id="28" idx="0"/>
            <a:endCxn id="19" idx="1"/>
          </p:cNvCxnSpPr>
          <p:nvPr/>
        </p:nvCxnSpPr>
        <p:spPr>
          <a:xfrm flipV="1">
            <a:off x="-562517" y="273389"/>
            <a:ext cx="562517" cy="368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6131641" y="4263225"/>
            <a:ext cx="2134944" cy="44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印刷する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9250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69984" y="309408"/>
            <a:ext cx="646359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logo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8684" y="374227"/>
            <a:ext cx="14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 ! Course !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76" y="309408"/>
            <a:ext cx="1535103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Hiroki</a:t>
            </a:r>
            <a:endParaRPr kumimoji="1" lang="ja-JP" altLang="en-US" sz="1000" dirty="0"/>
          </a:p>
        </p:txBody>
      </p:sp>
      <p:sp>
        <p:nvSpPr>
          <p:cNvPr id="2" name="円/楕円 1"/>
          <p:cNvSpPr/>
          <p:nvPr/>
        </p:nvSpPr>
        <p:spPr>
          <a:xfrm>
            <a:off x="4218345" y="2744334"/>
            <a:ext cx="589661" cy="6123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47238" y="3599745"/>
            <a:ext cx="219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Create the full</a:t>
            </a:r>
            <a:r>
              <a:rPr lang="en-US" altLang="ja-JP" dirty="0" smtClean="0"/>
              <a:t> course</a:t>
            </a:r>
          </a:p>
          <a:p>
            <a:pPr algn="ctr"/>
            <a:r>
              <a:rPr kumimoji="1" lang="en-US" altLang="ja-JP" dirty="0" smtClean="0"/>
              <a:t>Of your life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0" y="0"/>
            <a:ext cx="1573036" cy="5467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CreationView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-1395325" y="642174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Login</a:t>
            </a:r>
            <a:r>
              <a:rPr kumimoji="1" lang="ja-JP" altLang="en-US" sz="1200" dirty="0" smtClean="0"/>
              <a:t>後のみ</a:t>
            </a:r>
            <a:endParaRPr kumimoji="1" lang="en-US" altLang="ja-JP" sz="1200" dirty="0" smtClean="0"/>
          </a:p>
        </p:txBody>
      </p:sp>
      <p:cxnSp>
        <p:nvCxnSpPr>
          <p:cNvPr id="17" name="直線矢印コネクタ 16"/>
          <p:cNvCxnSpPr>
            <a:stCxn id="14" idx="0"/>
          </p:cNvCxnSpPr>
          <p:nvPr/>
        </p:nvCxnSpPr>
        <p:spPr>
          <a:xfrm flipV="1">
            <a:off x="-562517" y="273389"/>
            <a:ext cx="562517" cy="368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0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69984" y="309408"/>
            <a:ext cx="646359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logo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8684" y="374227"/>
            <a:ext cx="14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 ! Course !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76" y="309408"/>
            <a:ext cx="1535103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Hiroki</a:t>
            </a:r>
            <a:endParaRPr kumimoji="1" lang="ja-JP" altLang="en-US" sz="1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6131652" y="3345366"/>
            <a:ext cx="1622741" cy="44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ご家庭で印刷</a:t>
            </a:r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6131652" y="4485057"/>
            <a:ext cx="2134944" cy="442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印刷業者に依頼</a:t>
            </a:r>
            <a:endParaRPr kumimoji="1" lang="en-US" altLang="ja-JP" dirty="0" smtClean="0"/>
          </a:p>
        </p:txBody>
      </p:sp>
      <p:pic>
        <p:nvPicPr>
          <p:cNvPr id="2" name="図 1" descr="スクリーンショット 2013-05-03 21.08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6" y="2903097"/>
            <a:ext cx="3946194" cy="5635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 descr="スクリーンショット 2013-05-03 21.12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3" y="1242038"/>
            <a:ext cx="3988338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正方形/長方形 11"/>
          <p:cNvSpPr/>
          <p:nvPr/>
        </p:nvSpPr>
        <p:spPr>
          <a:xfrm>
            <a:off x="0" y="0"/>
            <a:ext cx="1363298" cy="5467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PrintView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69984" y="309408"/>
            <a:ext cx="646359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logo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8684" y="374227"/>
            <a:ext cx="14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 ! Course !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76" y="309408"/>
            <a:ext cx="1535103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Hiroki</a:t>
            </a:r>
            <a:endParaRPr kumimoji="1"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7847029" y="6115602"/>
            <a:ext cx="863827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done</a:t>
            </a:r>
            <a:endParaRPr kumimoji="1" lang="ja-JP" altLang="en-US" dirty="0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249473" y="1377061"/>
            <a:ext cx="2474055" cy="4398068"/>
            <a:chOff x="442247" y="1377061"/>
            <a:chExt cx="2474055" cy="4398068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442247" y="1377061"/>
              <a:ext cx="2474055" cy="430928"/>
              <a:chOff x="442247" y="1377061"/>
              <a:chExt cx="2474055" cy="430928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442247" y="1377061"/>
                <a:ext cx="464926" cy="43092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020568" y="1438657"/>
                <a:ext cx="189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err="1" smtClean="0"/>
                  <a:t>xxxxxxxxxx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typeA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pic>
          <p:nvPicPr>
            <p:cNvPr id="9" name="図 8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47" y="2242141"/>
              <a:ext cx="2474055" cy="35329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1" name="図形グループ 20"/>
          <p:cNvGrpSpPr/>
          <p:nvPr/>
        </p:nvGrpSpPr>
        <p:grpSpPr>
          <a:xfrm>
            <a:off x="3345194" y="1377061"/>
            <a:ext cx="2474055" cy="4398068"/>
            <a:chOff x="442247" y="1377061"/>
            <a:chExt cx="2474055" cy="4398068"/>
          </a:xfrm>
        </p:grpSpPr>
        <p:grpSp>
          <p:nvGrpSpPr>
            <p:cNvPr id="22" name="図形グループ 21"/>
            <p:cNvGrpSpPr/>
            <p:nvPr/>
          </p:nvGrpSpPr>
          <p:grpSpPr>
            <a:xfrm>
              <a:off x="442247" y="1377061"/>
              <a:ext cx="2474055" cy="430928"/>
              <a:chOff x="442247" y="1377061"/>
              <a:chExt cx="2474055" cy="430928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442247" y="1377061"/>
                <a:ext cx="464926" cy="43092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1020568" y="1438657"/>
                <a:ext cx="189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err="1" smtClean="0"/>
                  <a:t>xxxxxxxxxx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typeB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pic>
          <p:nvPicPr>
            <p:cNvPr id="23" name="図 22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47" y="2242141"/>
              <a:ext cx="2474055" cy="35329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6" name="図形グループ 25"/>
          <p:cNvGrpSpPr/>
          <p:nvPr/>
        </p:nvGrpSpPr>
        <p:grpSpPr>
          <a:xfrm>
            <a:off x="6440915" y="1377061"/>
            <a:ext cx="2474055" cy="4398068"/>
            <a:chOff x="442247" y="1377061"/>
            <a:chExt cx="2474055" cy="4398068"/>
          </a:xfrm>
        </p:grpSpPr>
        <p:grpSp>
          <p:nvGrpSpPr>
            <p:cNvPr id="27" name="図形グループ 26"/>
            <p:cNvGrpSpPr/>
            <p:nvPr/>
          </p:nvGrpSpPr>
          <p:grpSpPr>
            <a:xfrm>
              <a:off x="442247" y="1377061"/>
              <a:ext cx="2474055" cy="430928"/>
              <a:chOff x="442247" y="1377061"/>
              <a:chExt cx="2474055" cy="430928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42247" y="1377061"/>
                <a:ext cx="464926" cy="43092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1020568" y="1438657"/>
                <a:ext cx="189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err="1" smtClean="0"/>
                  <a:t>xxxxxxxxxx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typeC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pic>
          <p:nvPicPr>
            <p:cNvPr id="28" name="図 27" descr="スクリーンショット 2013-05-03 21.08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47" y="2242141"/>
              <a:ext cx="2474055" cy="35329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31" name="正方形/長方形 30"/>
          <p:cNvSpPr/>
          <p:nvPr/>
        </p:nvSpPr>
        <p:spPr>
          <a:xfrm>
            <a:off x="8710856" y="798709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つだけ選択</a:t>
            </a:r>
            <a:endParaRPr kumimoji="1" lang="en-US" altLang="ja-JP" sz="1200" dirty="0" smtClean="0"/>
          </a:p>
        </p:txBody>
      </p:sp>
      <p:cxnSp>
        <p:nvCxnSpPr>
          <p:cNvPr id="32" name="直線矢印コネクタ 31"/>
          <p:cNvCxnSpPr>
            <a:stCxn id="31" idx="1"/>
            <a:endCxn id="29" idx="0"/>
          </p:cNvCxnSpPr>
          <p:nvPr/>
        </p:nvCxnSpPr>
        <p:spPr>
          <a:xfrm flipH="1">
            <a:off x="6673378" y="1087885"/>
            <a:ext cx="2037478" cy="289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-1" y="0"/>
            <a:ext cx="2213904" cy="5467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ThemeSelectionView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-1395325" y="642174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Login</a:t>
            </a:r>
            <a:r>
              <a:rPr kumimoji="1" lang="ja-JP" altLang="en-US" sz="1200" dirty="0" smtClean="0"/>
              <a:t>後のみ</a:t>
            </a:r>
            <a:endParaRPr kumimoji="1" lang="en-US" altLang="ja-JP" sz="1200" dirty="0" smtClean="0"/>
          </a:p>
        </p:txBody>
      </p:sp>
      <p:cxnSp>
        <p:nvCxnSpPr>
          <p:cNvPr id="40" name="直線矢印コネクタ 39"/>
          <p:cNvCxnSpPr>
            <a:stCxn id="39" idx="0"/>
          </p:cNvCxnSpPr>
          <p:nvPr/>
        </p:nvCxnSpPr>
        <p:spPr>
          <a:xfrm flipV="1">
            <a:off x="-562517" y="273389"/>
            <a:ext cx="562517" cy="368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8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69984" y="309408"/>
            <a:ext cx="646359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logo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8684" y="374227"/>
            <a:ext cx="14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 ! Course !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76" y="309408"/>
            <a:ext cx="1535103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Hiroki</a:t>
            </a:r>
            <a:endParaRPr kumimoji="1"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7847029" y="6115602"/>
            <a:ext cx="863827" cy="498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done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49473" y="1377061"/>
            <a:ext cx="2474055" cy="430928"/>
            <a:chOff x="442247" y="1377061"/>
            <a:chExt cx="2474055" cy="430928"/>
          </a:xfrm>
        </p:grpSpPr>
        <p:sp>
          <p:nvSpPr>
            <p:cNvPr id="2" name="正方形/長方形 1"/>
            <p:cNvSpPr/>
            <p:nvPr/>
          </p:nvSpPr>
          <p:spPr>
            <a:xfrm>
              <a:off x="442247" y="1377061"/>
              <a:ext cx="464926" cy="43092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1020568" y="1438657"/>
              <a:ext cx="1895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xxxxxxxxxx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typeA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</p:grpSp>
      <p:grpSp>
        <p:nvGrpSpPr>
          <p:cNvPr id="22" name="図形グループ 21"/>
          <p:cNvGrpSpPr/>
          <p:nvPr/>
        </p:nvGrpSpPr>
        <p:grpSpPr>
          <a:xfrm>
            <a:off x="3345194" y="1377061"/>
            <a:ext cx="2474055" cy="430928"/>
            <a:chOff x="442247" y="1377061"/>
            <a:chExt cx="2474055" cy="430928"/>
          </a:xfrm>
        </p:grpSpPr>
        <p:sp>
          <p:nvSpPr>
            <p:cNvPr id="24" name="正方形/長方形 23"/>
            <p:cNvSpPr/>
            <p:nvPr/>
          </p:nvSpPr>
          <p:spPr>
            <a:xfrm>
              <a:off x="442247" y="1377061"/>
              <a:ext cx="464926" cy="43092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20568" y="1438657"/>
              <a:ext cx="1895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xxxxxxxxxx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typeB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6440915" y="1377061"/>
            <a:ext cx="2474055" cy="430928"/>
            <a:chOff x="442247" y="1377061"/>
            <a:chExt cx="2474055" cy="430928"/>
          </a:xfrm>
        </p:grpSpPr>
        <p:sp>
          <p:nvSpPr>
            <p:cNvPr id="29" name="正方形/長方形 28"/>
            <p:cNvSpPr/>
            <p:nvPr/>
          </p:nvSpPr>
          <p:spPr>
            <a:xfrm>
              <a:off x="442247" y="1377061"/>
              <a:ext cx="464926" cy="43092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020568" y="1438657"/>
              <a:ext cx="1895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xxxxxxxxxx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typeC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8710856" y="798709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つだけ選択</a:t>
            </a:r>
            <a:endParaRPr kumimoji="1" lang="en-US" altLang="ja-JP" sz="1200" dirty="0" smtClean="0"/>
          </a:p>
        </p:txBody>
      </p:sp>
      <p:cxnSp>
        <p:nvCxnSpPr>
          <p:cNvPr id="32" name="直線矢印コネクタ 31"/>
          <p:cNvCxnSpPr>
            <a:stCxn id="31" idx="1"/>
            <a:endCxn id="29" idx="0"/>
          </p:cNvCxnSpPr>
          <p:nvPr/>
        </p:nvCxnSpPr>
        <p:spPr>
          <a:xfrm flipH="1">
            <a:off x="6673378" y="1087885"/>
            <a:ext cx="2037478" cy="289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図形グループ 10"/>
          <p:cNvGrpSpPr/>
          <p:nvPr/>
        </p:nvGrpSpPr>
        <p:grpSpPr>
          <a:xfrm>
            <a:off x="338947" y="2242141"/>
            <a:ext cx="2474055" cy="3532988"/>
            <a:chOff x="338947" y="2242141"/>
            <a:chExt cx="2474055" cy="3532988"/>
          </a:xfrm>
        </p:grpSpPr>
        <p:sp>
          <p:nvSpPr>
            <p:cNvPr id="8" name="正方形/長方形 7"/>
            <p:cNvSpPr/>
            <p:nvPr/>
          </p:nvSpPr>
          <p:spPr>
            <a:xfrm>
              <a:off x="338947" y="2242141"/>
              <a:ext cx="2474055" cy="353298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046945" y="2982626"/>
              <a:ext cx="82586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前菜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サラダ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スープ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メイン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デザート</a:t>
              </a:r>
              <a:endParaRPr kumimoji="1" lang="ja-JP" altLang="en-US" sz="1400" dirty="0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345194" y="2242141"/>
            <a:ext cx="2474055" cy="3532988"/>
            <a:chOff x="338947" y="2242141"/>
            <a:chExt cx="2474055" cy="3532988"/>
          </a:xfrm>
        </p:grpSpPr>
        <p:sp>
          <p:nvSpPr>
            <p:cNvPr id="34" name="正方形/長方形 33"/>
            <p:cNvSpPr/>
            <p:nvPr/>
          </p:nvSpPr>
          <p:spPr>
            <a:xfrm>
              <a:off x="338947" y="2242141"/>
              <a:ext cx="2474055" cy="353298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046945" y="2982626"/>
              <a:ext cx="82586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前菜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サラダ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スープ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メイン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デザート</a:t>
              </a:r>
              <a:endParaRPr kumimoji="1" lang="ja-JP" altLang="en-US" sz="1400" dirty="0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6352424" y="2242141"/>
            <a:ext cx="2474055" cy="3532988"/>
            <a:chOff x="338947" y="2242141"/>
            <a:chExt cx="2474055" cy="3532988"/>
          </a:xfrm>
        </p:grpSpPr>
        <p:sp>
          <p:nvSpPr>
            <p:cNvPr id="37" name="正方形/長方形 36"/>
            <p:cNvSpPr/>
            <p:nvPr/>
          </p:nvSpPr>
          <p:spPr>
            <a:xfrm>
              <a:off x="338947" y="2242141"/>
              <a:ext cx="2474055" cy="353298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046945" y="2982626"/>
              <a:ext cx="82586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前菜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サラダ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スープ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メイン</a:t>
              </a:r>
              <a:endParaRPr kumimoji="1" lang="en-US" altLang="ja-JP" sz="1400" dirty="0" smtClean="0"/>
            </a:p>
            <a:p>
              <a:pPr algn="ctr"/>
              <a:endParaRPr lang="en-US" altLang="ja-JP" sz="1400" dirty="0"/>
            </a:p>
            <a:p>
              <a:pPr algn="ctr"/>
              <a:r>
                <a:rPr kumimoji="1" lang="ja-JP" altLang="en-US" sz="1400" dirty="0" smtClean="0"/>
                <a:t>デザート</a:t>
              </a:r>
              <a:endParaRPr kumimoji="1" lang="ja-JP" altLang="en-US" sz="1400" dirty="0"/>
            </a:p>
          </p:txBody>
        </p:sp>
      </p:grpSp>
      <p:sp>
        <p:nvSpPr>
          <p:cNvPr id="39" name="正方形/長方形 38"/>
          <p:cNvSpPr/>
          <p:nvPr/>
        </p:nvSpPr>
        <p:spPr>
          <a:xfrm>
            <a:off x="-1" y="0"/>
            <a:ext cx="2213903" cy="54677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TypeSelectionView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-1395325" y="642174"/>
            <a:ext cx="1665615" cy="578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Login</a:t>
            </a:r>
            <a:r>
              <a:rPr kumimoji="1" lang="ja-JP" altLang="en-US" sz="1200" dirty="0" smtClean="0"/>
              <a:t>後のみ</a:t>
            </a:r>
            <a:endParaRPr kumimoji="1" lang="en-US" altLang="ja-JP" sz="1200" dirty="0" smtClean="0"/>
          </a:p>
        </p:txBody>
      </p:sp>
      <p:cxnSp>
        <p:nvCxnSpPr>
          <p:cNvPr id="42" name="直線矢印コネクタ 41"/>
          <p:cNvCxnSpPr>
            <a:stCxn id="41" idx="0"/>
          </p:cNvCxnSpPr>
          <p:nvPr/>
        </p:nvCxnSpPr>
        <p:spPr>
          <a:xfrm flipV="1">
            <a:off x="-562517" y="273389"/>
            <a:ext cx="562517" cy="368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38606"/>
      </p:ext>
    </p:extLst>
  </p:cSld>
  <p:clrMapOvr>
    <a:masterClrMapping/>
  </p:clrMapOvr>
</p:sld>
</file>

<file path=ppt/theme/theme1.xml><?xml version="1.0" encoding="utf-8"?>
<a:theme xmlns:a="http://schemas.openxmlformats.org/drawingml/2006/main" name="koduka">
  <a:themeElements>
    <a:clrScheme name="color-1">
      <a:dk1>
        <a:sysClr val="windowText" lastClr="000000"/>
      </a:dk1>
      <a:lt1>
        <a:srgbClr val="FFFFFF"/>
      </a:lt1>
      <a:dk2>
        <a:srgbClr val="A4C4F2"/>
      </a:dk2>
      <a:lt2>
        <a:srgbClr val="F2A4C4"/>
      </a:lt2>
      <a:accent1>
        <a:srgbClr val="0077FF"/>
      </a:accent1>
      <a:accent2>
        <a:srgbClr val="FF0077"/>
      </a:accent2>
      <a:accent3>
        <a:srgbClr val="FF7700"/>
      </a:accent3>
      <a:accent4>
        <a:srgbClr val="7700FF"/>
      </a:accent4>
      <a:accent5>
        <a:srgbClr val="00FF77"/>
      </a:accent5>
      <a:accent6>
        <a:srgbClr val="95CB4A"/>
      </a:accent6>
      <a:hlink>
        <a:srgbClr val="0077FF"/>
      </a:hlink>
      <a:folHlink>
        <a:srgbClr val="FF00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koduka.thmx</Template>
  <TotalTime>70</TotalTime>
  <Words>156</Words>
  <Application>Microsoft Macintosh PowerPoint</Application>
  <PresentationFormat>画面に合わせる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koduka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柴山 裕樹</dc:creator>
  <cp:lastModifiedBy>柴山 裕樹</cp:lastModifiedBy>
  <cp:revision>10</cp:revision>
  <dcterms:created xsi:type="dcterms:W3CDTF">2013-05-03T11:32:18Z</dcterms:created>
  <dcterms:modified xsi:type="dcterms:W3CDTF">2013-05-03T12:43:08Z</dcterms:modified>
</cp:coreProperties>
</file>