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5" r:id="rId8"/>
    <p:sldId id="266" r:id="rId9"/>
    <p:sldId id="267" r:id="rId10"/>
    <p:sldId id="272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4660"/>
  </p:normalViewPr>
  <p:slideViewPr>
    <p:cSldViewPr>
      <p:cViewPr varScale="1">
        <p:scale>
          <a:sx n="68" d="100"/>
          <a:sy n="68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54E8-41BC-4495-9487-84E273E5331A}" type="datetimeFigureOut">
              <a:rPr lang="zh-TW" altLang="en-US" smtClean="0"/>
              <a:pPr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0ED8-C8D5-4393-A8A0-6D642430EC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My Health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Fields </a:t>
            </a:r>
            <a:r>
              <a:rPr lang="en-US" altLang="zh-TW" sz="2400" dirty="0" smtClean="0">
                <a:solidFill>
                  <a:prstClr val="black"/>
                </a:solidFill>
              </a:rPr>
              <a:t>3/3</a:t>
            </a:r>
            <a:endParaRPr lang="zh-TW" alt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 smtClean="0"/>
              <a:t>Item </a:t>
            </a:r>
            <a:r>
              <a:rPr lang="en-US" altLang="zh-TW" dirty="0" smtClean="0"/>
              <a:t>Entry Row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sz="2900" dirty="0" smtClean="0"/>
              <a:t>Unique ID</a:t>
            </a:r>
          </a:p>
          <a:p>
            <a:pPr lvl="1"/>
            <a:r>
              <a:rPr lang="en-US" altLang="zh-TW" sz="2900" dirty="0" smtClean="0"/>
              <a:t>Item Entry </a:t>
            </a:r>
            <a:r>
              <a:rPr lang="en-US" altLang="zh-TW" sz="2900" dirty="0" smtClean="0"/>
              <a:t>ID</a:t>
            </a:r>
          </a:p>
          <a:p>
            <a:pPr lvl="1">
              <a:defRPr/>
            </a:pPr>
            <a:r>
              <a:rPr lang="en-US" altLang="zh-TW" dirty="0" smtClean="0"/>
              <a:t>Item </a:t>
            </a:r>
            <a:r>
              <a:rPr lang="en-US" altLang="zh-TW" dirty="0" smtClean="0"/>
              <a:t>Article ID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Value(float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936" y="1700808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95936" y="285293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 Item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2"/>
            <a:endCxn id="7" idx="0"/>
          </p:cNvCxnSpPr>
          <p:nvPr/>
        </p:nvCxnSpPr>
        <p:spPr>
          <a:xfrm>
            <a:off x="4824028" y="2348880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67944" y="3933056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Article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067944" y="5085184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Entry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30" idx="2"/>
            <a:endCxn id="37" idx="0"/>
          </p:cNvCxnSpPr>
          <p:nvPr/>
        </p:nvCxnSpPr>
        <p:spPr>
          <a:xfrm>
            <a:off x="2375756" y="3501008"/>
            <a:ext cx="2520280" cy="43204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  <a:endCxn id="38" idx="0"/>
          </p:cNvCxnSpPr>
          <p:nvPr/>
        </p:nvCxnSpPr>
        <p:spPr>
          <a:xfrm>
            <a:off x="4896036" y="4581128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Tables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547664" y="2852936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0" idx="3"/>
            <a:endCxn id="7" idx="1"/>
          </p:cNvCxnSpPr>
          <p:nvPr/>
        </p:nvCxnSpPr>
        <p:spPr>
          <a:xfrm>
            <a:off x="3203848" y="3176972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547664" y="5085184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Category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66" idx="3"/>
            <a:endCxn id="38" idx="1"/>
          </p:cNvCxnSpPr>
          <p:nvPr/>
        </p:nvCxnSpPr>
        <p:spPr>
          <a:xfrm>
            <a:off x="3203848" y="5409220"/>
            <a:ext cx="864096" cy="0"/>
          </a:xfrm>
          <a:prstGeom prst="line">
            <a:avLst/>
          </a:prstGeom>
          <a:ln>
            <a:solidFill>
              <a:srgbClr val="00B050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4" idx="1"/>
            <a:endCxn id="66" idx="1"/>
          </p:cNvCxnSpPr>
          <p:nvPr/>
        </p:nvCxnSpPr>
        <p:spPr>
          <a:xfrm rot="10800000" flipV="1">
            <a:off x="1547664" y="2024844"/>
            <a:ext cx="2448272" cy="3384376"/>
          </a:xfrm>
          <a:prstGeom prst="bentConnector3">
            <a:avLst>
              <a:gd name="adj1" fmla="val 128299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30" idx="2"/>
            <a:endCxn id="66" idx="0"/>
          </p:cNvCxnSpPr>
          <p:nvPr/>
        </p:nvCxnSpPr>
        <p:spPr>
          <a:xfrm>
            <a:off x="2375756" y="3501008"/>
            <a:ext cx="0" cy="15841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79"/>
          <p:cNvCxnSpPr>
            <a:stCxn id="4" idx="3"/>
            <a:endCxn id="38" idx="3"/>
          </p:cNvCxnSpPr>
          <p:nvPr/>
        </p:nvCxnSpPr>
        <p:spPr>
          <a:xfrm>
            <a:off x="5652120" y="2024844"/>
            <a:ext cx="72008" cy="3384376"/>
          </a:xfrm>
          <a:prstGeom prst="bentConnector3">
            <a:avLst>
              <a:gd name="adj1" fmla="val 1745933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30" idx="2"/>
            <a:endCxn id="38" idx="0"/>
          </p:cNvCxnSpPr>
          <p:nvPr/>
        </p:nvCxnSpPr>
        <p:spPr>
          <a:xfrm rot="16200000" flipH="1">
            <a:off x="2843808" y="3032956"/>
            <a:ext cx="1584176" cy="2520280"/>
          </a:xfrm>
          <a:prstGeom prst="curvedConnector3">
            <a:avLst>
              <a:gd name="adj1" fmla="val 73088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79"/>
          <p:cNvCxnSpPr>
            <a:stCxn id="4" idx="3"/>
            <a:endCxn id="37" idx="3"/>
          </p:cNvCxnSpPr>
          <p:nvPr/>
        </p:nvCxnSpPr>
        <p:spPr>
          <a:xfrm>
            <a:off x="5652120" y="2024844"/>
            <a:ext cx="72008" cy="2232248"/>
          </a:xfrm>
          <a:prstGeom prst="bentConnector3">
            <a:avLst>
              <a:gd name="adj1" fmla="val 1042626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64288" y="1700808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64288" y="3212976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 Device</a:t>
            </a:r>
            <a:endParaRPr lang="zh-TW" altLang="en-US" dirty="0"/>
          </a:p>
        </p:txBody>
      </p:sp>
      <p:cxnSp>
        <p:nvCxnSpPr>
          <p:cNvPr id="21" name="直線單箭頭接點 79"/>
          <p:cNvCxnSpPr>
            <a:stCxn id="4" idx="3"/>
            <a:endCxn id="20" idx="1"/>
          </p:cNvCxnSpPr>
          <p:nvPr/>
        </p:nvCxnSpPr>
        <p:spPr>
          <a:xfrm>
            <a:off x="5652120" y="2024844"/>
            <a:ext cx="1512168" cy="151216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9" idx="2"/>
            <a:endCxn id="20" idx="0"/>
          </p:cNvCxnSpPr>
          <p:nvPr/>
        </p:nvCxnSpPr>
        <p:spPr>
          <a:xfrm>
            <a:off x="7992380" y="2348880"/>
            <a:ext cx="0" cy="8640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79"/>
          <p:cNvCxnSpPr>
            <a:stCxn id="19" idx="0"/>
            <a:endCxn id="30" idx="0"/>
          </p:cNvCxnSpPr>
          <p:nvPr/>
        </p:nvCxnSpPr>
        <p:spPr>
          <a:xfrm rot="16200000" flipH="1" flipV="1">
            <a:off x="4608004" y="-531440"/>
            <a:ext cx="1152128" cy="5616624"/>
          </a:xfrm>
          <a:prstGeom prst="bentConnector3">
            <a:avLst>
              <a:gd name="adj1" fmla="val -19842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67944" y="5949280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</a:t>
            </a:r>
            <a:r>
              <a:rPr lang="en-US" altLang="zh-TW" dirty="0" smtClean="0"/>
              <a:t>Entry Row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38" idx="2"/>
            <a:endCxn id="24" idx="0"/>
          </p:cNvCxnSpPr>
          <p:nvPr/>
        </p:nvCxnSpPr>
        <p:spPr>
          <a:xfrm>
            <a:off x="4896036" y="573325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2304256"/>
                <a:gridCol w="1296144"/>
                <a:gridCol w="1584176"/>
                <a:gridCol w="1450504"/>
              </a:tblGrid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Article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Entry 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Measurement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Category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Blood Pressure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Systolic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Diastolic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Glucose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Glucose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&lt;user&gt;</a:t>
                      </a:r>
                      <a:r>
                        <a:rPr lang="en-US" altLang="zh-TW" dirty="0" err="1" smtClean="0"/>
                        <a:t>mmol</a:t>
                      </a:r>
                      <a:r>
                        <a:rPr lang="en-US" altLang="zh-TW" dirty="0" smtClean="0"/>
                        <a:t>/L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&lt;user&gt;kg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Medication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&lt;user, select&gt;[Aspirin]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pellet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Dinner</a:t>
                      </a:r>
                      <a:endParaRPr lang="zh-TW" altLang="en-US" dirty="0"/>
                    </a:p>
                  </a:txBody>
                  <a:tcPr/>
                </a:tc>
              </a:tr>
              <a:tr h="4986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Exercise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&lt;user,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select&gt;[Jog]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minutes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r>
                        <a:rPr lang="en-US" altLang="zh-TW" baseline="0" dirty="0" smtClean="0"/>
                        <a:t> Dinner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Login/Logout</a:t>
            </a:r>
          </a:p>
          <a:p>
            <a:r>
              <a:rPr lang="en-US" altLang="zh-TW" dirty="0" smtClean="0"/>
              <a:t>Entry log list by all/items</a:t>
            </a:r>
          </a:p>
          <a:p>
            <a:r>
              <a:rPr lang="en-US" altLang="zh-TW" dirty="0" smtClean="0"/>
              <a:t>Entry management by item</a:t>
            </a:r>
          </a:p>
          <a:p>
            <a:r>
              <a:rPr lang="en-US" altLang="zh-TW" dirty="0" smtClean="0"/>
              <a:t>Charts by items</a:t>
            </a:r>
          </a:p>
          <a:p>
            <a:r>
              <a:rPr lang="en-US" altLang="zh-TW" dirty="0" smtClean="0"/>
              <a:t>User Setting</a:t>
            </a:r>
          </a:p>
          <a:p>
            <a:pPr lvl="1"/>
            <a:r>
              <a:rPr lang="en-US" altLang="zh-TW" dirty="0" smtClean="0"/>
              <a:t>Account setting</a:t>
            </a:r>
          </a:p>
          <a:p>
            <a:pPr lvl="1"/>
            <a:r>
              <a:rPr lang="en-US" altLang="zh-TW" dirty="0" smtClean="0"/>
              <a:t>Device setting</a:t>
            </a:r>
          </a:p>
          <a:p>
            <a:pPr lvl="1"/>
            <a:r>
              <a:rPr lang="en-US" altLang="zh-TW" dirty="0" smtClean="0"/>
              <a:t>Category setting</a:t>
            </a:r>
          </a:p>
          <a:p>
            <a:pPr lvl="1"/>
            <a:r>
              <a:rPr lang="en-US" altLang="zh-TW" dirty="0" smtClean="0"/>
              <a:t>Article setting</a:t>
            </a:r>
          </a:p>
          <a:p>
            <a:r>
              <a:rPr lang="en-US" altLang="zh-TW" dirty="0" smtClean="0"/>
              <a:t>Administrator</a:t>
            </a:r>
          </a:p>
          <a:p>
            <a:pPr lvl="1"/>
            <a:r>
              <a:rPr lang="en-US" altLang="zh-TW" dirty="0" smtClean="0"/>
              <a:t>Account management</a:t>
            </a:r>
          </a:p>
          <a:p>
            <a:pPr lvl="1"/>
            <a:r>
              <a:rPr lang="en-US" altLang="zh-TW" dirty="0" smtClean="0"/>
              <a:t>Item management</a:t>
            </a:r>
          </a:p>
          <a:p>
            <a:pPr lvl="2"/>
            <a:r>
              <a:rPr lang="en-US" altLang="zh-TW" sz="2600" dirty="0" smtClean="0"/>
              <a:t>Item article management</a:t>
            </a:r>
          </a:p>
          <a:p>
            <a:pPr lvl="1"/>
            <a:r>
              <a:rPr lang="en-US" altLang="zh-TW" dirty="0" smtClean="0"/>
              <a:t>Category management</a:t>
            </a:r>
          </a:p>
          <a:p>
            <a:pPr lvl="1"/>
            <a:r>
              <a:rPr lang="en-US" altLang="zh-TW" dirty="0" smtClean="0"/>
              <a:t>Device management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pic>
        <p:nvPicPr>
          <p:cNvPr id="1026" name="Picture 2" descr="C:\Users\ookey\AppData\Local\Microsoft\Windows\Temporary Internet Files\Content.IE5\NXSYMB60\MC90035326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02078" cy="648072"/>
          </a:xfrm>
          <a:prstGeom prst="rect">
            <a:avLst/>
          </a:prstGeom>
          <a:noFill/>
        </p:spPr>
      </p:pic>
      <p:pic>
        <p:nvPicPr>
          <p:cNvPr id="1027" name="Picture 3" descr="C:\Users\ookey\AppData\Local\Microsoft\Windows\Temporary Internet Files\Content.IE5\DVBKXA0J\MC9003915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700808"/>
            <a:ext cx="1368152" cy="1209997"/>
          </a:xfrm>
          <a:prstGeom prst="rect">
            <a:avLst/>
          </a:prstGeom>
          <a:noFill/>
        </p:spPr>
      </p:pic>
      <p:sp>
        <p:nvSpPr>
          <p:cNvPr id="1028" name="Cloud"/>
          <p:cNvSpPr>
            <a:spLocks noChangeAspect="1" noEditPoints="1" noChangeArrowheads="1"/>
          </p:cNvSpPr>
          <p:nvPr/>
        </p:nvSpPr>
        <p:spPr bwMode="auto">
          <a:xfrm>
            <a:off x="1835696" y="3140969"/>
            <a:ext cx="4680520" cy="136815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 descr="C:\Users\ookey\Documents\Downloads\MC90022357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941168"/>
            <a:ext cx="1069975" cy="1524000"/>
          </a:xfrm>
          <a:prstGeom prst="rect">
            <a:avLst/>
          </a:prstGeom>
          <a:noFill/>
        </p:spPr>
      </p:pic>
      <p:pic>
        <p:nvPicPr>
          <p:cNvPr id="1030" name="Picture 6" descr="C:\Users\ookey\Documents\Downloads\MC90022356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941168"/>
            <a:ext cx="2160240" cy="1584815"/>
          </a:xfrm>
          <a:prstGeom prst="rect">
            <a:avLst/>
          </a:prstGeom>
          <a:noFill/>
        </p:spPr>
      </p:pic>
      <p:pic>
        <p:nvPicPr>
          <p:cNvPr id="9" name="Picture 3" descr="C:\Users\ookey\AppData\Local\Microsoft\Windows\Temporary Internet Files\Content.IE5\DVBKXA0J\MC9003915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8063" y="1628800"/>
            <a:ext cx="1546979" cy="1368152"/>
          </a:xfrm>
          <a:prstGeom prst="rect">
            <a:avLst/>
          </a:prstGeom>
          <a:noFill/>
        </p:spPr>
      </p:pic>
      <p:pic>
        <p:nvPicPr>
          <p:cNvPr id="1032" name="Picture 8" descr="C:\Users\ookey\AppData\Local\Microsoft\Windows\Temporary Internet Files\Content.IE5\LGKKQTUU\MC90035395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3212976"/>
            <a:ext cx="1340163" cy="1242124"/>
          </a:xfrm>
          <a:prstGeom prst="rect">
            <a:avLst/>
          </a:prstGeom>
          <a:noFill/>
        </p:spPr>
      </p:pic>
      <p:pic>
        <p:nvPicPr>
          <p:cNvPr id="1033" name="Picture 9" descr="C:\Users\ookey\AppData\Local\Microsoft\Windows\Temporary Internet Files\Content.IE5\STLKRCWB\MC900286851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1772816"/>
            <a:ext cx="855499" cy="792088"/>
          </a:xfrm>
          <a:prstGeom prst="rect">
            <a:avLst/>
          </a:prstGeom>
          <a:noFill/>
        </p:spPr>
      </p:pic>
      <p:sp>
        <p:nvSpPr>
          <p:cNvPr id="13" name="向右箭號 12"/>
          <p:cNvSpPr/>
          <p:nvPr/>
        </p:nvSpPr>
        <p:spPr>
          <a:xfrm>
            <a:off x="1619672" y="220486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-右雙向箭號 16"/>
          <p:cNvSpPr/>
          <p:nvPr/>
        </p:nvSpPr>
        <p:spPr>
          <a:xfrm>
            <a:off x="4211960" y="5589240"/>
            <a:ext cx="864096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上-下雙向箭號 18"/>
          <p:cNvSpPr/>
          <p:nvPr/>
        </p:nvSpPr>
        <p:spPr>
          <a:xfrm>
            <a:off x="3347864" y="4293096"/>
            <a:ext cx="216024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上-下雙向箭號 19"/>
          <p:cNvSpPr/>
          <p:nvPr/>
        </p:nvSpPr>
        <p:spPr>
          <a:xfrm>
            <a:off x="2699792" y="2852936"/>
            <a:ext cx="216024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-下雙向箭號 20"/>
          <p:cNvSpPr/>
          <p:nvPr/>
        </p:nvSpPr>
        <p:spPr>
          <a:xfrm>
            <a:off x="5724128" y="2852936"/>
            <a:ext cx="216024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 descr="C:\Users\ookey\AppData\Local\Microsoft\Windows\Temporary Internet Files\Content.IE5\NXSYMB60\MC90035326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02078" cy="648072"/>
          </a:xfrm>
          <a:prstGeom prst="rect">
            <a:avLst/>
          </a:prstGeom>
          <a:noFill/>
        </p:spPr>
      </p:pic>
      <p:pic>
        <p:nvPicPr>
          <p:cNvPr id="23" name="Picture 2" descr="C:\Users\ookey\AppData\Local\Microsoft\Windows\Temporary Internet Files\Content.IE5\NXSYMB60\MC90035326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02078" cy="648072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611560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Patients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1960" y="60932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00192" y="29249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Doctors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Physiology Items Presentation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Blood Pressure</a:t>
            </a:r>
          </a:p>
          <a:p>
            <a:r>
              <a:rPr lang="en-US" altLang="zh-TW" dirty="0" smtClean="0"/>
              <a:t>Glucose</a:t>
            </a:r>
          </a:p>
          <a:p>
            <a:r>
              <a:rPr lang="en-US" altLang="zh-TW" dirty="0" smtClean="0"/>
              <a:t>Weight</a:t>
            </a:r>
          </a:p>
          <a:p>
            <a:r>
              <a:rPr lang="en-US" altLang="zh-TW" dirty="0" smtClean="0"/>
              <a:t>Medication</a:t>
            </a:r>
          </a:p>
          <a:p>
            <a:r>
              <a:rPr lang="en-US" altLang="zh-TW" dirty="0" smtClean="0"/>
              <a:t>Exercise</a:t>
            </a:r>
          </a:p>
          <a:p>
            <a:r>
              <a:rPr lang="en-US" altLang="zh-TW" dirty="0" smtClean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83568" y="1556792"/>
            <a:ext cx="1672952" cy="1096888"/>
            <a:chOff x="971600" y="1772816"/>
            <a:chExt cx="1672952" cy="1096888"/>
          </a:xfrm>
        </p:grpSpPr>
        <p:sp>
          <p:nvSpPr>
            <p:cNvPr id="4" name="橢圓 3"/>
            <p:cNvSpPr/>
            <p:nvPr/>
          </p:nvSpPr>
          <p:spPr>
            <a:xfrm>
              <a:off x="971600" y="17728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24000" y="19252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276400" y="20776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</p:grpSp>
      <p:sp>
        <p:nvSpPr>
          <p:cNvPr id="7" name="圓角矩形 6"/>
          <p:cNvSpPr/>
          <p:nvPr/>
        </p:nvSpPr>
        <p:spPr>
          <a:xfrm>
            <a:off x="3131840" y="1484784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Upload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Client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292080" y="1484784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Collect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Server</a:t>
            </a:r>
          </a:p>
        </p:txBody>
      </p:sp>
      <p:sp>
        <p:nvSpPr>
          <p:cNvPr id="9" name="流程圖: 磁碟 8"/>
          <p:cNvSpPr/>
          <p:nvPr/>
        </p:nvSpPr>
        <p:spPr>
          <a:xfrm>
            <a:off x="5364088" y="3140968"/>
            <a:ext cx="1584176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364088" y="530120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Analyzer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131840" y="285293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Presentation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36296" y="148478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Schema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236296" y="206084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Schema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08304" y="537321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Analysis Model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08304" y="58772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Analysis Model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2555776" y="191683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860032" y="191683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1"/>
          </p:cNvCxnSpPr>
          <p:nvPr/>
        </p:nvCxnSpPr>
        <p:spPr>
          <a:xfrm rot="10800000">
            <a:off x="6948264" y="170080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1"/>
          </p:cNvCxnSpPr>
          <p:nvPr/>
        </p:nvCxnSpPr>
        <p:spPr>
          <a:xfrm rot="10800000">
            <a:off x="6948264" y="2276872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下箭號 22"/>
          <p:cNvSpPr/>
          <p:nvPr/>
        </p:nvSpPr>
        <p:spPr>
          <a:xfrm>
            <a:off x="6012160" y="263691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上-下雙向箭號 23"/>
          <p:cNvSpPr/>
          <p:nvPr/>
        </p:nvSpPr>
        <p:spPr>
          <a:xfrm>
            <a:off x="6012160" y="4725144"/>
            <a:ext cx="288032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5" idx="1"/>
          </p:cNvCxnSpPr>
          <p:nvPr/>
        </p:nvCxnSpPr>
        <p:spPr>
          <a:xfrm rot="10800000">
            <a:off x="7020272" y="558924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6" idx="1"/>
          </p:cNvCxnSpPr>
          <p:nvPr/>
        </p:nvCxnSpPr>
        <p:spPr>
          <a:xfrm rot="10800000">
            <a:off x="7020272" y="609329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左箭號 29"/>
          <p:cNvSpPr/>
          <p:nvPr/>
        </p:nvSpPr>
        <p:spPr>
          <a:xfrm>
            <a:off x="4860032" y="3212976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3131840" y="393305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2" name="左-右雙向箭號 31"/>
          <p:cNvSpPr/>
          <p:nvPr/>
        </p:nvSpPr>
        <p:spPr>
          <a:xfrm>
            <a:off x="4860032" y="4293096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9552" y="2636912"/>
            <a:ext cx="2304256" cy="923330"/>
          </a:xfrm>
          <a:prstGeom prst="rect">
            <a:avLst/>
          </a:prstGeom>
          <a:noFill/>
          <a:ln w="12700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Device ID</a:t>
            </a:r>
          </a:p>
          <a:p>
            <a:r>
              <a:rPr lang="en-US" altLang="zh-TW" dirty="0" smtClean="0"/>
              <a:t>Patient Information/ID</a:t>
            </a:r>
          </a:p>
          <a:p>
            <a:r>
              <a:rPr lang="en-US" altLang="zh-TW" dirty="0" smtClean="0"/>
              <a:t>Physiology Data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15616" y="393305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Layout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15616" y="458112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Layout</a:t>
            </a:r>
            <a:endParaRPr lang="zh-TW" altLang="en-US" dirty="0"/>
          </a:p>
        </p:txBody>
      </p:sp>
      <p:sp>
        <p:nvSpPr>
          <p:cNvPr id="37" name="向右箭號 36"/>
          <p:cNvSpPr/>
          <p:nvPr/>
        </p:nvSpPr>
        <p:spPr>
          <a:xfrm rot="19975569">
            <a:off x="2669660" y="37275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131840" y="530120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</a:p>
          <a:p>
            <a:pPr algn="ctr"/>
            <a:r>
              <a:rPr lang="en-US" altLang="zh-TW" dirty="0" smtClean="0"/>
              <a:t>Setting</a:t>
            </a:r>
            <a:endParaRPr lang="zh-TW" altLang="en-US" dirty="0"/>
          </a:p>
        </p:txBody>
      </p:sp>
      <p:sp>
        <p:nvSpPr>
          <p:cNvPr id="34" name="左-右雙向箭號 33"/>
          <p:cNvSpPr/>
          <p:nvPr/>
        </p:nvSpPr>
        <p:spPr>
          <a:xfrm rot="18766569">
            <a:off x="4713483" y="4873243"/>
            <a:ext cx="886803" cy="207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852936"/>
            <a:ext cx="1728192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99792" y="285293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Physiology Item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Diagnosis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3"/>
            <a:endCxn id="7" idx="1"/>
          </p:cNvCxnSpPr>
          <p:nvPr/>
        </p:nvCxnSpPr>
        <p:spPr>
          <a:xfrm>
            <a:off x="2267744" y="31769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9" idx="3"/>
            <a:endCxn id="11" idx="1"/>
          </p:cNvCxnSpPr>
          <p:nvPr/>
        </p:nvCxnSpPr>
        <p:spPr>
          <a:xfrm>
            <a:off x="6588224" y="54452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60032" y="2852936"/>
            <a:ext cx="1728192" cy="6480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Schema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60032" y="4221088"/>
            <a:ext cx="1728192" cy="6480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Analysis Model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0032" y="5157192"/>
            <a:ext cx="172819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Diagnosis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99792" y="4221088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Data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99792" y="5157192"/>
            <a:ext cx="1656184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Analysis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24" idx="1"/>
            <a:endCxn id="7" idx="3"/>
          </p:cNvCxnSpPr>
          <p:nvPr/>
        </p:nvCxnSpPr>
        <p:spPr>
          <a:xfrm flipH="1">
            <a:off x="4355976" y="31769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7" idx="2"/>
            <a:endCxn id="37" idx="0"/>
          </p:cNvCxnSpPr>
          <p:nvPr/>
        </p:nvCxnSpPr>
        <p:spPr>
          <a:xfrm>
            <a:off x="3527884" y="350100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6" idx="1"/>
            <a:endCxn id="37" idx="3"/>
          </p:cNvCxnSpPr>
          <p:nvPr/>
        </p:nvCxnSpPr>
        <p:spPr>
          <a:xfrm flipH="1">
            <a:off x="4355976" y="45451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  <a:endCxn id="38" idx="0"/>
          </p:cNvCxnSpPr>
          <p:nvPr/>
        </p:nvCxnSpPr>
        <p:spPr>
          <a:xfrm>
            <a:off x="3527884" y="48691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8" idx="3"/>
            <a:endCxn id="29" idx="1"/>
          </p:cNvCxnSpPr>
          <p:nvPr/>
        </p:nvCxnSpPr>
        <p:spPr>
          <a:xfrm>
            <a:off x="4355976" y="544522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20272" y="2852936"/>
            <a:ext cx="1728192" cy="6480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52" idx="1"/>
            <a:endCxn id="24" idx="3"/>
          </p:cNvCxnSpPr>
          <p:nvPr/>
        </p:nvCxnSpPr>
        <p:spPr>
          <a:xfrm flipH="1">
            <a:off x="6588224" y="31769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39552" y="1844824"/>
            <a:ext cx="172819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Doctor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6" idx="2"/>
            <a:endCxn id="4" idx="0"/>
          </p:cNvCxnSpPr>
          <p:nvPr/>
        </p:nvCxnSpPr>
        <p:spPr>
          <a:xfrm>
            <a:off x="1403648" y="242088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99792" y="184482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Upload File</a:t>
            </a:r>
            <a:endParaRPr lang="zh-TW" altLang="en-US" dirty="0"/>
          </a:p>
        </p:txBody>
      </p:sp>
      <p:cxnSp>
        <p:nvCxnSpPr>
          <p:cNvPr id="100" name="直線單箭頭接點 99"/>
          <p:cNvCxnSpPr>
            <a:stCxn id="7" idx="0"/>
            <a:endCxn id="63" idx="2"/>
          </p:cNvCxnSpPr>
          <p:nvPr/>
        </p:nvCxnSpPr>
        <p:spPr>
          <a:xfrm flipV="1">
            <a:off x="3527884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860032" y="3573016"/>
            <a:ext cx="1728192" cy="5760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Layout</a:t>
            </a:r>
            <a:endParaRPr lang="zh-TW" altLang="en-US" dirty="0"/>
          </a:p>
        </p:txBody>
      </p:sp>
      <p:cxnSp>
        <p:nvCxnSpPr>
          <p:cNvPr id="157" name="直線接點 156"/>
          <p:cNvCxnSpPr/>
          <p:nvPr/>
        </p:nvCxnSpPr>
        <p:spPr>
          <a:xfrm>
            <a:off x="6876256" y="3212976"/>
            <a:ext cx="0" cy="1296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6" idx="3"/>
          </p:cNvCxnSpPr>
          <p:nvPr/>
        </p:nvCxnSpPr>
        <p:spPr>
          <a:xfrm flipH="1">
            <a:off x="6588224" y="4509120"/>
            <a:ext cx="288032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07" idx="3"/>
          </p:cNvCxnSpPr>
          <p:nvPr/>
        </p:nvCxnSpPr>
        <p:spPr>
          <a:xfrm flipH="1">
            <a:off x="6588224" y="378904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1560" y="4221088"/>
            <a:ext cx="1656184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 Category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0" idx="3"/>
            <a:endCxn id="37" idx="1"/>
          </p:cNvCxnSpPr>
          <p:nvPr/>
        </p:nvCxnSpPr>
        <p:spPr>
          <a:xfrm>
            <a:off x="2267744" y="45451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Data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Data Schema</a:t>
            </a:r>
          </a:p>
          <a:p>
            <a:r>
              <a:rPr lang="en-US" altLang="zh-TW" dirty="0" smtClean="0"/>
              <a:t>Data Import – Sub-Import</a:t>
            </a:r>
          </a:p>
          <a:p>
            <a:r>
              <a:rPr lang="en-US" altLang="zh-TW" dirty="0" smtClean="0"/>
              <a:t>Data Export</a:t>
            </a:r>
          </a:p>
          <a:p>
            <a:r>
              <a:rPr lang="en-US" altLang="zh-TW" dirty="0" smtClean="0"/>
              <a:t>Report</a:t>
            </a:r>
          </a:p>
          <a:p>
            <a:r>
              <a:rPr lang="en-US" altLang="zh-TW" dirty="0" smtClean="0"/>
              <a:t>Draw</a:t>
            </a:r>
          </a:p>
          <a:p>
            <a:r>
              <a:rPr lang="en-US" altLang="zh-TW" dirty="0" smtClean="0"/>
              <a:t>Data Query</a:t>
            </a:r>
          </a:p>
          <a:p>
            <a:r>
              <a:rPr lang="en-US" altLang="zh-TW" dirty="0" smtClean="0"/>
              <a:t>Data Analysis</a:t>
            </a:r>
          </a:p>
          <a:p>
            <a:r>
              <a:rPr lang="en-US" altLang="zh-TW" dirty="0" smtClean="0"/>
              <a:t>Diagnosis</a:t>
            </a:r>
          </a:p>
          <a:p>
            <a:r>
              <a:rPr lang="en-US" altLang="zh-TW" dirty="0" smtClean="0"/>
              <a:t>Notification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Flow</a:t>
            </a:r>
            <a:endParaRPr lang="zh-TW" altLang="en-US" dirty="0"/>
          </a:p>
        </p:txBody>
      </p:sp>
      <p:grpSp>
        <p:nvGrpSpPr>
          <p:cNvPr id="3" name="群組 9"/>
          <p:cNvGrpSpPr/>
          <p:nvPr/>
        </p:nvGrpSpPr>
        <p:grpSpPr>
          <a:xfrm>
            <a:off x="539552" y="1916832"/>
            <a:ext cx="1672952" cy="1096888"/>
            <a:chOff x="971600" y="1772816"/>
            <a:chExt cx="1672952" cy="1096888"/>
          </a:xfrm>
        </p:grpSpPr>
        <p:sp>
          <p:nvSpPr>
            <p:cNvPr id="4" name="橢圓 3"/>
            <p:cNvSpPr/>
            <p:nvPr/>
          </p:nvSpPr>
          <p:spPr>
            <a:xfrm>
              <a:off x="971600" y="17728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24000" y="19252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276400" y="2077616"/>
              <a:ext cx="136815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Patients</a:t>
              </a:r>
              <a:endParaRPr lang="zh-TW" altLang="en-US" dirty="0"/>
            </a:p>
          </p:txBody>
        </p:sp>
      </p:grpSp>
      <p:sp>
        <p:nvSpPr>
          <p:cNvPr id="7" name="圓角矩形 6"/>
          <p:cNvSpPr/>
          <p:nvPr/>
        </p:nvSpPr>
        <p:spPr>
          <a:xfrm>
            <a:off x="2987824" y="1844824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Upload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Service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004048" y="1844824"/>
            <a:ext cx="1656184" cy="10081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</a:p>
          <a:p>
            <a:pPr algn="ctr"/>
            <a:r>
              <a:rPr lang="en-US" altLang="zh-TW" dirty="0" smtClean="0"/>
              <a:t>Import</a:t>
            </a:r>
          </a:p>
          <a:p>
            <a:pPr algn="ctr"/>
            <a:r>
              <a:rPr lang="en-US" altLang="zh-TW" dirty="0" smtClean="0"/>
              <a:t>Method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2987824" y="321297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Query</a:t>
            </a:r>
          </a:p>
          <a:p>
            <a:pPr algn="ctr"/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206084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Import Schema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48264" y="32129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8264" y="371703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Analysis Model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2411760" y="227687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716016" y="22768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1"/>
            <a:endCxn id="8" idx="3"/>
          </p:cNvCxnSpPr>
          <p:nvPr/>
        </p:nvCxnSpPr>
        <p:spPr>
          <a:xfrm rot="10800000">
            <a:off x="6660232" y="234888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1"/>
          </p:cNvCxnSpPr>
          <p:nvPr/>
        </p:nvCxnSpPr>
        <p:spPr>
          <a:xfrm rot="10800000">
            <a:off x="6660232" y="342900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下箭號 22"/>
          <p:cNvSpPr/>
          <p:nvPr/>
        </p:nvSpPr>
        <p:spPr>
          <a:xfrm>
            <a:off x="3635896" y="29249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5" idx="1"/>
          </p:cNvCxnSpPr>
          <p:nvPr/>
        </p:nvCxnSpPr>
        <p:spPr>
          <a:xfrm rot="10800000">
            <a:off x="6660232" y="393305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2987824" y="458112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Diagnosis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5004048" y="3212976"/>
            <a:ext cx="1656184" cy="10081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</a:p>
          <a:p>
            <a:pPr algn="ctr"/>
            <a:r>
              <a:rPr lang="en-US" altLang="zh-TW" dirty="0" smtClean="0"/>
              <a:t>Draw</a:t>
            </a:r>
          </a:p>
          <a:p>
            <a:pPr algn="ctr"/>
            <a:r>
              <a:rPr lang="en-US" altLang="zh-TW" dirty="0" smtClean="0"/>
              <a:t>Method</a:t>
            </a:r>
          </a:p>
        </p:txBody>
      </p:sp>
      <p:sp>
        <p:nvSpPr>
          <p:cNvPr id="30" name="向左箭號 29"/>
          <p:cNvSpPr/>
          <p:nvPr/>
        </p:nvSpPr>
        <p:spPr>
          <a:xfrm flipH="1">
            <a:off x="4716016" y="3573016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下箭號 39"/>
          <p:cNvSpPr/>
          <p:nvPr/>
        </p:nvSpPr>
        <p:spPr>
          <a:xfrm>
            <a:off x="3635896" y="42930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5004048" y="4509120"/>
            <a:ext cx="1656184" cy="10081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</a:t>
            </a:r>
          </a:p>
          <a:p>
            <a:pPr algn="ctr"/>
            <a:r>
              <a:rPr lang="en-US" altLang="zh-TW" dirty="0" smtClean="0"/>
              <a:t>Diagnosis</a:t>
            </a:r>
          </a:p>
          <a:p>
            <a:pPr algn="ctr"/>
            <a:r>
              <a:rPr lang="en-US" altLang="zh-TW" dirty="0" smtClean="0"/>
              <a:t>Method</a:t>
            </a:r>
          </a:p>
        </p:txBody>
      </p:sp>
      <p:sp>
        <p:nvSpPr>
          <p:cNvPr id="42" name="向左箭號 41"/>
          <p:cNvSpPr/>
          <p:nvPr/>
        </p:nvSpPr>
        <p:spPr>
          <a:xfrm flipH="1">
            <a:off x="4716016" y="4869160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Fields </a:t>
            </a:r>
            <a:r>
              <a:rPr lang="en-US" altLang="zh-TW" sz="2400" dirty="0" smtClean="0"/>
              <a:t>1/3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Account</a:t>
            </a:r>
          </a:p>
          <a:p>
            <a:pPr lvl="1"/>
            <a:r>
              <a:rPr lang="en-US" altLang="zh-TW" dirty="0" smtClean="0"/>
              <a:t>Unique ID</a:t>
            </a:r>
          </a:p>
          <a:p>
            <a:pPr lvl="1"/>
            <a:r>
              <a:rPr lang="en-US" altLang="zh-TW" dirty="0" smtClean="0"/>
              <a:t>Username</a:t>
            </a:r>
          </a:p>
          <a:p>
            <a:pPr lvl="1"/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Name</a:t>
            </a:r>
          </a:p>
          <a:p>
            <a:pPr lvl="1"/>
            <a:r>
              <a:rPr lang="en-US" altLang="zh-TW" dirty="0" smtClean="0"/>
              <a:t>Gender (M/F for male/female)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Birthday</a:t>
            </a:r>
          </a:p>
          <a:p>
            <a:pPr lvl="1"/>
            <a:r>
              <a:rPr lang="en-US" altLang="zh-TW" dirty="0" smtClean="0"/>
              <a:t>E-Mail</a:t>
            </a:r>
          </a:p>
          <a:p>
            <a:pPr lvl="1"/>
            <a:r>
              <a:rPr lang="en-US" altLang="zh-TW" dirty="0" smtClean="0"/>
              <a:t>Phone</a:t>
            </a:r>
          </a:p>
          <a:p>
            <a:pPr lvl="1"/>
            <a:r>
              <a:rPr lang="en-US" altLang="zh-TW" dirty="0" smtClean="0"/>
              <a:t>Time Zone (+8 …)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Weight Measurement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Glucose Measurement</a:t>
            </a:r>
          </a:p>
          <a:p>
            <a:pPr lvl="1"/>
            <a:r>
              <a:rPr lang="en-US" altLang="zh-TW" dirty="0" smtClean="0"/>
              <a:t>Authority (ADMIN, MANAGER, USER)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1556793"/>
            <a:ext cx="2448272" cy="3960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Account Device</a:t>
            </a:r>
            <a:endParaRPr lang="zh-TW" altLang="en-US" sz="22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Account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Device </a:t>
            </a:r>
            <a:r>
              <a:rPr lang="en-US" altLang="zh-TW" sz="2000" dirty="0" smtClean="0"/>
              <a:t>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Device </a:t>
            </a:r>
            <a:r>
              <a:rPr lang="en-US" altLang="zh-TW" sz="2000" dirty="0" smtClean="0"/>
              <a:t>SN</a:t>
            </a:r>
            <a:endParaRPr lang="en-US" altLang="zh-TW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prstClr val="black"/>
                </a:solidFill>
              </a:rPr>
              <a:t>Account Item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>
                <a:solidFill>
                  <a:prstClr val="black"/>
                </a:solidFill>
              </a:rPr>
              <a:t>Account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>
                <a:solidFill>
                  <a:prstClr val="black"/>
                </a:solidFill>
              </a:rPr>
              <a:t>Item ID</a:t>
            </a:r>
            <a:endParaRPr lang="en-US" altLang="zh-TW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Device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Unique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Name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Model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 smtClean="0"/>
              <a:t>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Fields </a:t>
            </a:r>
            <a:r>
              <a:rPr lang="en-US" altLang="zh-TW" sz="2400" dirty="0" smtClean="0">
                <a:solidFill>
                  <a:prstClr val="black"/>
                </a:solidFill>
              </a:rPr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28800"/>
            <a:ext cx="3456384" cy="489654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Item</a:t>
            </a:r>
          </a:p>
          <a:p>
            <a:pPr lvl="1"/>
            <a:r>
              <a:rPr lang="en-US" altLang="zh-TW" dirty="0" smtClean="0"/>
              <a:t>Unique ID</a:t>
            </a:r>
          </a:p>
          <a:p>
            <a:pPr lvl="1"/>
            <a:r>
              <a:rPr lang="en-US" altLang="zh-TW" dirty="0" smtClean="0"/>
              <a:t>Name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Device ID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Article Mode (list/select)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User Article ? (Yes/No)</a:t>
            </a:r>
            <a:endParaRPr lang="en-US" altLang="zh-TW" dirty="0" smtClean="0"/>
          </a:p>
          <a:p>
            <a:r>
              <a:rPr lang="en-US" altLang="zh-TW" dirty="0" smtClean="0"/>
              <a:t>Item Article</a:t>
            </a:r>
          </a:p>
          <a:p>
            <a:pPr lvl="1"/>
            <a:r>
              <a:rPr lang="en-US" altLang="zh-TW" dirty="0" smtClean="0"/>
              <a:t>Unique ID</a:t>
            </a:r>
          </a:p>
          <a:p>
            <a:pPr lvl="1"/>
            <a:r>
              <a:rPr lang="en-US" altLang="zh-TW" dirty="0" smtClean="0"/>
              <a:t>Item ID</a:t>
            </a:r>
          </a:p>
          <a:p>
            <a:pPr lvl="1"/>
            <a:r>
              <a:rPr lang="en-US" altLang="zh-TW" dirty="0" smtClean="0"/>
              <a:t>Name</a:t>
            </a:r>
          </a:p>
          <a:p>
            <a:pPr lvl="1"/>
            <a:r>
              <a:rPr lang="en-US" altLang="zh-TW" dirty="0" smtClean="0"/>
              <a:t>Measurement</a:t>
            </a:r>
          </a:p>
          <a:p>
            <a:pPr lvl="1"/>
            <a:r>
              <a:rPr lang="en-US" altLang="zh-TW" dirty="0" smtClean="0"/>
              <a:t>Min Value</a:t>
            </a:r>
          </a:p>
          <a:p>
            <a:pPr lvl="1"/>
            <a:r>
              <a:rPr lang="en-US" altLang="zh-TW" dirty="0" smtClean="0"/>
              <a:t>Max Value</a:t>
            </a:r>
          </a:p>
          <a:p>
            <a:pPr lvl="1"/>
            <a:r>
              <a:rPr lang="en-US" altLang="zh-TW" dirty="0" smtClean="0"/>
              <a:t>Type (System/User)</a:t>
            </a:r>
          </a:p>
          <a:p>
            <a:pPr lvl="1"/>
            <a:r>
              <a:rPr lang="en-US" altLang="zh-TW" dirty="0" smtClean="0"/>
              <a:t>Account ID (User)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004048" y="1412776"/>
            <a:ext cx="324036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 Entry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TW" sz="2900" dirty="0" smtClean="0"/>
              <a:t>Unique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900" dirty="0" smtClean="0"/>
              <a:t>Account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900" dirty="0" smtClean="0"/>
              <a:t>Item ID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800" dirty="0" smtClean="0">
                <a:solidFill>
                  <a:srgbClr val="FF0000"/>
                </a:solidFill>
              </a:rPr>
              <a:t>Device 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800" dirty="0" smtClean="0"/>
              <a:t>Create </a:t>
            </a:r>
            <a:r>
              <a:rPr lang="en-US" altLang="zh-TW" sz="2800" dirty="0" smtClean="0"/>
              <a:t>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800" dirty="0" smtClean="0"/>
              <a:t>Category </a:t>
            </a:r>
            <a:r>
              <a:rPr lang="en-US" altLang="zh-TW" sz="2800" dirty="0" smtClean="0"/>
              <a:t>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TW" sz="2800" dirty="0" smtClean="0">
                <a:solidFill>
                  <a:srgbClr val="FF0000"/>
                </a:solidFill>
              </a:rPr>
              <a:t>Data Path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TW" sz="2800" dirty="0" smtClean="0"/>
              <a:t>Note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200" dirty="0" smtClean="0"/>
              <a:t>Category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dirty="0" smtClean="0"/>
              <a:t>Unique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dirty="0" smtClean="0"/>
              <a:t>Item ID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dirty="0" smtClean="0"/>
              <a:t>Name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dirty="0" smtClean="0"/>
              <a:t>Type  (System/User 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dirty="0" smtClean="0"/>
              <a:t>Account ID (User)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376</Words>
  <Application>Microsoft Office PowerPoint</Application>
  <PresentationFormat>如螢幕大小 (4:3)</PresentationFormat>
  <Paragraphs>213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My Health</vt:lpstr>
      <vt:lpstr>Structure</vt:lpstr>
      <vt:lpstr>Physiology Items Presentation </vt:lpstr>
      <vt:lpstr>Data Flow</vt:lpstr>
      <vt:lpstr>Data Structure</vt:lpstr>
      <vt:lpstr>Device Data Class</vt:lpstr>
      <vt:lpstr>Program Flow</vt:lpstr>
      <vt:lpstr>Table Fields 1/3</vt:lpstr>
      <vt:lpstr>Table Fields 2/3</vt:lpstr>
      <vt:lpstr>Table Fields 3/3</vt:lpstr>
      <vt:lpstr>Data Tables</vt:lpstr>
      <vt:lpstr>Mapping</vt:lpstr>
      <vt:lpstr>UI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Sinica Healthy</dc:title>
  <dc:creator>ookey</dc:creator>
  <cp:lastModifiedBy>ookey</cp:lastModifiedBy>
  <cp:revision>159</cp:revision>
  <dcterms:created xsi:type="dcterms:W3CDTF">2011-05-11T02:21:31Z</dcterms:created>
  <dcterms:modified xsi:type="dcterms:W3CDTF">2012-05-18T05:03:18Z</dcterms:modified>
</cp:coreProperties>
</file>