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2"/>
  </p:notesMasterIdLst>
  <p:handoutMasterIdLst>
    <p:handoutMasterId r:id="rId33"/>
  </p:handoutMasterIdLst>
  <p:sldIdLst>
    <p:sldId id="258" r:id="rId6"/>
    <p:sldId id="259" r:id="rId7"/>
    <p:sldId id="309" r:id="rId8"/>
    <p:sldId id="310" r:id="rId9"/>
    <p:sldId id="311" r:id="rId10"/>
    <p:sldId id="312" r:id="rId11"/>
    <p:sldId id="313" r:id="rId12"/>
    <p:sldId id="314" r:id="rId13"/>
    <p:sldId id="332" r:id="rId14"/>
    <p:sldId id="316" r:id="rId15"/>
    <p:sldId id="317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18" r:id="rId25"/>
    <p:sldId id="333" r:id="rId26"/>
    <p:sldId id="334" r:id="rId27"/>
    <p:sldId id="335" r:id="rId28"/>
    <p:sldId id="336" r:id="rId29"/>
    <p:sldId id="337" r:id="rId30"/>
    <p:sldId id="33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666"/>
    <a:srgbClr val="589667"/>
    <a:srgbClr val="558268"/>
    <a:srgbClr val="478258"/>
    <a:srgbClr val="38822A"/>
    <a:srgbClr val="91B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3800" autoAdjust="0"/>
  </p:normalViewPr>
  <p:slideViewPr>
    <p:cSldViewPr snapToGrid="0">
      <p:cViewPr>
        <p:scale>
          <a:sx n="58" d="100"/>
          <a:sy n="58" d="100"/>
        </p:scale>
        <p:origin x="164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retin Okpefa" userId="6d6c41e091bbde4e" providerId="LiveId" clId="{27B86AB0-15EE-4BB9-A9C8-7A72C5C464C8}"/>
    <pc:docChg chg="undo custSel modSld">
      <pc:chgData name="Osaretin Okpefa" userId="6d6c41e091bbde4e" providerId="LiveId" clId="{27B86AB0-15EE-4BB9-A9C8-7A72C5C464C8}" dt="2022-10-08T15:45:46.605" v="680" actId="1076"/>
      <pc:docMkLst>
        <pc:docMk/>
      </pc:docMkLst>
      <pc:sldChg chg="modSp mod">
        <pc:chgData name="Osaretin Okpefa" userId="6d6c41e091bbde4e" providerId="LiveId" clId="{27B86AB0-15EE-4BB9-A9C8-7A72C5C464C8}" dt="2022-10-08T14:52:42.935" v="40" actId="1076"/>
        <pc:sldMkLst>
          <pc:docMk/>
          <pc:sldMk cId="2699846922" sldId="311"/>
        </pc:sldMkLst>
        <pc:spChg chg="mod">
          <ac:chgData name="Osaretin Okpefa" userId="6d6c41e091bbde4e" providerId="LiveId" clId="{27B86AB0-15EE-4BB9-A9C8-7A72C5C464C8}" dt="2022-10-08T14:52:42.935" v="40" actId="1076"/>
          <ac:spMkLst>
            <pc:docMk/>
            <pc:sldMk cId="2699846922" sldId="311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4:53:33.007" v="64" actId="20577"/>
        <pc:sldMkLst>
          <pc:docMk/>
          <pc:sldMk cId="218952223" sldId="312"/>
        </pc:sldMkLst>
        <pc:spChg chg="mod">
          <ac:chgData name="Osaretin Okpefa" userId="6d6c41e091bbde4e" providerId="LiveId" clId="{27B86AB0-15EE-4BB9-A9C8-7A72C5C464C8}" dt="2022-10-08T14:53:33.007" v="64" actId="20577"/>
          <ac:spMkLst>
            <pc:docMk/>
            <pc:sldMk cId="218952223" sldId="312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45:46.605" v="680" actId="1076"/>
        <pc:sldMkLst>
          <pc:docMk/>
          <pc:sldMk cId="3076494631" sldId="313"/>
        </pc:sldMkLst>
        <pc:spChg chg="mod">
          <ac:chgData name="Osaretin Okpefa" userId="6d6c41e091bbde4e" providerId="LiveId" clId="{27B86AB0-15EE-4BB9-A9C8-7A72C5C464C8}" dt="2022-10-08T15:45:46.605" v="680" actId="1076"/>
          <ac:spMkLst>
            <pc:docMk/>
            <pc:sldMk cId="3076494631" sldId="313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45:17.558" v="650"/>
        <pc:sldMkLst>
          <pc:docMk/>
          <pc:sldMk cId="634445443" sldId="314"/>
        </pc:sldMkLst>
        <pc:spChg chg="mod">
          <ac:chgData name="Osaretin Okpefa" userId="6d6c41e091bbde4e" providerId="LiveId" clId="{27B86AB0-15EE-4BB9-A9C8-7A72C5C464C8}" dt="2022-10-08T15:45:17.558" v="650"/>
          <ac:spMkLst>
            <pc:docMk/>
            <pc:sldMk cId="634445443" sldId="314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4:55:45.472" v="107" actId="20577"/>
        <pc:sldMkLst>
          <pc:docMk/>
          <pc:sldMk cId="1424779253" sldId="316"/>
        </pc:sldMkLst>
        <pc:spChg chg="mod">
          <ac:chgData name="Osaretin Okpefa" userId="6d6c41e091bbde4e" providerId="LiveId" clId="{27B86AB0-15EE-4BB9-A9C8-7A72C5C464C8}" dt="2022-10-08T14:55:45.472" v="107" actId="20577"/>
          <ac:spMkLst>
            <pc:docMk/>
            <pc:sldMk cId="1424779253" sldId="316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4:58:20.314" v="140" actId="1076"/>
        <pc:sldMkLst>
          <pc:docMk/>
          <pc:sldMk cId="1278940968" sldId="317"/>
        </pc:sldMkLst>
        <pc:spChg chg="mod">
          <ac:chgData name="Osaretin Okpefa" userId="6d6c41e091bbde4e" providerId="LiveId" clId="{27B86AB0-15EE-4BB9-A9C8-7A72C5C464C8}" dt="2022-10-08T14:58:20.314" v="140" actId="1076"/>
          <ac:spMkLst>
            <pc:docMk/>
            <pc:sldMk cId="1278940968" sldId="317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00:23.674" v="212" actId="1076"/>
        <pc:sldMkLst>
          <pc:docMk/>
          <pc:sldMk cId="4146520630" sldId="323"/>
        </pc:sldMkLst>
        <pc:spChg chg="mod">
          <ac:chgData name="Osaretin Okpefa" userId="6d6c41e091bbde4e" providerId="LiveId" clId="{27B86AB0-15EE-4BB9-A9C8-7A72C5C464C8}" dt="2022-10-08T15:00:23.674" v="212" actId="1076"/>
          <ac:spMkLst>
            <pc:docMk/>
            <pc:sldMk cId="4146520630" sldId="323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01:23.922" v="272" actId="1076"/>
        <pc:sldMkLst>
          <pc:docMk/>
          <pc:sldMk cId="2787240024" sldId="324"/>
        </pc:sldMkLst>
        <pc:spChg chg="mod">
          <ac:chgData name="Osaretin Okpefa" userId="6d6c41e091bbde4e" providerId="LiveId" clId="{27B86AB0-15EE-4BB9-A9C8-7A72C5C464C8}" dt="2022-10-08T15:01:23.922" v="272" actId="1076"/>
          <ac:spMkLst>
            <pc:docMk/>
            <pc:sldMk cId="2787240024" sldId="324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01:32.540" v="286" actId="20577"/>
        <pc:sldMkLst>
          <pc:docMk/>
          <pc:sldMk cId="2841986987" sldId="325"/>
        </pc:sldMkLst>
        <pc:spChg chg="mod">
          <ac:chgData name="Osaretin Okpefa" userId="6d6c41e091bbde4e" providerId="LiveId" clId="{27B86AB0-15EE-4BB9-A9C8-7A72C5C464C8}" dt="2022-10-08T15:01:32.540" v="286" actId="20577"/>
          <ac:spMkLst>
            <pc:docMk/>
            <pc:sldMk cId="2841986987" sldId="325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02:31.834" v="300" actId="20577"/>
        <pc:sldMkLst>
          <pc:docMk/>
          <pc:sldMk cId="2784587385" sldId="326"/>
        </pc:sldMkLst>
        <pc:spChg chg="mod">
          <ac:chgData name="Osaretin Okpefa" userId="6d6c41e091bbde4e" providerId="LiveId" clId="{27B86AB0-15EE-4BB9-A9C8-7A72C5C464C8}" dt="2022-10-08T15:02:31.834" v="300" actId="20577"/>
          <ac:spMkLst>
            <pc:docMk/>
            <pc:sldMk cId="2784587385" sldId="326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03:08.036" v="313" actId="20577"/>
        <pc:sldMkLst>
          <pc:docMk/>
          <pc:sldMk cId="2257814798" sldId="327"/>
        </pc:sldMkLst>
        <pc:spChg chg="mod">
          <ac:chgData name="Osaretin Okpefa" userId="6d6c41e091bbde4e" providerId="LiveId" clId="{27B86AB0-15EE-4BB9-A9C8-7A72C5C464C8}" dt="2022-10-08T15:03:08.036" v="313" actId="20577"/>
          <ac:spMkLst>
            <pc:docMk/>
            <pc:sldMk cId="2257814798" sldId="327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41:46.243" v="576" actId="6549"/>
        <pc:sldMkLst>
          <pc:docMk/>
          <pc:sldMk cId="2340383792" sldId="328"/>
        </pc:sldMkLst>
        <pc:spChg chg="mod">
          <ac:chgData name="Osaretin Okpefa" userId="6d6c41e091bbde4e" providerId="LiveId" clId="{27B86AB0-15EE-4BB9-A9C8-7A72C5C464C8}" dt="2022-10-08T15:41:46.243" v="576" actId="6549"/>
          <ac:spMkLst>
            <pc:docMk/>
            <pc:sldMk cId="2340383792" sldId="328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41:36.576" v="560" actId="20577"/>
        <pc:sldMkLst>
          <pc:docMk/>
          <pc:sldMk cId="2430623252" sldId="329"/>
        </pc:sldMkLst>
        <pc:spChg chg="mod">
          <ac:chgData name="Osaretin Okpefa" userId="6d6c41e091bbde4e" providerId="LiveId" clId="{27B86AB0-15EE-4BB9-A9C8-7A72C5C464C8}" dt="2022-10-08T15:41:36.576" v="560" actId="20577"/>
          <ac:spMkLst>
            <pc:docMk/>
            <pc:sldMk cId="2430623252" sldId="329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5:42:37.711" v="647" actId="1076"/>
        <pc:sldMkLst>
          <pc:docMk/>
          <pc:sldMk cId="3262052829" sldId="330"/>
        </pc:sldMkLst>
        <pc:spChg chg="mod">
          <ac:chgData name="Osaretin Okpefa" userId="6d6c41e091bbde4e" providerId="LiveId" clId="{27B86AB0-15EE-4BB9-A9C8-7A72C5C464C8}" dt="2022-10-08T15:42:37.711" v="647" actId="1076"/>
          <ac:spMkLst>
            <pc:docMk/>
            <pc:sldMk cId="3262052829" sldId="330"/>
            <ac:spMk id="6" creationId="{E553B74F-E8EF-40AA-B062-BE95FEB12F6A}"/>
          </ac:spMkLst>
        </pc:spChg>
      </pc:sldChg>
      <pc:sldChg chg="modSp mod">
        <pc:chgData name="Osaretin Okpefa" userId="6d6c41e091bbde4e" providerId="LiveId" clId="{27B86AB0-15EE-4BB9-A9C8-7A72C5C464C8}" dt="2022-10-08T14:53:47.964" v="85" actId="20577"/>
        <pc:sldMkLst>
          <pc:docMk/>
          <pc:sldMk cId="1920682549" sldId="332"/>
        </pc:sldMkLst>
        <pc:spChg chg="mod">
          <ac:chgData name="Osaretin Okpefa" userId="6d6c41e091bbde4e" providerId="LiveId" clId="{27B86AB0-15EE-4BB9-A9C8-7A72C5C464C8}" dt="2022-10-08T14:53:47.964" v="85" actId="20577"/>
          <ac:spMkLst>
            <pc:docMk/>
            <pc:sldMk cId="1920682549" sldId="332"/>
            <ac:spMk id="6" creationId="{E553B74F-E8EF-40AA-B062-BE95FEB12F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8222DA-F642-44D3-BDA4-A6622BE96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14095-6E96-4D17-B97D-B509F684D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5A8BB-7A53-4718-B6F1-121EF215AC0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6AF44-0A31-4F4C-975C-F39A0FB1FC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6C491-096D-47BA-A768-50A854CE33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82EB2-84DA-4EC1-9E74-B22E454A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E68-9807-4A50-B952-42138F4E68C6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5B1E8-5525-42FF-9427-029261AC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5B1E8-5525-42FF-9427-029261AC19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7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BE2F-7ECB-4771-A963-FC2BBEB18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1958-A74A-443C-B541-5FF067772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CB96-C626-42A6-9ED5-392B1346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05A1-5E9A-4397-AAAD-38DB069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BBF4-EABA-45C5-A2C8-DCA7897D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5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695F-5459-441D-B0D6-48810D1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29C39-E7EF-4C9E-9458-F8D8A426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8C27-25CA-4964-B70D-0D071FF3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1974-BB80-4E6E-A98D-42C3A353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8D19-307B-4871-BFF2-DBEBE524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67018-FF91-4973-ADE6-401292F5B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8182A-5F54-4AA5-AF33-9A9E0D21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7871-91DB-4364-B383-F628A851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8FB3-0727-4C2E-83F1-F9CB05CB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1896-A74B-48FD-BB02-C7319004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0E7-6A34-4FBA-8908-88C784C7C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9A2C-BCF9-4D47-9DAD-6DCFB0439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7D52-144D-46F4-958A-68711C23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D4B2-EFA3-45D5-9D8A-FF885221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9AF4-98F7-4EAD-909F-8956DA24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8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9441-F37B-4820-886B-1BF30394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448E-E282-4C9D-99F6-47075B18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C30C-D6DF-43D1-813F-1A56B5A1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E5CB-3DCF-4C31-B87A-544F06A3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9062-3BD8-4694-80BB-8A67AA27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9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7777-70B6-472C-808F-C2C5395D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CC39-88ED-4BBF-99E8-B18AD1AE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DC409-AECD-4E1D-AB13-A125195A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60BD-0370-411D-93B4-87412408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97F1-69F5-4D82-AEF8-0A49BAB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4950-0ECB-4098-AF1D-48329FEE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7784-FBEB-4E95-AFB1-EF8A4DF3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9305-486E-4FF0-896D-70C73DD17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F2238-0065-4CCA-8632-6F46FAED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9B456-792A-4B37-978F-96861463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5C357-F5F2-4EFA-B409-E78B967C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708-E5EF-4000-8123-A2D19599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1195-AD71-4404-A4CB-DBEF080CF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0E46C-3377-4ED4-B5E4-1EFD4C6A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A068-B9BF-4CC0-841B-093F19665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37811-5373-45AF-847E-F72208082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C1B08-2960-4CFC-A0C5-185A7973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E12DA-F41A-4B82-9863-EDC5870C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5C828-A491-404F-B2FF-F2AA2222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88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0F37-D664-44B9-82AE-50797AEB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93C-5EB4-49A3-B75D-3A4D0DD5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DD5EE-6503-4BF6-B69D-7CD6727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632C-4225-440E-AD06-3A0F8932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5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230D6-51CE-48B0-BCD4-5FC1388A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A3038-B5E6-4DB3-89D0-6FFB2D3B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59838-51F1-46A7-934C-540EE2B9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65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DDDF-4D43-43A9-AA58-1FEBD44A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6B2-04F3-457F-87A7-3A4498F4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39A6C-50D6-426E-A235-3FE27B242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4C39-14B9-46C2-8CD5-666EC49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4B3C-5A65-4859-AC96-98C949D9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CD40-33EE-47F1-8C24-AD0C466E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3AF4-3845-4A8F-82AB-ABF681CA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A68C-D4AA-410D-8590-2162A8A5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4352-5915-4A15-9CB2-D1B9D69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A551-BFEB-4D80-A0CE-F7BB1411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C094-B6B3-4D01-AB51-37835B41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3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13E2-64E0-4E13-8A14-2914C1F7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95A4F-76BE-484B-AD9C-3AA22882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84DC6-DFDC-44FA-A6D9-E714F898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D387-E9B0-498C-B91C-3222DBD7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C5EBA-4B5F-4BB7-A38E-F177B929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227E-24C0-4643-B542-41594EEA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FBF2-20FD-4C85-B542-02263E47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44122-2D9B-4A94-B865-5B1FED05F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A9E9-D631-42A1-86CE-D2C282A1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F22A-7B41-4609-890F-98618524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7DA7-F1DA-4616-8B7B-93D63E89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7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F4144-E1E6-4253-8B83-5D6B2D20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236B1-694C-4415-BAF1-82080FA4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9045-633D-40F7-A6DA-5D24F8DE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E06C-D75C-4A29-BFF3-EE3CAE4D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4A327-B9D6-4B0E-9716-612B941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FF90-38B1-4F97-A6FB-D3952CF2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41FA5-6D47-43F0-87AA-CF3BCF0A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03B3-90BC-4DD9-8ECA-CDF5E11A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2A73-37CE-49DA-9176-03BEB8D8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4983-85A8-4818-BD90-E102D223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5A6F-BDAC-4AAC-87FD-287D232D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E080-F1B1-4FF8-A6EF-D4D42DDD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6E575-CFF7-4A64-9402-D40BF544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6A2C-6FBE-43EB-BE9E-7763D40F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B72E9-1B86-4B8A-9E73-B640C632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B62B4-15EB-4114-A8D9-D6F67710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C125-6F21-403A-ADD0-40BCE267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2B50-6588-49EC-88B1-E0D16F1D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68DB-741F-4435-8C5F-705874ACB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E0AB5-2E65-4136-8705-52885F919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55558-A497-46D4-BDFC-758DB28D1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E99BE-ED3E-4592-8C20-003B4B4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0C509-3BB3-4549-9A7D-B8C8E03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A6537-7AC5-4318-A28E-150D4EE2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7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8766-B1F1-4F43-9264-0BE7BBD3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B0AF1-07F2-41D9-8D3E-C9A12493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720F2-B630-422D-8CCE-C96A6857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12645-6F30-40C3-B4D4-6BF3F4F1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BFDF6-BD7E-47CF-8956-96707E75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2C67-88B5-47E9-99C8-39F70567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0944C-BBCE-4538-BE6F-A831FC1B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9BCE-361A-4784-B618-A22B5B90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E5E5-19F1-4F1E-AAE2-5BFF7AB3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BC0B4-605E-49C5-8C54-E85FA7E2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0063-9399-4747-A2EE-BDDD0FF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2C4-6E75-4353-8816-AE4D2480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3E9C-06E5-41FF-9770-52C02922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E7BA-53D1-454B-BD63-80C3666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6D7BF-75ED-4E75-B1CD-E3901C409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B43F-3EA0-452F-9DB1-CE5B6128A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865B1-1BF0-4684-903F-ECB2B88E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0E04-F212-4571-903F-21CE719B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876F-A9C1-4A8B-97E5-8166B0EA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1FEFF-1933-4B0D-904E-4437ED86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E639-DD79-42A4-A70D-4CA4DAD4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9053-69EA-459F-A9BF-A115A98A7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4F8F8-DBA3-4DB2-91E3-E3263EDFE55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C14F-185A-4873-92B5-DC48A5246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503F-B49C-40E4-87C3-9C10B0EF5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0791-DABE-4CDD-A7C1-A7574680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3339B-D5A5-4EE3-82E1-31DEB5E4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410C-34EB-4957-BCCA-E068847E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B4D4-07C3-4C0F-8B27-FCD05CB85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7F86-799B-455E-9025-84581B966B3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5319-F545-4989-8E91-F8A0A169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284F-32C6-447B-86F7-E90FABEAF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D2E6-58B1-4A8B-9037-E1F881D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4.xml"/><Relationship Id="rId18" Type="http://schemas.openxmlformats.org/officeDocument/2006/relationships/slide" Target="slide5.xml"/><Relationship Id="rId3" Type="http://schemas.openxmlformats.org/officeDocument/2006/relationships/slide" Target="slide2.xml"/><Relationship Id="rId21" Type="http://schemas.openxmlformats.org/officeDocument/2006/relationships/slide" Target="slide20.xml"/><Relationship Id="rId7" Type="http://schemas.openxmlformats.org/officeDocument/2006/relationships/slide" Target="slide21.xml"/><Relationship Id="rId12" Type="http://schemas.openxmlformats.org/officeDocument/2006/relationships/slide" Target="slide23.xml"/><Relationship Id="rId17" Type="http://schemas.openxmlformats.org/officeDocument/2006/relationships/slide" Target="slide24.xml"/><Relationship Id="rId25" Type="http://schemas.openxmlformats.org/officeDocument/2006/relationships/slide" Target="slide26.xml"/><Relationship Id="rId2" Type="http://schemas.openxmlformats.org/officeDocument/2006/relationships/notesSlide" Target="../notesSlides/notesSlide1.xml"/><Relationship Id="rId16" Type="http://schemas.openxmlformats.org/officeDocument/2006/relationships/slide" Target="slide19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18.xml"/><Relationship Id="rId24" Type="http://schemas.openxmlformats.org/officeDocument/2006/relationships/slide" Target="slide11.xml"/><Relationship Id="rId5" Type="http://schemas.openxmlformats.org/officeDocument/2006/relationships/slide" Target="slide12.xml"/><Relationship Id="rId15" Type="http://schemas.openxmlformats.org/officeDocument/2006/relationships/slide" Target="slide14.xml"/><Relationship Id="rId23" Type="http://schemas.openxmlformats.org/officeDocument/2006/relationships/slide" Target="slide6.xml"/><Relationship Id="rId10" Type="http://schemas.openxmlformats.org/officeDocument/2006/relationships/slide" Target="slide13.xml"/><Relationship Id="rId19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slide" Target="slide8.xml"/><Relationship Id="rId14" Type="http://schemas.openxmlformats.org/officeDocument/2006/relationships/slide" Target="slide9.xml"/><Relationship Id="rId22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179173-AD3C-4489-A8DA-BCA36AE2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01344"/>
              </p:ext>
            </p:extLst>
          </p:nvPr>
        </p:nvGraphicFramePr>
        <p:xfrm>
          <a:off x="-194872" y="-66780"/>
          <a:ext cx="12386872" cy="69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260">
                  <a:extLst>
                    <a:ext uri="{9D8B030D-6E8A-4147-A177-3AD203B41FA5}">
                      <a16:colId xmlns:a16="http://schemas.microsoft.com/office/drawing/2014/main" val="4280955006"/>
                    </a:ext>
                  </a:extLst>
                </a:gridCol>
                <a:gridCol w="2506653">
                  <a:extLst>
                    <a:ext uri="{9D8B030D-6E8A-4147-A177-3AD203B41FA5}">
                      <a16:colId xmlns:a16="http://schemas.microsoft.com/office/drawing/2014/main" val="3797943517"/>
                    </a:ext>
                  </a:extLst>
                </a:gridCol>
                <a:gridCol w="2506653">
                  <a:extLst>
                    <a:ext uri="{9D8B030D-6E8A-4147-A177-3AD203B41FA5}">
                      <a16:colId xmlns:a16="http://schemas.microsoft.com/office/drawing/2014/main" val="2382631555"/>
                    </a:ext>
                  </a:extLst>
                </a:gridCol>
                <a:gridCol w="2506653">
                  <a:extLst>
                    <a:ext uri="{9D8B030D-6E8A-4147-A177-3AD203B41FA5}">
                      <a16:colId xmlns:a16="http://schemas.microsoft.com/office/drawing/2014/main" val="1652505383"/>
                    </a:ext>
                  </a:extLst>
                </a:gridCol>
                <a:gridCol w="2506653">
                  <a:extLst>
                    <a:ext uri="{9D8B030D-6E8A-4147-A177-3AD203B41FA5}">
                      <a16:colId xmlns:a16="http://schemas.microsoft.com/office/drawing/2014/main" val="1372852099"/>
                    </a:ext>
                  </a:extLst>
                </a:gridCol>
              </a:tblGrid>
              <a:tr h="1562590">
                <a:tc>
                  <a:txBody>
                    <a:bodyPr/>
                    <a:lstStyle/>
                    <a:p>
                      <a:pPr algn="ctr"/>
                      <a:r>
                        <a:rPr lang="en-US" sz="225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CATEGORY 1 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5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CATEGORY 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5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CATEGORY 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5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CATEGORY 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5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CATEGORY 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29304"/>
                  </a:ext>
                </a:extLst>
              </a:tr>
              <a:tr h="1072438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  <a:hlinkClick r:id="rId3" action="ppaction://hlinksldjump"/>
                        </a:rPr>
                        <a:t>100</a:t>
                      </a:r>
                      <a:endParaRPr lang="en-US" sz="2000" b="1" u="none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4" action="ppaction://hlinksldjump"/>
                        </a:rPr>
                        <a:t>100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5" action="ppaction://hlinksldjump"/>
                        </a:rPr>
                        <a:t>100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6" action="ppaction://hlinksldjump"/>
                        </a:rPr>
                        <a:t>100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7" action="ppaction://hlinksldjump"/>
                        </a:rPr>
                        <a:t>100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441473"/>
                  </a:ext>
                </a:extLst>
              </a:tr>
              <a:tr h="1072438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8" action="ppaction://hlinksldjump"/>
                        </a:rPr>
                        <a:t>200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9" action="ppaction://hlinksldjump"/>
                        </a:rPr>
                        <a:t>200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0" action="ppaction://hlinksldjump"/>
                        </a:rPr>
                        <a:t>200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1" action="ppaction://hlinksldjump"/>
                        </a:rPr>
                        <a:t>200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2" action="ppaction://hlinksldjump"/>
                        </a:rPr>
                        <a:t>200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119458"/>
                  </a:ext>
                </a:extLst>
              </a:tr>
              <a:tr h="1072438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3" action="ppaction://hlinksldjump"/>
                        </a:rPr>
                        <a:t>300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4" action="ppaction://hlinksldjump"/>
                        </a:rPr>
                        <a:t>300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5" action="ppaction://hlinksldjump"/>
                        </a:rPr>
                        <a:t>300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6" action="ppaction://hlinksldjump"/>
                        </a:rPr>
                        <a:t>300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7" action="ppaction://hlinksldjump"/>
                        </a:rPr>
                        <a:t>300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415397"/>
                  </a:ext>
                </a:extLst>
              </a:tr>
              <a:tr h="1072438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8" action="ppaction://hlinksldjump"/>
                        </a:rPr>
                        <a:t>400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19" action="ppaction://hlinksldjump"/>
                        </a:rPr>
                        <a:t>400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20" action="ppaction://hlinksldjump"/>
                        </a:rPr>
                        <a:t>400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21" action="ppaction://hlinksldjump"/>
                        </a:rPr>
                        <a:t>400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22" action="ppaction://hlinksldjump"/>
                        </a:rPr>
                        <a:t>400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677772"/>
                  </a:ext>
                </a:extLst>
              </a:tr>
              <a:tr h="1072438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23" action="ppaction://hlinksldjump"/>
                        </a:rPr>
                        <a:t>500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24" action="ppaction://hlinksldjump"/>
                        </a:rPr>
                        <a:t>500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6" action="ppaction://hlinksldjump"/>
                        </a:rPr>
                        <a:t>500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7" action="ppaction://hlinksldjump"/>
                        </a:rPr>
                        <a:t>500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25" action="ppaction://hlinksldjump"/>
                        </a:rPr>
                        <a:t>500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7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5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4753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Who is a scrum master?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1A3AABED-5221-40A9-8E8A-740D28EC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7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2457293" y="2521876"/>
            <a:ext cx="6900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Two types of SDLC Methodologies?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447C31C7-1340-40CE-B789-3C2E30685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4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84972" y="2101340"/>
            <a:ext cx="1102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09666"/>
                </a:solidFill>
              </a:rPr>
              <a:t>What are some tasks that occur during project planning?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84BF8D24-2085-47B0-A20F-8E36B77E0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2007382" y="1644140"/>
            <a:ext cx="935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Why is it important to document requirements?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67E6A876-4C12-4EB7-9034-F43EF2252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4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30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What is a BRD?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4B4FDB8D-709D-4289-BA06-4290F1C5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8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3056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What is a SRD?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EF3FF112-CE74-4C80-968E-72B8166C6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8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284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What is a SRD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C79294A5-997D-4434-8229-965ADFA74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996242" y="2024920"/>
            <a:ext cx="7637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What are some examples of FRs</a:t>
            </a:r>
          </a:p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when building an app like “Facebook”?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913B91A2-FB1F-4EFE-ACB8-3B057DD3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452902" y="1952032"/>
            <a:ext cx="11425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What are some SRs when building an app like “Facebook”?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A8C2EBD7-14BD-4862-88AB-512B5104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2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1116553" y="2323093"/>
            <a:ext cx="9570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What are some skillsets that a BA needs to have?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73F6D8FA-56D5-44DA-997A-E68BE5FF0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3522154" y="2442363"/>
            <a:ext cx="5147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is a business analyst?</a:t>
            </a:r>
          </a:p>
        </p:txBody>
      </p:sp>
      <p:pic>
        <p:nvPicPr>
          <p:cNvPr id="10" name="Picture 9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348B68F5-DD53-4BF1-B835-163526DE5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5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400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7ADFCD2F-3C82-46AE-8876-F708AE680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500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6020B119-AC86-4CA6-9B10-2C2AF1C8E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1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100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179497AE-6315-4B5F-AE98-E2D75721B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6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200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80BE5750-A5EB-42E1-A187-627206C6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4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300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AEE13B6D-E6DC-4543-847A-E57938204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3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400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D44E2A80-3E33-4D36-9F2C-C9CDA9DE9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2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500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D44E2A80-3E33-4D36-9F2C-C9CDA9DE9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6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3265289" y="2422484"/>
            <a:ext cx="587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Who is a project stakeholder?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CD370D83-FC91-4AE3-9DAE-613667811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1116553" y="2342971"/>
            <a:ext cx="1012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What are some other roles that a BA interacts with?</a:t>
            </a:r>
          </a:p>
        </p:txBody>
      </p:sp>
      <p:pic>
        <p:nvPicPr>
          <p:cNvPr id="7" name="Picture 6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9E9236DD-4603-4A48-9C27-F3CCD3D00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7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3471084" y="1965284"/>
            <a:ext cx="49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Mention the SDLC stages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D4C7E179-D65D-492D-BA73-4C2AFB552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3120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What is scrum?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4360D45C-857F-46D1-91EE-C1AFAB265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1116553" y="2346285"/>
            <a:ext cx="1046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What is a business requirement and give an example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CC5D6F11-AA45-4247-8D54-421109F9C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1950398" y="2422484"/>
            <a:ext cx="9570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What are some skillsets that a BA needs to have?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BBC513E3-E00E-47C0-B8E3-B73AA129F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4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3B74F-E8EF-40AA-B062-BE95FEB12F6A}"/>
              </a:ext>
            </a:extLst>
          </p:cNvPr>
          <p:cNvSpPr txBox="1"/>
          <p:nvPr/>
        </p:nvSpPr>
        <p:spPr>
          <a:xfrm>
            <a:off x="5329702" y="1329180"/>
            <a:ext cx="343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What is a Sprint?</a:t>
            </a:r>
          </a:p>
        </p:txBody>
      </p:sp>
      <p:pic>
        <p:nvPicPr>
          <p:cNvPr id="5" name="Picture 4" descr="Light bulb on green grass">
            <a:hlinkClick r:id="rId2" action="ppaction://hlinksldjump"/>
            <a:extLst>
              <a:ext uri="{FF2B5EF4-FFF2-40B4-BE49-F238E27FC236}">
                <a16:creationId xmlns:a16="http://schemas.microsoft.com/office/drawing/2014/main" id="{197C8C5A-AE2B-424D-9E66-BC5AE97D2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7" y="5274370"/>
            <a:ext cx="2235200" cy="14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8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ericanSans"/>
        <a:ea typeface=""/>
        <a:cs typeface=""/>
      </a:majorFont>
      <a:minorFont>
        <a:latin typeface="American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835dc0-6270-4dcc-978f-d14782774c50" xsi:nil="true"/>
    <lcf76f155ced4ddcb4097134ff3c332f xmlns="f7ff73eb-58ba-426d-9f6a-6fe94e9ef94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D1739C58D29F4E8B41A55BF0239C5B" ma:contentTypeVersion="16" ma:contentTypeDescription="Create a new document." ma:contentTypeScope="" ma:versionID="432e4945530b49a7d5f518abece2bc1a">
  <xsd:schema xmlns:xsd="http://www.w3.org/2001/XMLSchema" xmlns:xs="http://www.w3.org/2001/XMLSchema" xmlns:p="http://schemas.microsoft.com/office/2006/metadata/properties" xmlns:ns2="f7ff73eb-58ba-426d-9f6a-6fe94e9ef94c" xmlns:ns3="2e835dc0-6270-4dcc-978f-d14782774c50" targetNamespace="http://schemas.microsoft.com/office/2006/metadata/properties" ma:root="true" ma:fieldsID="4b015f4689308e8d5a7f226ac5a74ebe" ns2:_="" ns3:_="">
    <xsd:import namespace="f7ff73eb-58ba-426d-9f6a-6fe94e9ef94c"/>
    <xsd:import namespace="2e835dc0-6270-4dcc-978f-d14782774c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73eb-58ba-426d-9f6a-6fe94e9ef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38496c6-0310-4f05-8a58-2908f270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835dc0-6270-4dcc-978f-d14782774c5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598b93b-54a6-43bc-886e-8e6a60e74c31}" ma:internalName="TaxCatchAll" ma:showField="CatchAllData" ma:web="2e835dc0-6270-4dcc-978f-d14782774c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7050D3-5DFE-47E7-B365-462B597452B1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  <ds:schemaRef ds:uri="f7ff73eb-58ba-426d-9f6a-6fe94e9ef94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e835dc0-6270-4dcc-978f-d14782774c50"/>
  </ds:schemaRefs>
</ds:datastoreItem>
</file>

<file path=customXml/itemProps2.xml><?xml version="1.0" encoding="utf-8"?>
<ds:datastoreItem xmlns:ds="http://schemas.openxmlformats.org/officeDocument/2006/customXml" ds:itemID="{FC2F7D87-10F0-4964-BBAE-7819CC3C02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2A902-9972-4B6F-B59C-C02EE6B8BA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73eb-58ba-426d-9f6a-6fe94e9ef94c"/>
    <ds:schemaRef ds:uri="2e835dc0-6270-4dcc-978f-d14782774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180</Words>
  <Application>Microsoft Office PowerPoint</Application>
  <PresentationFormat>Widescreen</PresentationFormat>
  <Paragraphs>57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AmericanSans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Ruminski, Renee</dc:creator>
  <cp:lastModifiedBy>Osaretin Okpefa</cp:lastModifiedBy>
  <cp:revision>63</cp:revision>
  <dcterms:created xsi:type="dcterms:W3CDTF">2021-08-19T19:32:16Z</dcterms:created>
  <dcterms:modified xsi:type="dcterms:W3CDTF">2022-10-08T15:45:50Z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0x0101001DD1739C58D29F4E8B41A55BF0239C5B</vt:lpwstr>
  </property>
</Properties>
</file>