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4" r:id="rId8"/>
    <p:sldId id="263" r:id="rId9"/>
    <p:sldId id="267" r:id="rId10"/>
    <p:sldId id="262" r:id="rId11"/>
    <p:sldId id="271" r:id="rId12"/>
    <p:sldId id="270" r:id="rId13"/>
    <p:sldId id="272" r:id="rId14"/>
    <p:sldId id="269" r:id="rId15"/>
    <p:sldId id="273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5435F-7E51-40DD-8EF7-69234C88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3847E-C7C9-436A-81C2-9C15977B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EDF9-F932-4A9A-94FC-237CA7E2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4B402-C7CF-478F-BA2A-F4789FA5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30996-24E4-45E4-B324-CD74F3CF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9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9B4CE-A83F-41D8-9B3B-745530ED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3908B-A49B-4CB0-9C2C-3FA75891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66F51-021C-4817-8DF8-7542AB48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A7608-9A10-4409-A0C4-6BFEE3AB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F0C1D-EBBD-463A-9097-84C40629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4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7318D4-20C5-4663-A53A-0CC276D98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129DF-6078-487B-8A82-37871F30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82F03-2B21-4BC8-8D76-5F027CD3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8EA45-54F4-456B-A3C0-784DAC9F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6B0DC-7DA7-4976-889E-C387CAEE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E59A-474B-44DE-833F-BB827C21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66D95-4BA8-4B78-B603-B7E2760F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2C729-3453-4788-84FF-A24F9BEF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3744D-C969-427B-8CD2-803B483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012FC-3A79-4CB0-8AC0-23390BB5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0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14AE0-EF3C-4A1B-BADD-C1D9F8A5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954C8-B134-4590-B122-92422D20D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64D88-66AC-4980-99F7-2088CF55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5EFB0-93E7-4877-B0AA-B8635CDE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37384-D47B-4945-96C7-015A075A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9D57-6B93-419D-81BA-4AC083B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7C491-C823-4EC5-8D2B-469C220CA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0686C-CC3F-4598-92E1-DEE14947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C8EBE-3FD4-4F07-9F74-00C4598A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391EF-84B9-4F31-8966-52368C5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B1704-AD14-493A-B1AC-DD4760F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8E8D-5FB6-4EC7-807A-014019C0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1FB39-9FAE-43B4-B079-A0723B7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BE71E-2035-499C-83B5-8EF5CFBC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FBBC1A-46A6-4DC0-B8B6-1B399D3D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6E359-1F7E-4DF6-AA9B-59ED9109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A8F6EB-5120-44CA-8001-C728C794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79DFC-B7DA-4E72-8FAA-2BFE188A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DEF7F-6609-474E-A445-437C308A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3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3888C-6F5F-4746-9FA5-0E4A6211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541A4-1952-47DF-B538-42AE4F76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54DD1-66FB-4FD7-90B9-1C32B366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25CCE-6284-4178-A0CC-EF8F684E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68447-F633-4098-91F2-97597547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72BBB-20E7-40A9-B1BF-C8D2B15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31F2-9492-44BE-8908-7126F2FD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31025-5D7F-4D63-A954-E642ACB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AB18C-2A49-4B18-9BD3-A8464EE0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83868-285D-41EC-9794-96C70CB8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2ABAE-8B32-4116-8092-E62669A5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27301-C1F6-4074-8FC9-451CC803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19F31-958D-41CD-9A8E-03D9E7E9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2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472DF-5CB3-436B-9D34-1B8E8318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741F53-2800-49B3-A28B-3FCA7162F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48DA0-8EA5-4C4F-83D1-D82100727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02E33-800D-4C00-B72E-E04CF7AA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E8287-49E2-43DD-B425-812A0C63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7E668-EE38-4B01-A6FC-D3B4A1E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5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5F1A7-B657-400C-9811-8D54916D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2DCCC-20A4-4D6B-9BD2-45A6435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9CBB7-9CA6-41D4-BDFF-59EB4C48F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D1870-D64B-477E-8CDB-06C21A820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FA23F-1AC9-464A-8A2C-D3B14BFA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6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edcat.tistory.com/126" TargetMode="External"/><Relationship Id="rId2" Type="http://schemas.openxmlformats.org/officeDocument/2006/relationships/hyperlink" Target="https://velog.io/@ruddms936/%EB%A1%9C%EB%93%9C%EB%B0%B8%EB%9F%B0%EC%8B%B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10.165.18.174/examples/servlets/index.html" TargetMode="External"/><Relationship Id="rId4" Type="http://schemas.openxmlformats.org/officeDocument/2006/relationships/hyperlink" Target="https://dev-onestep.tistory.com/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10.165.18.174/examples/servlets/index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10.165.18.17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mysql.com/mysql57-community-release-el7-11.noarch.rp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7/x86_64/Packages/e/epel-release-7-13.noarch.rp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redis.clients/jedis" TargetMode="External"/><Relationship Id="rId2" Type="http://schemas.openxmlformats.org/officeDocument/2006/relationships/hyperlink" Target="https://github.com/rmohr/tomcat-redis-session-manager/releases/download/2.0-tomcat-7/tomcat-redis-session-manager-2.0.0.ja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o1.maven.org/maven2/org/apache/commons/commons-pool2/2.5.0/commons-pool2-2.5.0.j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B636DC-F66F-4CF2-9ED0-6BA3A298AA91}"/>
              </a:ext>
            </a:extLst>
          </p:cNvPr>
          <p:cNvSpPr txBox="1"/>
          <p:nvPr/>
        </p:nvSpPr>
        <p:spPr>
          <a:xfrm>
            <a:off x="1109472" y="341376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Nginx </a:t>
            </a:r>
            <a:r>
              <a:rPr lang="ko-KR" altLang="en-US" dirty="0"/>
              <a:t>서버와 </a:t>
            </a:r>
            <a:r>
              <a:rPr lang="en-US" altLang="ko-KR" dirty="0"/>
              <a:t>Tomcat </a:t>
            </a:r>
            <a:r>
              <a:rPr lang="ko-KR" altLang="en-US" dirty="0"/>
              <a:t>서버 연동하기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E0BBD-01EF-4178-8533-9D8CF57590B1}"/>
              </a:ext>
            </a:extLst>
          </p:cNvPr>
          <p:cNvSpPr txBox="1"/>
          <p:nvPr/>
        </p:nvSpPr>
        <p:spPr>
          <a:xfrm>
            <a:off x="1109472" y="71070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Nginx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3281A2-5E11-4145-91BE-03824CC1F606}"/>
              </a:ext>
            </a:extLst>
          </p:cNvPr>
          <p:cNvSpPr/>
          <p:nvPr/>
        </p:nvSpPr>
        <p:spPr>
          <a:xfrm>
            <a:off x="658368" y="1080040"/>
            <a:ext cx="6096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webapps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cd</a:t>
            </a:r>
            <a:r>
              <a:rPr lang="ko-KR" altLang="en-US" sz="1050" dirty="0"/>
              <a:t> /</a:t>
            </a:r>
            <a:r>
              <a:rPr lang="ko-KR" altLang="en-US" sz="1050" dirty="0" err="1"/>
              <a:t>etc</a:t>
            </a:r>
            <a:r>
              <a:rPr lang="ko-KR" altLang="en-US" sz="1050" dirty="0"/>
              <a:t>/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/</a:t>
            </a:r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ls</a:t>
            </a:r>
            <a:endParaRPr lang="ko-KR" altLang="en-US" sz="1050" dirty="0"/>
          </a:p>
          <a:p>
            <a:r>
              <a:rPr lang="ko-KR" altLang="en-US" sz="1050" dirty="0" err="1"/>
              <a:t>CentOS-Base.repo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CentOS-Debuginfo.repo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CentOS-Media.repo</a:t>
            </a:r>
            <a:r>
              <a:rPr lang="ko-KR" altLang="en-US" sz="1050" dirty="0"/>
              <a:t>    </a:t>
            </a:r>
            <a:r>
              <a:rPr lang="ko-KR" altLang="en-US" sz="1050" dirty="0" err="1"/>
              <a:t>CentOS-Vault.repo</a:t>
            </a:r>
            <a:endParaRPr lang="ko-KR" altLang="en-US" sz="1050" dirty="0"/>
          </a:p>
          <a:p>
            <a:r>
              <a:rPr lang="ko-KR" altLang="en-US" sz="1050" dirty="0" err="1"/>
              <a:t>CentOS-CR.repo</a:t>
            </a:r>
            <a:r>
              <a:rPr lang="ko-KR" altLang="en-US" sz="1050" dirty="0"/>
              <a:t>    </a:t>
            </a:r>
            <a:r>
              <a:rPr lang="ko-KR" altLang="en-US" sz="1050" dirty="0" err="1"/>
              <a:t>CentOS-fasttrack.repo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CentOS-Sources.repo</a:t>
            </a:r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vi</a:t>
            </a:r>
            <a:r>
              <a:rPr lang="ko-KR" altLang="en-US" sz="1050" dirty="0"/>
              <a:t> </a:t>
            </a:r>
            <a:r>
              <a:rPr lang="ko-KR" altLang="en-US" sz="1050" dirty="0" err="1"/>
              <a:t>nginx.repo</a:t>
            </a:r>
            <a:r>
              <a:rPr lang="ko-KR" altLang="en-US" sz="1050" dirty="0"/>
              <a:t>     ==&gt; </a:t>
            </a:r>
            <a:r>
              <a:rPr lang="ko-KR" altLang="en-US" sz="1050" dirty="0" err="1"/>
              <a:t>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repository</a:t>
            </a:r>
            <a:r>
              <a:rPr lang="ko-KR" altLang="en-US" sz="1050" dirty="0"/>
              <a:t> 생성하여 아래 설정 추가</a:t>
            </a:r>
          </a:p>
          <a:p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nginx</a:t>
            </a:r>
            <a:r>
              <a:rPr lang="ko-KR" altLang="en-US" sz="1050" dirty="0"/>
              <a:t>]</a:t>
            </a:r>
          </a:p>
          <a:p>
            <a:r>
              <a:rPr lang="ko-KR" altLang="en-US" sz="1050" dirty="0" err="1"/>
              <a:t>name</a:t>
            </a:r>
            <a:r>
              <a:rPr lang="ko-KR" altLang="en-US" sz="1050" dirty="0"/>
              <a:t>=</a:t>
            </a:r>
            <a:r>
              <a:rPr lang="ko-KR" altLang="en-US" sz="1050" dirty="0" err="1"/>
              <a:t>nginx.repo</a:t>
            </a:r>
            <a:endParaRPr lang="ko-KR" altLang="en-US" sz="1050" dirty="0"/>
          </a:p>
          <a:p>
            <a:r>
              <a:rPr lang="ko-KR" altLang="en-US" sz="1050" dirty="0" err="1"/>
              <a:t>baseurl</a:t>
            </a:r>
            <a:r>
              <a:rPr lang="ko-KR" altLang="en-US" sz="1050" dirty="0"/>
              <a:t>=http://nginx.org/packages/centos/7/$basearch/</a:t>
            </a:r>
          </a:p>
          <a:p>
            <a:r>
              <a:rPr lang="ko-KR" altLang="en-US" sz="1050" dirty="0" err="1"/>
              <a:t>gpgcheck</a:t>
            </a:r>
            <a:r>
              <a:rPr lang="ko-KR" altLang="en-US" sz="1050" dirty="0"/>
              <a:t>=0</a:t>
            </a:r>
          </a:p>
          <a:p>
            <a:r>
              <a:rPr lang="ko-KR" altLang="en-US" sz="1050" dirty="0" err="1"/>
              <a:t>enabled</a:t>
            </a:r>
            <a:r>
              <a:rPr lang="ko-KR" altLang="en-US" sz="1050" dirty="0"/>
              <a:t>=1</a:t>
            </a:r>
          </a:p>
          <a:p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</a:t>
            </a:r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nginx</a:t>
            </a:r>
            <a:endParaRPr lang="en-US" altLang="ko-KR" sz="1050" dirty="0"/>
          </a:p>
          <a:p>
            <a:r>
              <a:rPr lang="es-ES" altLang="ko-KR" sz="1050" dirty="0"/>
              <a:t>	Installed:  nginx.x86_64 1:1.18.0-2.el7.ngx</a:t>
            </a:r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vi</a:t>
            </a:r>
            <a:r>
              <a:rPr lang="ko-KR" altLang="en-US" sz="1050" dirty="0"/>
              <a:t> </a:t>
            </a:r>
            <a:r>
              <a:rPr lang="en-US" altLang="ko-KR" sz="1050" dirty="0"/>
              <a:t>/</a:t>
            </a:r>
            <a:r>
              <a:rPr lang="en-US" altLang="ko-KR" sz="1050" dirty="0" err="1"/>
              <a:t>etc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/</a:t>
            </a:r>
            <a:r>
              <a:rPr lang="en-US" altLang="ko-KR" sz="1050" dirty="0" err="1"/>
              <a:t>default.conf</a:t>
            </a:r>
            <a:endParaRPr lang="en-US" altLang="ko-KR" sz="1050" dirty="0"/>
          </a:p>
          <a:p>
            <a:r>
              <a:rPr lang="en-US" altLang="ko-KR" sz="1050" dirty="0"/>
              <a:t>server {</a:t>
            </a:r>
          </a:p>
          <a:p>
            <a:r>
              <a:rPr lang="en-US" altLang="ko-KR" sz="1050" dirty="0"/>
              <a:t>    listen       80;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server_name</a:t>
            </a:r>
            <a:r>
              <a:rPr lang="en-US" altLang="ko-KR" sz="1050" dirty="0"/>
              <a:t>  localhost;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#charset koi8-r;</a:t>
            </a:r>
          </a:p>
          <a:p>
            <a:r>
              <a:rPr lang="en-US" altLang="ko-KR" sz="1050" dirty="0"/>
              <a:t>    #</a:t>
            </a:r>
            <a:r>
              <a:rPr lang="en-US" altLang="ko-KR" sz="1050" dirty="0" err="1"/>
              <a:t>access_log</a:t>
            </a:r>
            <a:r>
              <a:rPr lang="en-US" altLang="ko-KR" sz="1050" dirty="0"/>
              <a:t>  /var/log/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/host.access.log  main;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location / {</a:t>
            </a:r>
          </a:p>
          <a:p>
            <a:r>
              <a:rPr lang="en-US" altLang="ko-KR" sz="1050" dirty="0"/>
              <a:t>         root   /</a:t>
            </a:r>
            <a:r>
              <a:rPr lang="en-US" altLang="ko-KR" sz="1050" dirty="0" err="1"/>
              <a:t>usr</a:t>
            </a:r>
            <a:r>
              <a:rPr lang="en-US" altLang="ko-KR" sz="1050" dirty="0"/>
              <a:t>/share/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/html;</a:t>
            </a:r>
          </a:p>
          <a:p>
            <a:r>
              <a:rPr lang="en-US" altLang="ko-KR" sz="1050" dirty="0"/>
              <a:t>        index  index.html index.htm;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enable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start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netstat -</a:t>
            </a:r>
            <a:r>
              <a:rPr lang="en-US" altLang="ko-KR" sz="1050" dirty="0" err="1"/>
              <a:t>tnlp</a:t>
            </a:r>
            <a:endParaRPr lang="en-US" altLang="ko-KR" sz="1050" dirty="0"/>
          </a:p>
          <a:p>
            <a:r>
              <a:rPr lang="en-US" altLang="ko-KR" sz="1050" dirty="0" err="1"/>
              <a:t>tcp</a:t>
            </a:r>
            <a:r>
              <a:rPr lang="en-US" altLang="ko-KR" sz="1050" dirty="0"/>
              <a:t>        0      0 0.0.0.0:80              0.0.0.0:*               LISTEN      3704/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: master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웹접속</a:t>
            </a:r>
            <a:r>
              <a:rPr lang="ko-KR" altLang="en-US" sz="1050" dirty="0"/>
              <a:t> 확인 </a:t>
            </a:r>
            <a:r>
              <a:rPr lang="en-US" altLang="ko-KR" sz="1050" dirty="0"/>
              <a:t>http://110.165.18.174   ==&gt; Welcome to 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! </a:t>
            </a:r>
            <a:r>
              <a:rPr lang="ko-KR" altLang="en-US" sz="1050" dirty="0"/>
              <a:t>확인</a:t>
            </a:r>
          </a:p>
          <a:p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6ED205-F1DB-4C8B-99EE-C370B9B1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728" y="2743199"/>
            <a:ext cx="6939754" cy="23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A82D-86B7-4F60-A1CE-787E3A88CC31}"/>
              </a:ext>
            </a:extLst>
          </p:cNvPr>
          <p:cNvSpPr txBox="1"/>
          <p:nvPr/>
        </p:nvSpPr>
        <p:spPr>
          <a:xfrm>
            <a:off x="609600" y="413657"/>
            <a:ext cx="419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 </a:t>
            </a:r>
            <a:r>
              <a:rPr lang="en-US" altLang="ko-KR" dirty="0"/>
              <a:t>Data</a:t>
            </a:r>
            <a:r>
              <a:rPr lang="ko-KR" altLang="en-US" dirty="0"/>
              <a:t> 입력 테스트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7CAA4A-7141-4C92-AA80-7E382D656C85}"/>
              </a:ext>
            </a:extLst>
          </p:cNvPr>
          <p:cNvSpPr/>
          <p:nvPr/>
        </p:nvSpPr>
        <p:spPr>
          <a:xfrm>
            <a:off x="332115" y="1305341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[</a:t>
            </a:r>
            <a:r>
              <a:rPr lang="ko-KR" altLang="en-US" sz="1000" dirty="0" err="1"/>
              <a:t>root@tomcat</a:t>
            </a:r>
            <a:r>
              <a:rPr lang="ko-KR" altLang="en-US" sz="1000" dirty="0"/>
              <a:t> ROOT]# </a:t>
            </a:r>
            <a:r>
              <a:rPr lang="ko-KR" altLang="en-US" sz="1000" dirty="0" err="1"/>
              <a:t>vi</a:t>
            </a:r>
            <a:r>
              <a:rPr lang="ko-KR" altLang="en-US" sz="1000" dirty="0"/>
              <a:t> HelloWorld.java   ==&gt; </a:t>
            </a:r>
            <a:r>
              <a:rPr lang="ko-KR" altLang="en-US" sz="1000" dirty="0" err="1"/>
              <a:t>Tomcat서버에서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Redis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Key</a:t>
            </a:r>
            <a:r>
              <a:rPr lang="ko-KR" altLang="en-US" sz="1000" dirty="0"/>
              <a:t> </a:t>
            </a:r>
            <a:r>
              <a:rPr lang="en-US" altLang="ko-KR" sz="1000" dirty="0"/>
              <a:t>&amp;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 입력 작성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redis.clients.jedis.Jedis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public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class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HelloWorld</a:t>
            </a:r>
            <a:r>
              <a:rPr lang="ko-KR" altLang="en-US" sz="1000" dirty="0"/>
              <a:t>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public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main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String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ars</a:t>
            </a:r>
            <a:r>
              <a:rPr lang="ko-KR" altLang="en-US" sz="1000" dirty="0"/>
              <a:t>[]){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jedis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Jedis</a:t>
            </a:r>
            <a:r>
              <a:rPr lang="ko-KR" altLang="en-US" sz="1000" dirty="0"/>
              <a:t>("10.0.3.7", 6379);      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jedis.auth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foobared</a:t>
            </a:r>
            <a:r>
              <a:rPr lang="en-US" altLang="ko-KR" sz="1000" dirty="0"/>
              <a:t>"); 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ym typeface="Wingdings" panose="05000000000000000000" pitchFamily="2" charset="2"/>
              </a:rPr>
              <a:t>암호없이 테스트하여 삭제함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", "</a:t>
            </a:r>
            <a:r>
              <a:rPr lang="ko-KR" altLang="en-US" sz="1000" dirty="0" err="1"/>
              <a:t>Hello</a:t>
            </a:r>
            <a:r>
              <a:rPr lang="ko-KR" altLang="en-US" sz="1000" dirty="0"/>
              <a:t>");              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", "World");        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System.out.println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")+" "+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"));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("key-1", "key1-value");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("key-2", "key2-value");		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System.out.println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("key-1")+" "+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("key-2"));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("key-3", "key3-value");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("key-4", "key4-value");		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System.out.println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("key-3")+" "+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("key-4"));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 </a:t>
            </a:r>
            <a:r>
              <a:rPr lang="ko-KR" altLang="en-US" sz="1000" dirty="0"/>
              <a:t>참조</a:t>
            </a:r>
            <a:endParaRPr lang="en-US" altLang="ko-KR" sz="1000" dirty="0"/>
          </a:p>
          <a:p>
            <a:r>
              <a:rPr lang="en-US" altLang="ko-KR" sz="1000" dirty="0"/>
              <a:t>R</a:t>
            </a:r>
            <a:r>
              <a:rPr lang="ko-KR" altLang="en-US" sz="1000" dirty="0" err="1"/>
              <a:t>edis서버</a:t>
            </a:r>
            <a:r>
              <a:rPr lang="ko-KR" altLang="en-US" sz="1000" dirty="0"/>
              <a:t> </a:t>
            </a:r>
            <a:r>
              <a:rPr lang="en-US" altLang="ko-KR" sz="1000" dirty="0"/>
              <a:t>10.0.3.6, </a:t>
            </a:r>
            <a:r>
              <a:rPr lang="ko-KR" altLang="en-US" sz="1000" dirty="0"/>
              <a:t>포트 </a:t>
            </a:r>
            <a:r>
              <a:rPr lang="en-US" altLang="ko-KR" sz="1000" dirty="0"/>
              <a:t>6379,</a:t>
            </a:r>
            <a:r>
              <a:rPr lang="ko-KR" altLang="en-US" sz="1000" dirty="0"/>
              <a:t> 암호없이 접근</a:t>
            </a:r>
          </a:p>
          <a:p>
            <a:endParaRPr lang="ko-KR" altLang="en-US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 err="1"/>
              <a:t>javac</a:t>
            </a:r>
            <a:r>
              <a:rPr lang="ko-KR" altLang="en-US" sz="1000" dirty="0"/>
              <a:t> HelloWorld.java    컴파일하면 </a:t>
            </a:r>
            <a:r>
              <a:rPr lang="ko-KR" altLang="en-US" sz="1000" dirty="0" err="1"/>
              <a:t>class파일</a:t>
            </a:r>
            <a:r>
              <a:rPr lang="ko-KR" altLang="en-US" sz="1000" dirty="0"/>
              <a:t> 생성됨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 err="1"/>
              <a:t>java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HelloWorld</a:t>
            </a:r>
            <a:r>
              <a:rPr lang="ko-KR" altLang="en-US" sz="1000" dirty="0"/>
              <a:t>      파일 실행하면 </a:t>
            </a:r>
            <a:r>
              <a:rPr lang="ko-KR" altLang="en-US" sz="1000" dirty="0" err="1"/>
              <a:t>redis서버에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입력되며 터미널에 </a:t>
            </a:r>
            <a:r>
              <a:rPr lang="ko-KR" altLang="en-US" sz="1000" dirty="0" err="1"/>
              <a:t>print</a:t>
            </a:r>
            <a:r>
              <a:rPr lang="ko-KR" altLang="en-US" sz="1000" dirty="0"/>
              <a:t> 반환됨.</a:t>
            </a:r>
          </a:p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740257-1474-4A1D-92AE-C969123741BD}"/>
              </a:ext>
            </a:extLst>
          </p:cNvPr>
          <p:cNvSpPr/>
          <p:nvPr/>
        </p:nvSpPr>
        <p:spPr>
          <a:xfrm>
            <a:off x="6640286" y="920621"/>
            <a:ext cx="412014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redis</a:t>
            </a:r>
            <a:r>
              <a:rPr lang="ko-KR" altLang="en-US" sz="1400" b="1" dirty="0"/>
              <a:t> 서버 확인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명령</a:t>
            </a:r>
          </a:p>
          <a:p>
            <a:r>
              <a:rPr lang="ko-KR" altLang="en-US" sz="1000" dirty="0"/>
              <a:t>﻿</a:t>
            </a:r>
            <a:r>
              <a:rPr lang="ko-KR" altLang="en-US" sz="1000" dirty="0" err="1"/>
              <a:t>redis-cli</a:t>
            </a:r>
            <a:r>
              <a:rPr lang="ko-KR" altLang="en-US" sz="1000" dirty="0"/>
              <a:t> 접속</a:t>
            </a:r>
          </a:p>
          <a:p>
            <a:r>
              <a:rPr lang="ko-KR" altLang="en-US" sz="1000" dirty="0" err="1"/>
              <a:t>keys</a:t>
            </a:r>
            <a:r>
              <a:rPr lang="ko-KR" altLang="en-US" sz="1000" dirty="0"/>
              <a:t> *   </a:t>
            </a:r>
            <a:r>
              <a:rPr lang="ko-KR" altLang="en-US" sz="1000" dirty="0" err="1"/>
              <a:t>모든key</a:t>
            </a:r>
            <a:r>
              <a:rPr lang="ko-KR" altLang="en-US" sz="1000" dirty="0"/>
              <a:t> 확인</a:t>
            </a:r>
          </a:p>
          <a:p>
            <a:endParaRPr lang="ko-KR" altLang="en-US" sz="1000" dirty="0"/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get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 ==&gt; </a:t>
            </a:r>
            <a:r>
              <a:rPr lang="ko-KR" altLang="en-US" sz="1000" dirty="0" err="1"/>
              <a:t>key값의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value확인</a:t>
            </a:r>
            <a:endParaRPr lang="ko-KR" altLang="en-US" sz="1000" dirty="0"/>
          </a:p>
          <a:p>
            <a:r>
              <a:rPr lang="ko-KR" altLang="en-US" sz="1000" dirty="0"/>
              <a:t>"</a:t>
            </a:r>
            <a:r>
              <a:rPr lang="ko-KR" altLang="en-US" sz="1000" dirty="0" err="1"/>
              <a:t>Hello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get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  ==&gt; </a:t>
            </a:r>
            <a:r>
              <a:rPr lang="ko-KR" altLang="en-US" sz="1000" dirty="0" err="1"/>
              <a:t>key값의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value확인</a:t>
            </a:r>
            <a:endParaRPr lang="ko-KR" altLang="en-US" sz="1000" dirty="0"/>
          </a:p>
          <a:p>
            <a:r>
              <a:rPr lang="en-US" altLang="ko-KR" sz="1000" dirty="0"/>
              <a:t>"World“</a:t>
            </a:r>
          </a:p>
          <a:p>
            <a:endParaRPr lang="en-US" altLang="ko-KR" sz="1000" dirty="0"/>
          </a:p>
          <a:p>
            <a:r>
              <a:rPr lang="ko-KR" altLang="en-US" sz="1000" dirty="0"/>
              <a:t> 127.0.0.1:6379&gt; </a:t>
            </a:r>
            <a:r>
              <a:rPr lang="ko-KR" altLang="en-US" sz="1000" dirty="0" err="1"/>
              <a:t>keys</a:t>
            </a:r>
            <a:r>
              <a:rPr lang="ko-KR" altLang="en-US" sz="1000" dirty="0"/>
              <a:t> *</a:t>
            </a:r>
          </a:p>
          <a:p>
            <a:r>
              <a:rPr lang="ko-KR" altLang="en-US" sz="1000" dirty="0"/>
              <a:t>1) "key-4"</a:t>
            </a:r>
          </a:p>
          <a:p>
            <a:r>
              <a:rPr lang="ko-KR" altLang="en-US" sz="1000" dirty="0"/>
              <a:t>2) "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/>
              <a:t>3) "key-1"</a:t>
            </a:r>
          </a:p>
          <a:p>
            <a:r>
              <a:rPr lang="ko-KR" altLang="en-US" sz="1000" dirty="0"/>
              <a:t>4) "key-2"</a:t>
            </a:r>
          </a:p>
          <a:p>
            <a:r>
              <a:rPr lang="ko-KR" altLang="en-US" sz="1000" dirty="0"/>
              <a:t>5) "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/>
              <a:t>6) "key-3"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get</a:t>
            </a:r>
            <a:r>
              <a:rPr lang="ko-KR" altLang="en-US" sz="1000" dirty="0"/>
              <a:t> key-1</a:t>
            </a:r>
          </a:p>
          <a:p>
            <a:r>
              <a:rPr lang="ko-KR" altLang="en-US" sz="1000" dirty="0"/>
              <a:t>"key1-value"</a:t>
            </a:r>
          </a:p>
          <a:p>
            <a:endParaRPr lang="ko-KR" altLang="en-US" sz="1000" dirty="0"/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mget</a:t>
            </a:r>
            <a:r>
              <a:rPr lang="ko-KR" altLang="en-US" sz="1000" dirty="0"/>
              <a:t> key-1 key-2 key-3</a:t>
            </a:r>
          </a:p>
          <a:p>
            <a:r>
              <a:rPr lang="ko-KR" altLang="en-US" sz="1000" dirty="0"/>
              <a:t>1) "key1-value"</a:t>
            </a:r>
          </a:p>
          <a:p>
            <a:r>
              <a:rPr lang="ko-KR" altLang="en-US" sz="1000" dirty="0"/>
              <a:t>2) "key2-value"</a:t>
            </a:r>
          </a:p>
          <a:p>
            <a:r>
              <a:rPr lang="ko-KR" altLang="en-US" sz="1000" dirty="0"/>
              <a:t>3) "key3-value"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del</a:t>
            </a:r>
            <a:r>
              <a:rPr lang="ko-KR" altLang="en-US" sz="1000" dirty="0"/>
              <a:t> : 해당 </a:t>
            </a:r>
            <a:r>
              <a:rPr lang="ko-KR" altLang="en-US" sz="1000" dirty="0" err="1"/>
              <a:t>key와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value을</a:t>
            </a:r>
            <a:r>
              <a:rPr lang="ko-KR" altLang="en-US" sz="1000" dirty="0"/>
              <a:t> 삭제하기</a:t>
            </a:r>
          </a:p>
          <a:p>
            <a:r>
              <a:rPr lang="ko-KR" altLang="en-US" sz="1000" dirty="0" err="1"/>
              <a:t>flushall</a:t>
            </a:r>
            <a:r>
              <a:rPr lang="ko-KR" altLang="en-US" sz="1000" dirty="0"/>
              <a:t> : 모든 데이터(</a:t>
            </a:r>
            <a:r>
              <a:rPr lang="ko-KR" altLang="en-US" sz="1000" dirty="0" err="1"/>
              <a:t>key와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)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삭제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flushall</a:t>
            </a:r>
            <a:endParaRPr lang="ko-KR" altLang="en-US" sz="1000" dirty="0"/>
          </a:p>
          <a:p>
            <a:r>
              <a:rPr lang="ko-KR" altLang="en-US" sz="1000" dirty="0"/>
              <a:t>OK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keys</a:t>
            </a:r>
            <a:r>
              <a:rPr lang="ko-KR" altLang="en-US" sz="1000" dirty="0"/>
              <a:t> *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empty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array</a:t>
            </a:r>
            <a:r>
              <a:rPr lang="ko-KR" altLang="en-US" sz="10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544566-CDE3-4D0B-9364-1EEAFD46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15" y="5398769"/>
            <a:ext cx="4791071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80784-1CED-4264-B748-E1782B08F39B}"/>
              </a:ext>
            </a:extLst>
          </p:cNvPr>
          <p:cNvSpPr txBox="1"/>
          <p:nvPr/>
        </p:nvSpPr>
        <p:spPr>
          <a:xfrm>
            <a:off x="3171807" y="1433058"/>
            <a:ext cx="5951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Nginx</a:t>
            </a:r>
            <a:r>
              <a:rPr lang="ko-KR" altLang="en-US" sz="4000" dirty="0"/>
              <a:t> </a:t>
            </a:r>
            <a:r>
              <a:rPr lang="en-US" altLang="ko-KR" sz="4000" dirty="0"/>
              <a:t>–</a:t>
            </a:r>
            <a:r>
              <a:rPr lang="ko-KR" altLang="en-US" sz="4000" dirty="0"/>
              <a:t> </a:t>
            </a:r>
            <a:r>
              <a:rPr lang="en-US" altLang="ko-KR" sz="4000" dirty="0"/>
              <a:t>Tomcat</a:t>
            </a:r>
            <a:r>
              <a:rPr lang="ko-KR" altLang="en-US" sz="4000" dirty="0"/>
              <a:t> 세션 </a:t>
            </a:r>
            <a:r>
              <a:rPr lang="en-US" altLang="ko-KR" sz="4000" dirty="0"/>
              <a:t>LB 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F0A745-AA3E-47FF-8108-760E02C225A3}"/>
              </a:ext>
            </a:extLst>
          </p:cNvPr>
          <p:cNvSpPr/>
          <p:nvPr/>
        </p:nvSpPr>
        <p:spPr>
          <a:xfrm>
            <a:off x="4164861" y="3991624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Nginx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76ED5E-4820-4B23-BA75-F55A5712CCFC}"/>
              </a:ext>
            </a:extLst>
          </p:cNvPr>
          <p:cNvSpPr/>
          <p:nvPr/>
        </p:nvSpPr>
        <p:spPr>
          <a:xfrm>
            <a:off x="6391914" y="3323077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334F3E-475E-4029-818C-CFE1BB0BB943}"/>
              </a:ext>
            </a:extLst>
          </p:cNvPr>
          <p:cNvSpPr/>
          <p:nvPr/>
        </p:nvSpPr>
        <p:spPr>
          <a:xfrm>
            <a:off x="8717290" y="3666904"/>
            <a:ext cx="1007761" cy="516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Mysql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2892E53-38E8-42E5-820B-CF434DE6FFC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399675" y="3657351"/>
            <a:ext cx="1317615" cy="26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AD512E-B338-4208-BCE3-C40F66191B0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399675" y="3925302"/>
            <a:ext cx="1317615" cy="99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47386FE-EE24-4025-839B-54104A0E558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172622" y="3657351"/>
            <a:ext cx="1219292" cy="66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B0E9C3-7495-4EAF-945F-2EEAFCB05384}"/>
              </a:ext>
            </a:extLst>
          </p:cNvPr>
          <p:cNvSpPr/>
          <p:nvPr/>
        </p:nvSpPr>
        <p:spPr>
          <a:xfrm>
            <a:off x="6391914" y="4583162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1FC8B0-85FB-4B33-8A85-B088AA0144FF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5172622" y="4325898"/>
            <a:ext cx="1219292" cy="591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29CF56-E72F-49E1-8F0A-1F6AF48F9CF6}"/>
              </a:ext>
            </a:extLst>
          </p:cNvPr>
          <p:cNvSpPr txBox="1"/>
          <p:nvPr/>
        </p:nvSpPr>
        <p:spPr>
          <a:xfrm>
            <a:off x="4392643" y="33590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B29549-973B-4DDB-BE39-E24F8D6C7D8D}"/>
              </a:ext>
            </a:extLst>
          </p:cNvPr>
          <p:cNvSpPr/>
          <p:nvPr/>
        </p:nvSpPr>
        <p:spPr>
          <a:xfrm>
            <a:off x="3987339" y="3543484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C5DFE-A877-481B-9265-7D8424982D14}"/>
              </a:ext>
            </a:extLst>
          </p:cNvPr>
          <p:cNvSpPr txBox="1"/>
          <p:nvPr/>
        </p:nvSpPr>
        <p:spPr>
          <a:xfrm>
            <a:off x="6574505" y="279733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25D00-D49E-45AD-A7B1-42475AAC23EB}"/>
              </a:ext>
            </a:extLst>
          </p:cNvPr>
          <p:cNvSpPr/>
          <p:nvPr/>
        </p:nvSpPr>
        <p:spPr>
          <a:xfrm>
            <a:off x="6169201" y="2981760"/>
            <a:ext cx="1362806" cy="26249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5520F-5988-441B-97A0-BA3DE35122EA}"/>
              </a:ext>
            </a:extLst>
          </p:cNvPr>
          <p:cNvSpPr txBox="1"/>
          <p:nvPr/>
        </p:nvSpPr>
        <p:spPr>
          <a:xfrm>
            <a:off x="8905579" y="33145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9B837-30AA-47EA-AF16-84DD086203C2}"/>
              </a:ext>
            </a:extLst>
          </p:cNvPr>
          <p:cNvSpPr/>
          <p:nvPr/>
        </p:nvSpPr>
        <p:spPr>
          <a:xfrm>
            <a:off x="8500275" y="3498996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A256F-D479-4C05-AE36-A75EB809F7B0}"/>
              </a:ext>
            </a:extLst>
          </p:cNvPr>
          <p:cNvSpPr/>
          <p:nvPr/>
        </p:nvSpPr>
        <p:spPr>
          <a:xfrm>
            <a:off x="8717289" y="4461033"/>
            <a:ext cx="1007761" cy="48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Redis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D5B332-9782-42C3-9EE0-79B42E4B75F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434798" y="3705343"/>
            <a:ext cx="1282491" cy="99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2E1630-81BB-49BB-BD97-2B04349D9CA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434798" y="4703599"/>
            <a:ext cx="1282491" cy="21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4AE53E-A764-4C4B-9858-F24F2EBD5FB1}"/>
              </a:ext>
            </a:extLst>
          </p:cNvPr>
          <p:cNvSpPr/>
          <p:nvPr/>
        </p:nvSpPr>
        <p:spPr>
          <a:xfrm>
            <a:off x="8500275" y="3589895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5B55A32-208C-48B0-937D-8356EF2FE48F}"/>
              </a:ext>
            </a:extLst>
          </p:cNvPr>
          <p:cNvSpPr/>
          <p:nvPr/>
        </p:nvSpPr>
        <p:spPr>
          <a:xfrm>
            <a:off x="9731828" y="3846243"/>
            <a:ext cx="511650" cy="925750"/>
          </a:xfrm>
          <a:custGeom>
            <a:avLst/>
            <a:gdLst>
              <a:gd name="connsiteX0" fmla="*/ 119742 w 491268"/>
              <a:gd name="connsiteY0" fmla="*/ 0 h 860422"/>
              <a:gd name="connsiteX1" fmla="*/ 489857 w 491268"/>
              <a:gd name="connsiteY1" fmla="*/ 391885 h 860422"/>
              <a:gd name="connsiteX2" fmla="*/ 0 w 491268"/>
              <a:gd name="connsiteY2" fmla="*/ 859971 h 860422"/>
              <a:gd name="connsiteX0" fmla="*/ 0 w 511650"/>
              <a:gd name="connsiteY0" fmla="*/ 0 h 925750"/>
              <a:gd name="connsiteX1" fmla="*/ 511629 w 511650"/>
              <a:gd name="connsiteY1" fmla="*/ 457199 h 925750"/>
              <a:gd name="connsiteX2" fmla="*/ 21772 w 511650"/>
              <a:gd name="connsiteY2" fmla="*/ 925285 h 9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50" h="925750">
                <a:moveTo>
                  <a:pt x="0" y="0"/>
                </a:moveTo>
                <a:cubicBezTo>
                  <a:pt x="195036" y="124278"/>
                  <a:pt x="508000" y="302985"/>
                  <a:pt x="511629" y="457199"/>
                </a:cubicBezTo>
                <a:cubicBezTo>
                  <a:pt x="515258" y="611413"/>
                  <a:pt x="54429" y="939799"/>
                  <a:pt x="21772" y="925285"/>
                </a:cubicBez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CF34A7-E084-4B70-8671-F20E2DE7096B}"/>
              </a:ext>
            </a:extLst>
          </p:cNvPr>
          <p:cNvSpPr txBox="1"/>
          <p:nvPr/>
        </p:nvSpPr>
        <p:spPr>
          <a:xfrm>
            <a:off x="9113328" y="4204471"/>
            <a:ext cx="252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간 </a:t>
            </a:r>
            <a:r>
              <a:rPr lang="en-US" altLang="ko-KR" sz="1200" dirty="0"/>
              <a:t>Data read/write</a:t>
            </a:r>
            <a:r>
              <a:rPr lang="ko-KR" altLang="en-US" sz="1200" dirty="0"/>
              <a:t> 과정</a:t>
            </a:r>
            <a:r>
              <a:rPr lang="en-US" altLang="ko-KR" sz="1200" dirty="0"/>
              <a:t>,</a:t>
            </a:r>
            <a:r>
              <a:rPr lang="ko-KR" altLang="en-US" sz="1200" dirty="0"/>
              <a:t>방법</a:t>
            </a:r>
            <a:r>
              <a:rPr lang="en-US" altLang="ko-KR" sz="1200" dirty="0"/>
              <a:t>??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600B0-1078-4B5E-B245-FBDE238EC6B7}"/>
              </a:ext>
            </a:extLst>
          </p:cNvPr>
          <p:cNvSpPr txBox="1"/>
          <p:nvPr/>
        </p:nvSpPr>
        <p:spPr>
          <a:xfrm>
            <a:off x="133075" y="2676746"/>
            <a:ext cx="609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Redis</a:t>
            </a:r>
            <a:r>
              <a:rPr lang="ko-KR" altLang="en-US" sz="1200" dirty="0"/>
              <a:t> 서버에 세션 정보 저장하여 공유 </a:t>
            </a:r>
            <a:endParaRPr lang="en-US" altLang="ko-KR" sz="1200" dirty="0"/>
          </a:p>
          <a:p>
            <a:r>
              <a:rPr lang="ko-KR" altLang="en-US" sz="1200" dirty="0"/>
              <a:t>또는 </a:t>
            </a:r>
            <a:r>
              <a:rPr lang="en-US" altLang="ko-KR" sz="1200" dirty="0"/>
              <a:t>Tomcat Cluster</a:t>
            </a:r>
            <a:r>
              <a:rPr lang="ko-KR" altLang="en-US" sz="1200" dirty="0"/>
              <a:t>구성하여 세션 공유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어느방법이</a:t>
            </a:r>
            <a:r>
              <a:rPr lang="ko-KR" altLang="en-US" sz="1200" dirty="0"/>
              <a:t> 효율적인지 검토하여 적용 필요</a:t>
            </a:r>
            <a:r>
              <a:rPr lang="en-US" altLang="ko-KR" sz="1200" dirty="0"/>
              <a:t>..</a:t>
            </a:r>
          </a:p>
          <a:p>
            <a:r>
              <a:rPr lang="en-US" altLang="ko-KR" sz="1200" dirty="0"/>
              <a:t>%%  </a:t>
            </a:r>
            <a:r>
              <a:rPr lang="ko-KR" altLang="en-US" sz="1200" dirty="0"/>
              <a:t>세션 공유 설정  </a:t>
            </a:r>
            <a:r>
              <a:rPr lang="en-US" altLang="ko-KR" sz="1200" dirty="0"/>
              <a:t>%%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B6B51-4864-4274-8145-137FDCC5A9B7}"/>
              </a:ext>
            </a:extLst>
          </p:cNvPr>
          <p:cNvSpPr txBox="1"/>
          <p:nvPr/>
        </p:nvSpPr>
        <p:spPr>
          <a:xfrm>
            <a:off x="3633599" y="5075232"/>
            <a:ext cx="25138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 @ Nginx @</a:t>
            </a:r>
          </a:p>
          <a:p>
            <a:r>
              <a:rPr lang="en-US" altLang="ko-KR" sz="1050" dirty="0"/>
              <a:t>LB </a:t>
            </a:r>
            <a:r>
              <a:rPr lang="ko-KR" altLang="en-US" sz="1050" dirty="0"/>
              <a:t>적용 </a:t>
            </a:r>
            <a:r>
              <a:rPr lang="en-US" altLang="ko-KR" sz="1050"/>
              <a:t>(Proxy)</a:t>
            </a:r>
            <a:endParaRPr lang="en-US" altLang="ko-KR" sz="1050" dirty="0"/>
          </a:p>
          <a:p>
            <a:r>
              <a:rPr lang="en-US" altLang="ko-KR" sz="1050" dirty="0"/>
              <a:t>IP-Hash</a:t>
            </a:r>
            <a:r>
              <a:rPr lang="ko-KR" altLang="en-US" sz="1050" dirty="0"/>
              <a:t>로 동일 세션 동일 서버로 전달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1CD04-2D5B-4E37-B9A5-3E42587A3B58}"/>
              </a:ext>
            </a:extLst>
          </p:cNvPr>
          <p:cNvSpPr txBox="1"/>
          <p:nvPr/>
        </p:nvSpPr>
        <p:spPr>
          <a:xfrm>
            <a:off x="6147429" y="5566072"/>
            <a:ext cx="26564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 @ Tomcat @</a:t>
            </a:r>
          </a:p>
          <a:p>
            <a:r>
              <a:rPr lang="en-US" altLang="ko-KR" sz="1050" dirty="0"/>
              <a:t>Clustering</a:t>
            </a:r>
            <a:r>
              <a:rPr lang="ko-KR" altLang="en-US" sz="1050" dirty="0"/>
              <a:t> 설정으로 </a:t>
            </a:r>
            <a:r>
              <a:rPr lang="en-US" altLang="ko-KR" sz="1050" dirty="0"/>
              <a:t>Tomcat</a:t>
            </a:r>
            <a:r>
              <a:rPr lang="ko-KR" altLang="en-US" sz="1050" dirty="0"/>
              <a:t>간 세션 공유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CE330-8CAE-45E8-A03F-C7B22E856DCD}"/>
              </a:ext>
            </a:extLst>
          </p:cNvPr>
          <p:cNvSpPr txBox="1"/>
          <p:nvPr/>
        </p:nvSpPr>
        <p:spPr>
          <a:xfrm>
            <a:off x="4235781" y="366052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10.0.1.6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14CA2-1192-46B3-91F7-0BE0FC7D231A}"/>
              </a:ext>
            </a:extLst>
          </p:cNvPr>
          <p:cNvSpPr txBox="1"/>
          <p:nvPr/>
        </p:nvSpPr>
        <p:spPr>
          <a:xfrm>
            <a:off x="6520225" y="300778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10.0.2.6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0A7D01-9EA3-446E-8A94-20CE7CBEA3C5}"/>
              </a:ext>
            </a:extLst>
          </p:cNvPr>
          <p:cNvSpPr txBox="1"/>
          <p:nvPr/>
        </p:nvSpPr>
        <p:spPr>
          <a:xfrm>
            <a:off x="6552118" y="429056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10.0.2.7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53CDD-659E-4E68-AC7C-1CF6F74DC969}"/>
              </a:ext>
            </a:extLst>
          </p:cNvPr>
          <p:cNvSpPr txBox="1"/>
          <p:nvPr/>
        </p:nvSpPr>
        <p:spPr>
          <a:xfrm>
            <a:off x="8782949" y="3407818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10.0.3.6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69CE9-A82F-4932-BD29-BB2D8F8FA273}"/>
              </a:ext>
            </a:extLst>
          </p:cNvPr>
          <p:cNvSpPr txBox="1"/>
          <p:nvPr/>
        </p:nvSpPr>
        <p:spPr>
          <a:xfrm>
            <a:off x="8940960" y="4906258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10.0.3.7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783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C29615-2A12-41EA-9363-A441C6AA4D73}"/>
              </a:ext>
            </a:extLst>
          </p:cNvPr>
          <p:cNvSpPr/>
          <p:nvPr/>
        </p:nvSpPr>
        <p:spPr>
          <a:xfrm>
            <a:off x="391886" y="94377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Vi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nginx.conf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#    include /</a:t>
            </a:r>
            <a:r>
              <a:rPr lang="en-US" altLang="ko-KR" sz="1000" dirty="0" err="1">
                <a:solidFill>
                  <a:srgbClr val="FF0000"/>
                </a:solidFill>
              </a:rPr>
              <a:t>etc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</a:rPr>
              <a:t>nginx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</a:rPr>
              <a:t>conf.d</a:t>
            </a:r>
            <a:r>
              <a:rPr lang="en-US" altLang="ko-KR" sz="1000" dirty="0">
                <a:solidFill>
                  <a:srgbClr val="FF0000"/>
                </a:solidFill>
              </a:rPr>
              <a:t>/*.conf; (</a:t>
            </a:r>
            <a:r>
              <a:rPr lang="ko-KR" altLang="en-US" sz="1000" dirty="0">
                <a:solidFill>
                  <a:srgbClr val="FF0000"/>
                </a:solidFill>
              </a:rPr>
              <a:t>반드시 주석처리 </a:t>
            </a:r>
            <a:r>
              <a:rPr lang="en-US" altLang="ko-KR" sz="1000" dirty="0">
                <a:solidFill>
                  <a:srgbClr val="FF0000"/>
                </a:solidFill>
              </a:rPr>
              <a:t>.. </a:t>
            </a:r>
            <a:r>
              <a:rPr lang="ko-KR" altLang="en-US" sz="1000" dirty="0">
                <a:solidFill>
                  <a:srgbClr val="FF0000"/>
                </a:solidFill>
              </a:rPr>
              <a:t>않으면 기본 설정 적용됨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upstream tomcat_group_1 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ip_hash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server 10.0.2.6:8080 weight=1 </a:t>
            </a:r>
            <a:r>
              <a:rPr lang="en-US" altLang="ko-KR" sz="1000" dirty="0" err="1"/>
              <a:t>max_fails</a:t>
            </a:r>
            <a:r>
              <a:rPr lang="en-US" altLang="ko-KR" sz="1000" dirty="0"/>
              <a:t>=6 </a:t>
            </a:r>
            <a:r>
              <a:rPr lang="en-US" altLang="ko-KR" sz="1000" dirty="0" err="1"/>
              <a:t>fail_timeout</a:t>
            </a:r>
            <a:r>
              <a:rPr lang="en-US" altLang="ko-KR" sz="1000" dirty="0"/>
              <a:t>=10s;</a:t>
            </a:r>
          </a:p>
          <a:p>
            <a:r>
              <a:rPr lang="en-US" altLang="ko-KR" sz="1000" dirty="0"/>
              <a:t>    server 10.0.2.7:8080 weight=1 </a:t>
            </a:r>
            <a:r>
              <a:rPr lang="en-US" altLang="ko-KR" sz="1000" dirty="0" err="1"/>
              <a:t>max_fails</a:t>
            </a:r>
            <a:r>
              <a:rPr lang="en-US" altLang="ko-KR" sz="1000" dirty="0"/>
              <a:t>=6 </a:t>
            </a:r>
            <a:r>
              <a:rPr lang="en-US" altLang="ko-KR" sz="1000" dirty="0" err="1"/>
              <a:t>fail_timeout</a:t>
            </a:r>
            <a:r>
              <a:rPr lang="en-US" altLang="ko-KR" sz="1000" dirty="0"/>
              <a:t>=10s;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server {</a:t>
            </a:r>
          </a:p>
          <a:p>
            <a:r>
              <a:rPr lang="en-US" altLang="ko-KR" sz="1000" dirty="0"/>
              <a:t>   listen 80;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server_name</a:t>
            </a:r>
            <a:r>
              <a:rPr lang="en-US" altLang="ko-KR" sz="1000" dirty="0"/>
              <a:t> localhost;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location / {</a:t>
            </a:r>
          </a:p>
          <a:p>
            <a:r>
              <a:rPr lang="en-US" altLang="ko-KR" sz="1000" dirty="0"/>
              <a:t>           root  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/html;</a:t>
            </a:r>
          </a:p>
          <a:p>
            <a:r>
              <a:rPr lang="en-US" altLang="ko-KR" sz="1000" dirty="0"/>
              <a:t>        index  index.html index.htm *.xml;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proxy_pass</a:t>
            </a:r>
            <a:r>
              <a:rPr lang="en-US" altLang="ko-KR" sz="1000" dirty="0"/>
              <a:t> http://tomcat_group_1;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proxy_set_header</a:t>
            </a:r>
            <a:r>
              <a:rPr lang="en-US" altLang="ko-KR" sz="1000" dirty="0"/>
              <a:t> X-Forwarded-For $</a:t>
            </a:r>
            <a:r>
              <a:rPr lang="en-US" altLang="ko-KR" sz="1000" dirty="0" err="1"/>
              <a:t>proxy_add_x_forwarded_for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proxy_set_header</a:t>
            </a:r>
            <a:r>
              <a:rPr lang="en-US" altLang="ko-KR" sz="1000" dirty="0"/>
              <a:t> HOST $</a:t>
            </a:r>
            <a:r>
              <a:rPr lang="en-US" altLang="ko-KR" sz="1000" dirty="0" err="1"/>
              <a:t>http_host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proxy_set_header</a:t>
            </a:r>
            <a:r>
              <a:rPr lang="en-US" altLang="ko-KR" sz="1000" dirty="0"/>
              <a:t> X-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-Proxy true;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F62B9-16A0-4CF0-A1E9-D661B831D832}"/>
              </a:ext>
            </a:extLst>
          </p:cNvPr>
          <p:cNvSpPr txBox="1"/>
          <p:nvPr/>
        </p:nvSpPr>
        <p:spPr>
          <a:xfrm>
            <a:off x="391886" y="4790036"/>
            <a:ext cx="49421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Nginx</a:t>
            </a:r>
            <a:r>
              <a:rPr lang="ko-KR" altLang="en-US" sz="1100" dirty="0"/>
              <a:t> </a:t>
            </a:r>
            <a:r>
              <a:rPr lang="en-US" altLang="ko-KR" sz="1100" dirty="0" err="1"/>
              <a:t>Loadbalance</a:t>
            </a:r>
            <a:r>
              <a:rPr lang="ko-KR" altLang="en-US" sz="1100" dirty="0"/>
              <a:t> 설정 </a:t>
            </a:r>
            <a:endParaRPr lang="en-US" altLang="ko-KR" sz="1100" dirty="0"/>
          </a:p>
          <a:p>
            <a:r>
              <a:rPr lang="en-US" altLang="ko-KR" sz="1100" dirty="0">
                <a:hlinkClick r:id="rId2"/>
              </a:rPr>
              <a:t>https://velog.io/@ruddms936/%EB%A1%9C%EB%93%9C%EB%B0%B8%EB%9F%B0%EC%8B%B1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Tomcat 2</a:t>
            </a:r>
            <a:r>
              <a:rPr lang="ko-KR" altLang="en-US" sz="1100" dirty="0"/>
              <a:t>대 공유 설정</a:t>
            </a:r>
            <a:r>
              <a:rPr lang="en-US" altLang="ko-KR" sz="1100" dirty="0"/>
              <a:t> </a:t>
            </a:r>
            <a:r>
              <a:rPr lang="ko-KR" altLang="en-US" sz="1100" dirty="0"/>
              <a:t>참조 사이트</a:t>
            </a:r>
            <a:endParaRPr lang="en-US" altLang="ko-KR" sz="1100" dirty="0"/>
          </a:p>
          <a:p>
            <a:r>
              <a:rPr lang="en-US" altLang="ko-KR" sz="1100" dirty="0">
                <a:hlinkClick r:id="rId3"/>
              </a:rPr>
              <a:t>https://fliedcat.tistory.com/126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Redis</a:t>
            </a:r>
            <a:r>
              <a:rPr lang="ko-KR" altLang="en-US" sz="1100" dirty="0"/>
              <a:t>서버 세션 공유 설정 참조</a:t>
            </a:r>
            <a:endParaRPr lang="en-US" altLang="ko-KR" sz="1100" dirty="0"/>
          </a:p>
          <a:p>
            <a:r>
              <a:rPr lang="en-US" altLang="ko-KR" sz="1100" dirty="0">
                <a:hlinkClick r:id="rId4"/>
              </a:rPr>
              <a:t>https://dev-onestep.tistory.com/22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91FD-7970-407B-9473-F86686F4C2DB}"/>
              </a:ext>
            </a:extLst>
          </p:cNvPr>
          <p:cNvSpPr txBox="1"/>
          <p:nvPr/>
        </p:nvSpPr>
        <p:spPr>
          <a:xfrm>
            <a:off x="391886" y="205583"/>
            <a:ext cx="637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~ Tomcat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대 구성 </a:t>
            </a:r>
            <a:r>
              <a:rPr lang="en-US" altLang="ko-KR" dirty="0"/>
              <a:t>(</a:t>
            </a:r>
            <a:r>
              <a:rPr lang="en-US" altLang="ko-KR" dirty="0" err="1"/>
              <a:t>nginx</a:t>
            </a:r>
            <a:r>
              <a:rPr lang="ko-KR" altLang="en-US" dirty="0"/>
              <a:t>에 </a:t>
            </a:r>
            <a:r>
              <a:rPr lang="en-US" altLang="ko-KR" dirty="0"/>
              <a:t>LB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C553C-22F3-4013-AB43-923F914DE5B4}"/>
              </a:ext>
            </a:extLst>
          </p:cNvPr>
          <p:cNvSpPr txBox="1"/>
          <p:nvPr/>
        </p:nvSpPr>
        <p:spPr>
          <a:xfrm>
            <a:off x="5909806" y="1201977"/>
            <a:ext cx="618422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Tomcat</a:t>
            </a:r>
            <a:r>
              <a:rPr lang="ko-KR" altLang="en-US" sz="1000" dirty="0"/>
              <a:t> </a:t>
            </a:r>
            <a:r>
              <a:rPr lang="en-US" altLang="ko-KR" sz="1000" dirty="0"/>
              <a:t>server.xml</a:t>
            </a:r>
            <a:r>
              <a:rPr lang="ko-KR" altLang="en-US" sz="1000" dirty="0"/>
              <a:t>에서 </a:t>
            </a:r>
            <a:endParaRPr lang="en-US" altLang="ko-KR" sz="1000" dirty="0"/>
          </a:p>
          <a:p>
            <a:r>
              <a:rPr lang="en-US" altLang="ko-KR" sz="1000" dirty="0"/>
              <a:t>Engine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jvmRoute</a:t>
            </a:r>
            <a:r>
              <a:rPr lang="en-US" altLang="ko-KR" sz="1000" dirty="0"/>
              <a:t>=“tomcat1”</a:t>
            </a:r>
            <a:r>
              <a:rPr lang="ko-KR" altLang="en-US" sz="1000" dirty="0"/>
              <a:t>과 </a:t>
            </a:r>
            <a:r>
              <a:rPr lang="en-US" altLang="ko-KR" sz="1000" dirty="0"/>
              <a:t>“tomcat2”</a:t>
            </a:r>
            <a:r>
              <a:rPr lang="ko-KR" altLang="en-US" sz="1000" dirty="0"/>
              <a:t>를 각 </a:t>
            </a:r>
            <a:r>
              <a:rPr lang="en-US" altLang="ko-KR" sz="1000" dirty="0"/>
              <a:t>Tomcat</a:t>
            </a:r>
            <a:r>
              <a:rPr lang="ko-KR" altLang="en-US" sz="1000" dirty="0"/>
              <a:t>서버에 설정 적용</a:t>
            </a:r>
            <a:endParaRPr lang="en-US" altLang="ko-KR" sz="1000" dirty="0"/>
          </a:p>
          <a:p>
            <a:r>
              <a:rPr lang="en-US" altLang="ko-KR" sz="1000" dirty="0"/>
              <a:t>&lt;Engine name="Catalina" </a:t>
            </a:r>
            <a:r>
              <a:rPr lang="en-US" altLang="ko-KR" sz="1000" dirty="0" err="1"/>
              <a:t>defaultHost</a:t>
            </a:r>
            <a:r>
              <a:rPr lang="en-US" altLang="ko-KR" sz="1000" dirty="0"/>
              <a:t>="localhost" </a:t>
            </a:r>
            <a:r>
              <a:rPr lang="en-US" altLang="ko-KR" sz="1000" b="1" dirty="0" err="1"/>
              <a:t>jvmRoute</a:t>
            </a:r>
            <a:r>
              <a:rPr lang="en-US" altLang="ko-KR" sz="1000" dirty="0"/>
              <a:t>="</a:t>
            </a:r>
            <a:r>
              <a:rPr lang="en-US" altLang="ko-KR" sz="1000" b="1" dirty="0"/>
              <a:t>tomcat1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어플리케이션 세션 공유 설정</a:t>
            </a:r>
            <a:r>
              <a:rPr lang="en-US" altLang="ko-KR" sz="1000" dirty="0"/>
              <a:t>( </a:t>
            </a:r>
            <a:r>
              <a:rPr lang="ko-KR" altLang="en-US" sz="1000" dirty="0"/>
              <a:t>예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webapps</a:t>
            </a:r>
            <a:r>
              <a:rPr lang="en-US" altLang="ko-KR" sz="1000" dirty="0"/>
              <a:t>/examples/WEB-INF/web.xml)</a:t>
            </a:r>
          </a:p>
          <a:p>
            <a:r>
              <a:rPr lang="en-US" altLang="ko-KR" sz="1000" dirty="0"/>
              <a:t> - </a:t>
            </a:r>
            <a:r>
              <a:rPr lang="ko-KR" altLang="en-US" sz="1000" dirty="0" err="1"/>
              <a:t>각노드의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톰캣끼리</a:t>
            </a:r>
            <a:r>
              <a:rPr lang="ko-KR" altLang="en-US" sz="1000" dirty="0"/>
              <a:t> 세션 공유를 하기 위해 </a:t>
            </a:r>
            <a:r>
              <a:rPr lang="en-US" altLang="ko-KR" sz="1000" b="1" dirty="0"/>
              <a:t>&lt;distributable/&gt;</a:t>
            </a:r>
            <a:r>
              <a:rPr lang="ko-KR" altLang="en-US" sz="1000" dirty="0"/>
              <a:t> 을 넣어준다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웹 접속 테스트하여 확인 </a:t>
            </a:r>
            <a:r>
              <a:rPr lang="ko-KR" altLang="en-US" sz="1000" dirty="0">
                <a:hlinkClick r:id="rId5"/>
              </a:rPr>
              <a:t>http://110.165.18.174/examples/servlets/index.html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참조</a:t>
            </a:r>
            <a:endParaRPr lang="en-US" altLang="ko-KR" sz="1000" dirty="0"/>
          </a:p>
          <a:p>
            <a:r>
              <a:rPr lang="ko-KR" altLang="en-US" sz="1000" dirty="0"/>
              <a:t>로드 </a:t>
            </a:r>
            <a:r>
              <a:rPr lang="ko-KR" altLang="en-US" sz="1000" dirty="0" err="1"/>
              <a:t>발란싱</a:t>
            </a:r>
            <a:r>
              <a:rPr lang="ko-KR" altLang="en-US" sz="1000" dirty="0"/>
              <a:t> 방법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ip_hash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least_conn</a:t>
            </a:r>
            <a:r>
              <a:rPr lang="en-US" altLang="ko-KR" sz="1000" dirty="0"/>
              <a:t>, hash, random</a:t>
            </a:r>
          </a:p>
          <a:p>
            <a:r>
              <a:rPr lang="en-US" altLang="ko-KR" sz="1000" dirty="0"/>
              <a:t> - </a:t>
            </a:r>
            <a:r>
              <a:rPr lang="en-US" altLang="ko-KR" sz="1000" dirty="0" err="1"/>
              <a:t>ip_hash</a:t>
            </a:r>
            <a:r>
              <a:rPr lang="en-US" altLang="ko-KR" sz="1000" dirty="0"/>
              <a:t> : </a:t>
            </a:r>
            <a:r>
              <a:rPr lang="ko-KR" altLang="en-US" sz="1000" dirty="0"/>
              <a:t>클라이언트 </a:t>
            </a:r>
            <a:r>
              <a:rPr lang="en-US" altLang="ko-KR" sz="1000" dirty="0"/>
              <a:t>IP</a:t>
            </a:r>
            <a:r>
              <a:rPr lang="ko-KR" altLang="en-US" sz="1000" dirty="0"/>
              <a:t>에 기반한 로드 </a:t>
            </a:r>
            <a:r>
              <a:rPr lang="ko-KR" altLang="en-US" sz="1000" dirty="0" err="1"/>
              <a:t>발란싱</a:t>
            </a:r>
            <a:r>
              <a:rPr lang="en-US" altLang="ko-KR" sz="1000" dirty="0"/>
              <a:t>, </a:t>
            </a:r>
            <a:r>
              <a:rPr lang="ko-KR" altLang="en-US" sz="1000" dirty="0"/>
              <a:t>동일 </a:t>
            </a:r>
            <a:r>
              <a:rPr lang="en-US" altLang="ko-KR" sz="1000" dirty="0"/>
              <a:t>IP </a:t>
            </a:r>
            <a:r>
              <a:rPr lang="ko-KR" altLang="en-US" sz="1000" dirty="0"/>
              <a:t>클라이언트 접속에 대해서는 동일 서버로 연결</a:t>
            </a:r>
            <a:r>
              <a:rPr lang="en-US" altLang="ko-KR" sz="1000" dirty="0"/>
              <a:t>(</a:t>
            </a:r>
            <a:r>
              <a:rPr lang="ko-KR" altLang="en-US" sz="1000" dirty="0"/>
              <a:t>단 서버가 유효한 경우만</a:t>
            </a:r>
            <a:r>
              <a:rPr lang="en-US" altLang="ko-KR" sz="1000" dirty="0"/>
              <a:t>), ipv4</a:t>
            </a:r>
            <a:r>
              <a:rPr lang="ko-KR" altLang="en-US" sz="1000" dirty="0"/>
              <a:t>의 경우 앞 </a:t>
            </a:r>
            <a:r>
              <a:rPr lang="en-US" altLang="ko-KR" sz="1000" dirty="0"/>
              <a:t>3</a:t>
            </a:r>
            <a:r>
              <a:rPr lang="ko-KR" altLang="en-US" sz="1000" dirty="0" err="1"/>
              <a:t>옥텟</a:t>
            </a:r>
            <a:r>
              <a:rPr lang="ko-KR" altLang="en-US" sz="1000" dirty="0"/>
              <a:t> 주소 </a:t>
            </a:r>
            <a:r>
              <a:rPr lang="en-US" altLang="ko-KR" sz="1000" dirty="0"/>
              <a:t>, ipv6</a:t>
            </a:r>
            <a:r>
              <a:rPr lang="ko-KR" altLang="en-US" sz="1000" dirty="0"/>
              <a:t>는 전체 주소가 </a:t>
            </a:r>
            <a:r>
              <a:rPr lang="en-US" altLang="ko-KR" sz="1000" dirty="0"/>
              <a:t>hashing key</a:t>
            </a:r>
            <a:r>
              <a:rPr lang="ko-KR" altLang="en-US" sz="1000" dirty="0"/>
              <a:t>가 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 - </a:t>
            </a:r>
            <a:r>
              <a:rPr lang="en-US" altLang="ko-KR" sz="1000" dirty="0" err="1"/>
              <a:t>least_conn</a:t>
            </a:r>
            <a:r>
              <a:rPr lang="en-US" altLang="ko-KR" sz="1000" dirty="0"/>
              <a:t> : </a:t>
            </a:r>
            <a:r>
              <a:rPr lang="ko-KR" altLang="en-US" sz="1000" dirty="0"/>
              <a:t>평균응답시간과 활성화 접속수가 가장 적은 서버로 연결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683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1C2737B-4152-433B-B5C7-8E487CA9D677}"/>
              </a:ext>
            </a:extLst>
          </p:cNvPr>
          <p:cNvSpPr/>
          <p:nvPr/>
        </p:nvSpPr>
        <p:spPr>
          <a:xfrm>
            <a:off x="5704114" y="457141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root@nginx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conf.d</a:t>
            </a:r>
            <a:r>
              <a:rPr lang="en-US" altLang="ko-KR" sz="1000" dirty="0"/>
              <a:t>]# vi </a:t>
            </a:r>
            <a:r>
              <a:rPr lang="en-US" altLang="ko-KR" sz="1000" dirty="0" err="1"/>
              <a:t>default.conf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location /examples {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 root  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/html;</a:t>
            </a:r>
          </a:p>
          <a:p>
            <a:r>
              <a:rPr lang="en-US" altLang="ko-KR" sz="1000" dirty="0"/>
              <a:t>        index  index.html index.htm;</a:t>
            </a:r>
          </a:p>
          <a:p>
            <a:r>
              <a:rPr lang="ko-KR" altLang="en-US" sz="1000" dirty="0" err="1"/>
              <a:t>proxy_pass</a:t>
            </a:r>
            <a:r>
              <a:rPr lang="ko-KR" altLang="en-US" sz="1000" dirty="0"/>
              <a:t> http://tomcat_group_1;</a:t>
            </a:r>
          </a:p>
          <a:p>
            <a:r>
              <a:rPr lang="ko-KR" altLang="en-US" sz="1000" dirty="0"/>
              <a:t>         </a:t>
            </a:r>
            <a:r>
              <a:rPr lang="ko-KR" altLang="en-US" sz="1000" dirty="0" err="1"/>
              <a:t>proxy_set_header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X-Forwarded-For</a:t>
            </a:r>
            <a:r>
              <a:rPr lang="ko-KR" altLang="en-US" sz="1000" dirty="0"/>
              <a:t> $</a:t>
            </a:r>
            <a:r>
              <a:rPr lang="ko-KR" altLang="en-US" sz="1000" dirty="0" err="1"/>
              <a:t>proxy_add_x_forwarded_for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       </a:t>
            </a:r>
            <a:r>
              <a:rPr lang="ko-KR" altLang="en-US" sz="1000" dirty="0" err="1"/>
              <a:t>proxy_set_header</a:t>
            </a:r>
            <a:r>
              <a:rPr lang="ko-KR" altLang="en-US" sz="1000" dirty="0"/>
              <a:t> HOST $</a:t>
            </a:r>
            <a:r>
              <a:rPr lang="ko-KR" altLang="en-US" sz="1000" dirty="0" err="1"/>
              <a:t>http_host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       </a:t>
            </a:r>
            <a:r>
              <a:rPr lang="ko-KR" altLang="en-US" sz="1000" dirty="0" err="1"/>
              <a:t>proxy_set_header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X</a:t>
            </a:r>
            <a:r>
              <a:rPr lang="ko-KR" altLang="en-US" sz="1000" dirty="0"/>
              <a:t>-</a:t>
            </a:r>
            <a:r>
              <a:rPr lang="ko-KR" altLang="en-US" sz="1000" dirty="0" err="1"/>
              <a:t>NginX</a:t>
            </a:r>
            <a:r>
              <a:rPr lang="ko-KR" altLang="en-US" sz="1000" dirty="0"/>
              <a:t>-Proxy 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;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Tomcat 1, 2 </a:t>
            </a:r>
            <a:r>
              <a:rPr lang="ko-KR" altLang="en-US" sz="1000" dirty="0"/>
              <a:t>서버 설정 후</a:t>
            </a:r>
            <a:endParaRPr lang="en-US" altLang="ko-KR" sz="1000" dirty="0"/>
          </a:p>
          <a:p>
            <a:r>
              <a:rPr lang="en-US" altLang="ko-KR" sz="1000" dirty="0"/>
              <a:t>Nginx </a:t>
            </a:r>
            <a:r>
              <a:rPr lang="ko-KR" altLang="en-US" sz="1000" dirty="0"/>
              <a:t>서버 </a:t>
            </a:r>
            <a:r>
              <a:rPr lang="en-US" altLang="ko-KR" sz="1000" dirty="0"/>
              <a:t>IP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웹접속하여</a:t>
            </a:r>
            <a:r>
              <a:rPr lang="ko-KR" altLang="en-US" sz="1000" dirty="0"/>
              <a:t> </a:t>
            </a:r>
            <a:r>
              <a:rPr lang="en-US" altLang="ko-KR" sz="1000" dirty="0"/>
              <a:t>session</a:t>
            </a:r>
            <a:r>
              <a:rPr lang="ko-KR" altLang="en-US" sz="1000" dirty="0"/>
              <a:t>을 예로 진행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en-US" altLang="ko-KR" sz="1000" dirty="0"/>
              <a:t>http://110.165.18.174/examples/servlets/ </a:t>
            </a:r>
            <a:r>
              <a:rPr lang="ko-KR" altLang="en-US" sz="1000" dirty="0"/>
              <a:t>에서 </a:t>
            </a:r>
            <a:r>
              <a:rPr lang="en-US" altLang="ko-KR" sz="1000" dirty="0"/>
              <a:t>Sessions </a:t>
            </a:r>
            <a:r>
              <a:rPr lang="ko-KR" altLang="en-US" sz="1000" dirty="0"/>
              <a:t>을 예로 진행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Server.xml</a:t>
            </a:r>
            <a:r>
              <a:rPr lang="ko-KR" altLang="en-US" sz="1000" dirty="0"/>
              <a:t>에서 </a:t>
            </a:r>
            <a:r>
              <a:rPr lang="en-US" altLang="ko-KR" sz="1000" dirty="0"/>
              <a:t>Cluster</a:t>
            </a:r>
            <a:r>
              <a:rPr lang="ko-KR" altLang="en-US" sz="1000" dirty="0"/>
              <a:t>관련 추가</a:t>
            </a:r>
            <a:endParaRPr lang="en-US" altLang="ko-KR" sz="1000" dirty="0"/>
          </a:p>
          <a:p>
            <a:r>
              <a:rPr lang="en-US" altLang="ko-KR" sz="1000" dirty="0"/>
              <a:t>&lt;Cluster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org.apache.catalina.ha.tcp.SimpleTcpCluster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channelSendOptions</a:t>
            </a:r>
            <a:r>
              <a:rPr lang="en-US" altLang="ko-KR" sz="1000" dirty="0"/>
              <a:t>="6"&gt;</a:t>
            </a:r>
          </a:p>
          <a:p>
            <a:r>
              <a:rPr lang="en-US" altLang="ko-KR" sz="1000" dirty="0"/>
              <a:t>  &lt;Manager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org.apache.catalina.ha.session.BackupManager</a:t>
            </a:r>
            <a:r>
              <a:rPr lang="en-US" altLang="ko-KR" sz="1000" dirty="0"/>
              <a:t>" </a:t>
            </a:r>
            <a:r>
              <a:rPr lang="en-US" altLang="ko-KR" sz="1000" dirty="0" err="1"/>
              <a:t>expireSessionsOnShutdown</a:t>
            </a:r>
            <a:r>
              <a:rPr lang="en-US" altLang="ko-KR" sz="1000" dirty="0"/>
              <a:t>="false"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notifyListenersOnRepilcation</a:t>
            </a:r>
            <a:r>
              <a:rPr lang="en-US" altLang="ko-KR" sz="1000" dirty="0"/>
              <a:t>="true" </a:t>
            </a:r>
            <a:r>
              <a:rPr lang="en-US" altLang="ko-KR" sz="1000" dirty="0" err="1"/>
              <a:t>mapSendOptions</a:t>
            </a:r>
            <a:r>
              <a:rPr lang="en-US" altLang="ko-KR" sz="1000" dirty="0"/>
              <a:t>="6"/&gt;</a:t>
            </a:r>
          </a:p>
          <a:p>
            <a:r>
              <a:rPr lang="en-US" altLang="ko-KR" sz="1000" dirty="0"/>
              <a:t>  &lt;Channel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org.apache.catalina.tribes.group.GroupChannel</a:t>
            </a:r>
            <a:r>
              <a:rPr lang="en-US" altLang="ko-KR" sz="1000" dirty="0"/>
              <a:t>"&gt;</a:t>
            </a:r>
          </a:p>
          <a:p>
            <a:r>
              <a:rPr lang="en-US" altLang="ko-KR" sz="1000" dirty="0"/>
              <a:t>  &lt;Membership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org.apache.catalina.tribes.membership.McastService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address="228.0.0.4" port="54446"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dropTime</a:t>
            </a:r>
            <a:r>
              <a:rPr lang="en-US" altLang="ko-KR" sz="1000" dirty="0"/>
              <a:t>="3500"/&gt;</a:t>
            </a:r>
          </a:p>
          <a:p>
            <a:r>
              <a:rPr lang="en-US" altLang="ko-KR" sz="1000" dirty="0"/>
              <a:t>  &lt;Receiver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org.apache.catalina.tribes.transport.nio.NioReceiver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address="auto" port="6000" </a:t>
            </a:r>
            <a:r>
              <a:rPr lang="en-US" altLang="ko-KR" sz="1000" dirty="0" err="1"/>
              <a:t>selectorTimeout</a:t>
            </a:r>
            <a:r>
              <a:rPr lang="en-US" altLang="ko-KR" sz="1000" dirty="0"/>
              <a:t>="100"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MaxThreads</a:t>
            </a:r>
            <a:r>
              <a:rPr lang="en-US" altLang="ko-KR" sz="1000" dirty="0"/>
              <a:t>="6"/&gt;</a:t>
            </a:r>
          </a:p>
          <a:p>
            <a:r>
              <a:rPr lang="en-US" altLang="ko-KR" sz="1000" dirty="0"/>
              <a:t> &lt;Sender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org.apache.catalina.tribes.transport.ReplicationTransmitter</a:t>
            </a:r>
            <a:r>
              <a:rPr lang="en-US" altLang="ko-KR" sz="1000" dirty="0"/>
              <a:t>"&gt;</a:t>
            </a:r>
          </a:p>
          <a:p>
            <a:r>
              <a:rPr lang="en-US" altLang="ko-KR" sz="1000" dirty="0"/>
              <a:t> &lt;Transport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org.apache.catalina.tribes.transport.nio.PooledParallelSender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&lt;/Sender&gt;</a:t>
            </a:r>
          </a:p>
          <a:p>
            <a:r>
              <a:rPr lang="en-US" altLang="ko-KR" sz="1000" dirty="0"/>
              <a:t> &lt;/Channel&gt;</a:t>
            </a:r>
          </a:p>
          <a:p>
            <a:r>
              <a:rPr lang="en-US" altLang="ko-KR" sz="1000" dirty="0"/>
              <a:t> &lt;Deployer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org.apache.catalina.ha.deploy.FarmWarDeployer</a:t>
            </a:r>
            <a:r>
              <a:rPr lang="en-US" altLang="ko-KR" sz="1000" dirty="0"/>
              <a:t>" </a:t>
            </a:r>
            <a:r>
              <a:rPr lang="en-US" altLang="ko-KR" sz="1000" dirty="0" err="1"/>
              <a:t>tempDir</a:t>
            </a:r>
            <a:r>
              <a:rPr lang="en-US" altLang="ko-KR" sz="1000" dirty="0"/>
              <a:t>="/opt/apachetomcat1/tom</a:t>
            </a:r>
          </a:p>
          <a:p>
            <a:r>
              <a:rPr lang="en-US" altLang="ko-KR" sz="1000" dirty="0"/>
              <a:t>cat7-temp/"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deployDir</a:t>
            </a:r>
            <a:r>
              <a:rPr lang="en-US" altLang="ko-KR" sz="1000" dirty="0"/>
              <a:t>="/opt/apachetomcat1/tomcat7-deploy/"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watchDir</a:t>
            </a:r>
            <a:r>
              <a:rPr lang="en-US" altLang="ko-KR" sz="1000" dirty="0"/>
              <a:t>="/opt/apachetomcat1/tomcat7-listen/"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watchEnabled</a:t>
            </a:r>
            <a:r>
              <a:rPr lang="en-US" altLang="ko-KR" sz="1000" dirty="0"/>
              <a:t>="false"/&gt;</a:t>
            </a:r>
          </a:p>
          <a:p>
            <a:r>
              <a:rPr lang="en-US" altLang="ko-KR" sz="1000" dirty="0"/>
              <a:t> &lt;</a:t>
            </a:r>
            <a:r>
              <a:rPr lang="en-US" altLang="ko-KR" sz="1000" dirty="0" err="1"/>
              <a:t>ClusterListener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org.apache.catalina.ha.session.ClusterSessionListener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&lt;/Cluster&gt;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91FD-7970-407B-9473-F86686F4C2DB}"/>
              </a:ext>
            </a:extLst>
          </p:cNvPr>
          <p:cNvSpPr txBox="1"/>
          <p:nvPr/>
        </p:nvSpPr>
        <p:spPr>
          <a:xfrm>
            <a:off x="391886" y="68552"/>
            <a:ext cx="5149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~ Tomcat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대 구성 </a:t>
            </a:r>
            <a:r>
              <a:rPr lang="en-US" altLang="ko-KR" dirty="0"/>
              <a:t>(Tomcat</a:t>
            </a:r>
            <a:r>
              <a:rPr lang="ko-KR" altLang="en-US" dirty="0"/>
              <a:t>에 클러스터링 설정 방법</a:t>
            </a:r>
            <a:r>
              <a:rPr lang="en-US" altLang="ko-KR" dirty="0"/>
              <a:t>..)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오른쪽 </a:t>
            </a:r>
            <a:r>
              <a:rPr lang="en-US" altLang="ko-KR" dirty="0">
                <a:solidFill>
                  <a:srgbClr val="FF0000"/>
                </a:solidFill>
              </a:rPr>
              <a:t>Cluster </a:t>
            </a:r>
            <a:r>
              <a:rPr lang="ko-KR" altLang="en-US" dirty="0">
                <a:solidFill>
                  <a:srgbClr val="FF0000"/>
                </a:solidFill>
              </a:rPr>
              <a:t>설정은 </a:t>
            </a:r>
            <a:r>
              <a:rPr lang="en-US" altLang="ko-KR" dirty="0">
                <a:solidFill>
                  <a:srgbClr val="FF0000"/>
                </a:solidFill>
              </a:rPr>
              <a:t>Tomcat</a:t>
            </a:r>
            <a:r>
              <a:rPr lang="ko-KR" altLang="en-US" dirty="0">
                <a:solidFill>
                  <a:srgbClr val="FF0000"/>
                </a:solidFill>
              </a:rPr>
              <a:t>서버간 </a:t>
            </a:r>
            <a:r>
              <a:rPr lang="en-US" altLang="ko-KR" dirty="0">
                <a:solidFill>
                  <a:srgbClr val="FF0000"/>
                </a:solidFill>
              </a:rPr>
              <a:t>Clustering</a:t>
            </a:r>
            <a:r>
              <a:rPr lang="ko-KR" altLang="en-US" dirty="0">
                <a:solidFill>
                  <a:srgbClr val="FF0000"/>
                </a:solidFill>
              </a:rPr>
              <a:t>을 구현하여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세션을 공유하는 설정으로 </a:t>
            </a:r>
            <a:r>
              <a:rPr lang="ko-KR" altLang="en-US" dirty="0" err="1">
                <a:solidFill>
                  <a:srgbClr val="FF0000"/>
                </a:solidFill>
              </a:rPr>
              <a:t>안해도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Nginx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ip_hash</a:t>
            </a:r>
            <a:r>
              <a:rPr lang="ko-KR" altLang="en-US" dirty="0">
                <a:solidFill>
                  <a:srgbClr val="FF0000"/>
                </a:solidFill>
              </a:rPr>
              <a:t>로 적용을 하면 같은 서버로 전달을 하므로 없어도 </a:t>
            </a:r>
            <a:r>
              <a:rPr lang="ko-KR" altLang="en-US" dirty="0" err="1">
                <a:solidFill>
                  <a:srgbClr val="FF0000"/>
                </a:solidFill>
              </a:rPr>
              <a:t>무방할듯함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571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79841-E404-4DB6-A8A1-91F82EADD3D1}"/>
              </a:ext>
            </a:extLst>
          </p:cNvPr>
          <p:cNvSpPr txBox="1"/>
          <p:nvPr/>
        </p:nvSpPr>
        <p:spPr>
          <a:xfrm>
            <a:off x="609600" y="413657"/>
            <a:ext cx="333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 서버간 세션 공유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55EBB-9F11-44DB-8B19-9C4E45488620}"/>
              </a:ext>
            </a:extLst>
          </p:cNvPr>
          <p:cNvSpPr txBox="1"/>
          <p:nvPr/>
        </p:nvSpPr>
        <p:spPr>
          <a:xfrm>
            <a:off x="609600" y="0"/>
            <a:ext cx="5048177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[Redis] tomcat </a:t>
            </a:r>
            <a:r>
              <a:rPr lang="ko-KR" altLang="en-US" sz="800" b="1" dirty="0"/>
              <a:t>에 설정 </a:t>
            </a:r>
          </a:p>
          <a:p>
            <a:r>
              <a:rPr lang="en-US" altLang="ko-KR" sz="800" dirty="0" err="1"/>
              <a:t>LuckyRoux</a:t>
            </a:r>
            <a:r>
              <a:rPr lang="en-US" altLang="ko-KR" sz="800" dirty="0"/>
              <a:t> 2020. 2. 6. 00:27 </a:t>
            </a:r>
          </a:p>
          <a:p>
            <a:pPr fontAlgn="base"/>
            <a:r>
              <a:rPr lang="ko-KR" altLang="en-US" sz="800" dirty="0"/>
              <a:t>서버 이중화시 세션을 공유해야 하는 이슈가 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en-US" altLang="ko-KR" sz="800" dirty="0"/>
              <a:t>A - B </a:t>
            </a:r>
            <a:r>
              <a:rPr lang="ko-KR" altLang="en-US" sz="800" dirty="0"/>
              <a:t>서버 간 세션이 원활히 공유 되어야 서비스에 문제가 없기 때문에 </a:t>
            </a:r>
            <a:r>
              <a:rPr lang="en-US" altLang="ko-KR" sz="800" dirty="0"/>
              <a:t>Redis </a:t>
            </a:r>
            <a:r>
              <a:rPr lang="ko-KR" altLang="en-US" sz="800" dirty="0"/>
              <a:t>라는 것을 통해 공유해보자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여기서 설치는 생략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서버</a:t>
            </a:r>
            <a:r>
              <a:rPr lang="en-US" altLang="ko-KR" sz="800" dirty="0"/>
              <a:t>1 : 192.168.1.1 (master)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서버</a:t>
            </a:r>
            <a:r>
              <a:rPr lang="en-US" altLang="ko-KR" sz="800" dirty="0"/>
              <a:t>2 : 192.168.1.2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각각의 </a:t>
            </a:r>
            <a:r>
              <a:rPr lang="en-US" altLang="ko-KR" sz="800" dirty="0"/>
              <a:t>IP </a:t>
            </a:r>
            <a:r>
              <a:rPr lang="ko-KR" altLang="en-US" sz="800" dirty="0"/>
              <a:t>라고 보고 진행해본다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/>
              <a:t>Redis </a:t>
            </a:r>
            <a:r>
              <a:rPr lang="ko-KR" altLang="en-US" sz="800" dirty="0"/>
              <a:t>설정 전에 </a:t>
            </a:r>
            <a:r>
              <a:rPr lang="en-US" altLang="ko-KR" sz="800" dirty="0"/>
              <a:t>Tomcat </a:t>
            </a:r>
            <a:r>
              <a:rPr lang="ko-KR" altLang="en-US" sz="800" dirty="0"/>
              <a:t>설정부터 해보자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각각 </a:t>
            </a:r>
            <a:r>
              <a:rPr lang="ko-KR" altLang="en-US" sz="800" dirty="0" err="1"/>
              <a:t>톰켓</a:t>
            </a:r>
            <a:r>
              <a:rPr lang="ko-KR" altLang="en-US" sz="800" dirty="0"/>
              <a:t> 설치된 경로에 </a:t>
            </a:r>
            <a:r>
              <a:rPr lang="en-US" altLang="ko-KR" sz="800" dirty="0"/>
              <a:t>/lib </a:t>
            </a:r>
            <a:r>
              <a:rPr lang="ko-KR" altLang="en-US" sz="800" dirty="0"/>
              <a:t>에 들어가서 </a:t>
            </a:r>
          </a:p>
          <a:p>
            <a:pPr fontAlgn="base"/>
            <a:r>
              <a:rPr lang="ko-KR" altLang="en-US" sz="800" b="1" dirty="0" err="1"/>
              <a:t>ㄴ</a:t>
            </a:r>
            <a:r>
              <a:rPr lang="en-US" altLang="ko-KR" sz="800" b="1" dirty="0"/>
              <a:t>tomcat-redis-session-manager-2.0.0.jar</a:t>
            </a:r>
            <a:endParaRPr lang="ko-KR" altLang="en-US" sz="800" dirty="0"/>
          </a:p>
          <a:p>
            <a:pPr fontAlgn="base"/>
            <a:r>
              <a:rPr lang="ko-KR" altLang="en-US" sz="800" b="1" dirty="0" err="1"/>
              <a:t>ㄴ</a:t>
            </a:r>
            <a:r>
              <a:rPr lang="en-US" altLang="ko-KR" sz="800" b="1" dirty="0"/>
              <a:t>jedis-2.5.2.jar</a:t>
            </a:r>
            <a:endParaRPr lang="ko-KR" altLang="en-US" sz="800" dirty="0"/>
          </a:p>
          <a:p>
            <a:pPr fontAlgn="base"/>
            <a:r>
              <a:rPr lang="ko-KR" altLang="en-US" sz="800" b="1" dirty="0" err="1"/>
              <a:t>ㄴ</a:t>
            </a:r>
            <a:r>
              <a:rPr lang="en-US" altLang="ko-KR" sz="800" b="1" dirty="0"/>
              <a:t>commons-pool2-2.2.jar</a:t>
            </a:r>
            <a:endParaRPr lang="ko-KR" altLang="en-US" sz="800" dirty="0"/>
          </a:p>
          <a:p>
            <a:pPr fontAlgn="base"/>
            <a:r>
              <a:rPr lang="ko-KR" altLang="en-US" sz="800" dirty="0" err="1"/>
              <a:t>를</a:t>
            </a:r>
            <a:r>
              <a:rPr lang="ko-KR" altLang="en-US" sz="800" dirty="0"/>
              <a:t> 추가 해준다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이후 </a:t>
            </a:r>
            <a:r>
              <a:rPr lang="en-US" altLang="ko-KR" sz="800" dirty="0"/>
              <a:t>/conf/context.xml </a:t>
            </a:r>
            <a:r>
              <a:rPr lang="ko-KR" altLang="en-US" sz="800" dirty="0"/>
              <a:t>에 들어가서 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/>
              <a:t>&lt;Context&gt; </a:t>
            </a:r>
            <a:r>
              <a:rPr lang="ko-KR" altLang="en-US" sz="800" dirty="0"/>
              <a:t>안에 아래 내용을 넣어주자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/>
              <a:t>&lt;Valve </a:t>
            </a:r>
            <a:r>
              <a:rPr lang="en-US" altLang="ko-KR" sz="800" dirty="0" err="1"/>
              <a:t>className</a:t>
            </a:r>
            <a:r>
              <a:rPr lang="en-US" altLang="ko-KR" sz="800" dirty="0"/>
              <a:t>="com.orangefunction.tomcat.redissessions.RedisSessionHandlerValve" /&gt;</a:t>
            </a:r>
            <a:endParaRPr lang="ko-KR" altLang="en-US" sz="800" dirty="0"/>
          </a:p>
          <a:p>
            <a:pPr fontAlgn="base"/>
            <a:r>
              <a:rPr lang="en-US" altLang="ko-KR" sz="800" dirty="0"/>
              <a:t>&lt;Manager </a:t>
            </a:r>
            <a:r>
              <a:rPr lang="en-US" altLang="ko-KR" sz="800" dirty="0" err="1"/>
              <a:t>className</a:t>
            </a:r>
            <a:r>
              <a:rPr lang="en-US" altLang="ko-KR" sz="800" dirty="0"/>
              <a:t>="</a:t>
            </a:r>
            <a:r>
              <a:rPr lang="en-US" altLang="ko-KR" sz="800" dirty="0" err="1"/>
              <a:t>com.orangefunction.tomcat.redissessions.RedisSessionManager</a:t>
            </a:r>
            <a:r>
              <a:rPr lang="en-US" altLang="ko-KR" sz="800" dirty="0"/>
              <a:t>"</a:t>
            </a:r>
            <a:endParaRPr lang="ko-KR" altLang="en-US" sz="800" dirty="0"/>
          </a:p>
          <a:p>
            <a:pPr fontAlgn="base"/>
            <a:r>
              <a:rPr lang="en-US" altLang="ko-KR" sz="800" dirty="0"/>
              <a:t>host="192.168.1.1"</a:t>
            </a:r>
            <a:endParaRPr lang="ko-KR" altLang="en-US" sz="800" dirty="0"/>
          </a:p>
          <a:p>
            <a:pPr fontAlgn="base"/>
            <a:r>
              <a:rPr lang="en-US" altLang="ko-KR" sz="800" dirty="0"/>
              <a:t>port="6379"</a:t>
            </a:r>
            <a:endParaRPr lang="ko-KR" altLang="en-US" sz="800" dirty="0"/>
          </a:p>
          <a:p>
            <a:pPr fontAlgn="base"/>
            <a:r>
              <a:rPr lang="en-US" altLang="ko-KR" sz="800" dirty="0"/>
              <a:t>password="Redis</a:t>
            </a:r>
            <a:r>
              <a:rPr lang="ko-KR" altLang="en-US" sz="800" dirty="0"/>
              <a:t>비밀번호</a:t>
            </a:r>
            <a:r>
              <a:rPr lang="en-US" altLang="ko-KR" sz="800" dirty="0"/>
              <a:t>"</a:t>
            </a:r>
            <a:endParaRPr lang="ko-KR" altLang="en-US" sz="800" dirty="0"/>
          </a:p>
          <a:p>
            <a:pPr fontAlgn="base"/>
            <a:r>
              <a:rPr lang="en-US" altLang="ko-KR" sz="800" dirty="0"/>
              <a:t>database="0"</a:t>
            </a:r>
            <a:endParaRPr lang="ko-KR" altLang="en-US" sz="800" dirty="0"/>
          </a:p>
          <a:p>
            <a:pPr fontAlgn="base"/>
            <a:r>
              <a:rPr lang="en-US" altLang="ko-KR" sz="800" dirty="0" err="1"/>
              <a:t>maxInactiveInterval</a:t>
            </a:r>
            <a:r>
              <a:rPr lang="en-US" altLang="ko-KR" sz="800" dirty="0"/>
              <a:t>="30"/&gt;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/>
              <a:t>host </a:t>
            </a:r>
            <a:r>
              <a:rPr lang="ko-KR" altLang="en-US" sz="800" dirty="0"/>
              <a:t>에는 </a:t>
            </a:r>
            <a:r>
              <a:rPr lang="en-US" altLang="ko-KR" sz="800" dirty="0" err="1"/>
              <a:t>matser</a:t>
            </a:r>
            <a:r>
              <a:rPr lang="en-US" altLang="ko-KR" sz="800" dirty="0"/>
              <a:t> </a:t>
            </a:r>
            <a:r>
              <a:rPr lang="ko-KR" altLang="en-US" sz="800" dirty="0"/>
              <a:t>로 사용할 </a:t>
            </a:r>
            <a:r>
              <a:rPr lang="en-US" altLang="ko-KR" sz="800" dirty="0"/>
              <a:t>IP </a:t>
            </a:r>
            <a:r>
              <a:rPr lang="ko-KR" altLang="en-US" sz="800" dirty="0"/>
              <a:t>를 넣었다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/>
              <a:t># Redis </a:t>
            </a:r>
            <a:r>
              <a:rPr lang="ko-KR" altLang="en-US" sz="800" dirty="0"/>
              <a:t>설정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/>
              <a:t># Redis </a:t>
            </a:r>
            <a:r>
              <a:rPr lang="ko-KR" altLang="en-US" sz="800" dirty="0"/>
              <a:t>시작</a:t>
            </a:r>
            <a:r>
              <a:rPr lang="en-US" altLang="ko-KR" sz="800" dirty="0"/>
              <a:t>/</a:t>
            </a:r>
            <a:r>
              <a:rPr lang="ko-KR" altLang="en-US" sz="800" dirty="0"/>
              <a:t>중지</a:t>
            </a:r>
          </a:p>
          <a:p>
            <a:pPr fontAlgn="base"/>
            <a:r>
              <a:rPr lang="en-US" altLang="ko-KR" sz="800" dirty="0" err="1"/>
              <a:t>sudo</a:t>
            </a:r>
            <a:r>
              <a:rPr lang="en-US" altLang="ko-KR" sz="800" dirty="0"/>
              <a:t> /</a:t>
            </a:r>
            <a:r>
              <a:rPr lang="en-US" altLang="ko-KR" sz="800" dirty="0" err="1"/>
              <a:t>etc</a:t>
            </a:r>
            <a:r>
              <a:rPr lang="en-US" altLang="ko-KR" sz="800" dirty="0"/>
              <a:t>/</a:t>
            </a:r>
            <a:r>
              <a:rPr lang="en-US" altLang="ko-KR" sz="800" dirty="0" err="1"/>
              <a:t>init.d</a:t>
            </a:r>
            <a:r>
              <a:rPr lang="en-US" altLang="ko-KR" sz="800" dirty="0"/>
              <a:t>/redis_6379 start</a:t>
            </a:r>
            <a:endParaRPr lang="ko-KR" altLang="en-US" sz="800" dirty="0"/>
          </a:p>
          <a:p>
            <a:pPr fontAlgn="base"/>
            <a:r>
              <a:rPr lang="en-US" altLang="ko-KR" sz="800" dirty="0" err="1"/>
              <a:t>sudo</a:t>
            </a:r>
            <a:r>
              <a:rPr lang="en-US" altLang="ko-KR" sz="800" dirty="0"/>
              <a:t> /</a:t>
            </a:r>
            <a:r>
              <a:rPr lang="en-US" altLang="ko-KR" sz="800" dirty="0" err="1"/>
              <a:t>etc</a:t>
            </a:r>
            <a:r>
              <a:rPr lang="en-US" altLang="ko-KR" sz="800" dirty="0"/>
              <a:t>/</a:t>
            </a:r>
            <a:r>
              <a:rPr lang="en-US" altLang="ko-KR" sz="800" dirty="0" err="1"/>
              <a:t>init.d</a:t>
            </a:r>
            <a:r>
              <a:rPr lang="en-US" altLang="ko-KR" sz="800" dirty="0"/>
              <a:t>/redis_6379 stop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설정파일 위치 </a:t>
            </a:r>
            <a:r>
              <a:rPr lang="en-US" altLang="ko-KR" sz="800" dirty="0"/>
              <a:t>/</a:t>
            </a:r>
            <a:r>
              <a:rPr lang="en-US" altLang="ko-KR" sz="800" dirty="0" err="1"/>
              <a:t>etc</a:t>
            </a:r>
            <a:r>
              <a:rPr lang="en-US" altLang="ko-KR" sz="800" dirty="0"/>
              <a:t>/</a:t>
            </a:r>
            <a:r>
              <a:rPr lang="en-US" altLang="ko-KR" sz="800" dirty="0" err="1"/>
              <a:t>redis</a:t>
            </a:r>
            <a:r>
              <a:rPr lang="en-US" altLang="ko-KR" sz="800" dirty="0"/>
              <a:t>/6379.conf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서버</a:t>
            </a:r>
            <a:r>
              <a:rPr lang="en-US" altLang="ko-KR" sz="800" dirty="0"/>
              <a:t>1 Master </a:t>
            </a:r>
            <a:r>
              <a:rPr lang="ko-KR" altLang="en-US" sz="800" dirty="0"/>
              <a:t>설정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 err="1"/>
              <a:t>requirepass</a:t>
            </a:r>
            <a:r>
              <a:rPr lang="en-US" altLang="ko-KR" sz="800" dirty="0"/>
              <a:t> </a:t>
            </a:r>
            <a:r>
              <a:rPr lang="ko-KR" altLang="en-US" sz="800" dirty="0"/>
              <a:t>부분을 찾아서 주석 해제 후 비밀번호 입력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서버</a:t>
            </a:r>
            <a:r>
              <a:rPr lang="en-US" altLang="ko-KR" sz="800" dirty="0"/>
              <a:t>2 Slave </a:t>
            </a:r>
            <a:r>
              <a:rPr lang="ko-KR" altLang="en-US" sz="800" dirty="0"/>
              <a:t>설정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 err="1"/>
              <a:t>masterauth</a:t>
            </a:r>
            <a:r>
              <a:rPr lang="en-US" altLang="ko-KR" sz="800" dirty="0"/>
              <a:t> </a:t>
            </a:r>
            <a:r>
              <a:rPr lang="ko-KR" altLang="en-US" sz="800" dirty="0"/>
              <a:t>부분을 찾아서 주석 제거 후 위에서 설정한 </a:t>
            </a:r>
            <a:r>
              <a:rPr lang="en-US" altLang="ko-KR" sz="800" dirty="0"/>
              <a:t>Master </a:t>
            </a:r>
            <a:r>
              <a:rPr lang="ko-KR" altLang="en-US" sz="800" dirty="0"/>
              <a:t>비밀번호 입력</a:t>
            </a:r>
          </a:p>
          <a:p>
            <a:pPr fontAlgn="base"/>
            <a:r>
              <a:rPr lang="ko-KR" altLang="en-US" sz="800" dirty="0" err="1"/>
              <a:t>ㄴ</a:t>
            </a:r>
            <a:r>
              <a:rPr lang="ko-KR" altLang="en-US" sz="800" dirty="0"/>
              <a:t> </a:t>
            </a:r>
            <a:r>
              <a:rPr lang="en-US" altLang="ko-KR" sz="800" dirty="0"/>
              <a:t>ex) </a:t>
            </a:r>
            <a:r>
              <a:rPr lang="en-US" altLang="ko-KR" sz="800" dirty="0" err="1"/>
              <a:t>masterauth</a:t>
            </a:r>
            <a:r>
              <a:rPr lang="en-US" altLang="ko-KR" sz="800" dirty="0"/>
              <a:t> </a:t>
            </a:r>
            <a:r>
              <a:rPr lang="en-US" altLang="ko-KR" sz="800" dirty="0" err="1"/>
              <a:t>redis</a:t>
            </a:r>
            <a:r>
              <a:rPr lang="ko-KR" altLang="en-US" sz="800" dirty="0"/>
              <a:t>비밀번호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en-US" altLang="ko-KR" sz="800" dirty="0"/>
              <a:t># </a:t>
            </a:r>
            <a:r>
              <a:rPr lang="en-US" altLang="ko-KR" sz="800" dirty="0" err="1"/>
              <a:t>repl</a:t>
            </a:r>
            <a:r>
              <a:rPr lang="en-US" altLang="ko-KR" sz="800" dirty="0"/>
              <a:t>-ping-slave-period 10 </a:t>
            </a:r>
            <a:r>
              <a:rPr lang="ko-KR" altLang="en-US" sz="800" dirty="0"/>
              <a:t>이 부분 주석 제거</a:t>
            </a:r>
          </a:p>
          <a:p>
            <a:pPr fontAlgn="base"/>
            <a:r>
              <a:rPr lang="en-US" altLang="ko-KR" sz="800" dirty="0"/>
              <a:t># </a:t>
            </a:r>
            <a:r>
              <a:rPr lang="en-US" altLang="ko-KR" sz="800" dirty="0" err="1"/>
              <a:t>repl</a:t>
            </a:r>
            <a:r>
              <a:rPr lang="en-US" altLang="ko-KR" sz="800" dirty="0"/>
              <a:t>-timeout 60 </a:t>
            </a:r>
            <a:r>
              <a:rPr lang="ko-KR" altLang="en-US" sz="800" dirty="0"/>
              <a:t>이 부분 주석 제거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적용 후 </a:t>
            </a:r>
            <a:r>
              <a:rPr lang="en-US" altLang="ko-KR" sz="800" dirty="0"/>
              <a:t>Redis </a:t>
            </a:r>
            <a:r>
              <a:rPr lang="ko-KR" altLang="en-US" sz="800" dirty="0"/>
              <a:t>재시작 후 로그 확인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로그 위치 </a:t>
            </a:r>
            <a:r>
              <a:rPr lang="en-US" altLang="ko-KR" sz="800" dirty="0"/>
              <a:t>/var/log/redis_6379.log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서버</a:t>
            </a:r>
            <a:r>
              <a:rPr lang="en-US" altLang="ko-KR" sz="800" dirty="0"/>
              <a:t>1 Master </a:t>
            </a:r>
            <a:r>
              <a:rPr lang="ko-KR" altLang="en-US" sz="800" dirty="0"/>
              <a:t>로그에서 </a:t>
            </a:r>
            <a:r>
              <a:rPr lang="en-US" altLang="ko-KR" sz="800" dirty="0"/>
              <a:t>"Synchronization with slave ip:6379 succeeded" </a:t>
            </a:r>
            <a:r>
              <a:rPr lang="ko-KR" altLang="en-US" sz="800" dirty="0"/>
              <a:t>확인</a:t>
            </a:r>
          </a:p>
          <a:p>
            <a:pPr fontAlgn="base"/>
            <a:r>
              <a:rPr lang="ko-KR" altLang="en-US" sz="800" dirty="0"/>
              <a:t>서버</a:t>
            </a:r>
            <a:r>
              <a:rPr lang="en-US" altLang="ko-KR" sz="800" dirty="0"/>
              <a:t>2 Slave </a:t>
            </a:r>
            <a:r>
              <a:rPr lang="ko-KR" altLang="en-US" sz="800" dirty="0"/>
              <a:t>로그에서 </a:t>
            </a:r>
            <a:r>
              <a:rPr lang="en-US" altLang="ko-KR" sz="800" dirty="0"/>
              <a:t>"MASTER &lt;-&gt; SLAVE sync: Finished with success" </a:t>
            </a:r>
            <a:r>
              <a:rPr lang="ko-KR" altLang="en-US" sz="800" dirty="0"/>
              <a:t>확인</a:t>
            </a:r>
          </a:p>
          <a:p>
            <a:pPr fontAlgn="base"/>
            <a:r>
              <a:rPr lang="ko-KR" altLang="en-US" sz="800" dirty="0"/>
              <a:t>​</a:t>
            </a:r>
          </a:p>
          <a:p>
            <a:pPr fontAlgn="base"/>
            <a:r>
              <a:rPr lang="ko-KR" altLang="en-US" sz="800" dirty="0"/>
              <a:t>단순 세션정도에 공유는 기본</a:t>
            </a:r>
            <a:r>
              <a:rPr lang="en-US" altLang="ko-KR" sz="800" dirty="0"/>
              <a:t>(</a:t>
            </a:r>
            <a:r>
              <a:rPr lang="ko-KR" altLang="en-US" sz="800" dirty="0"/>
              <a:t>메모리</a:t>
            </a:r>
            <a:r>
              <a:rPr lang="en-US" altLang="ko-KR" sz="800" dirty="0"/>
              <a:t>)</a:t>
            </a:r>
            <a:r>
              <a:rPr lang="ko-KR" altLang="en-US" sz="800" dirty="0"/>
              <a:t>로 가능하지만 내용이 커진다면 </a:t>
            </a:r>
            <a:r>
              <a:rPr lang="en-US" altLang="ko-KR" sz="800" dirty="0"/>
              <a:t>RDB</a:t>
            </a:r>
            <a:r>
              <a:rPr lang="ko-KR" altLang="en-US" sz="800" dirty="0"/>
              <a:t>처럼 사용 가능한 옵션도 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fontAlgn="base"/>
            <a:r>
              <a:rPr lang="ko-KR" altLang="en-US" sz="800" dirty="0"/>
              <a:t>또한 </a:t>
            </a:r>
            <a:r>
              <a:rPr lang="en-US" altLang="ko-KR" sz="800" dirty="0"/>
              <a:t>Slave </a:t>
            </a:r>
            <a:r>
              <a:rPr lang="ko-KR" altLang="en-US" sz="800" dirty="0"/>
              <a:t>로 설정된 서버</a:t>
            </a:r>
            <a:r>
              <a:rPr lang="en-US" altLang="ko-KR" sz="800" dirty="0"/>
              <a:t>2</a:t>
            </a:r>
            <a:r>
              <a:rPr lang="ko-KR" altLang="en-US" sz="800" dirty="0"/>
              <a:t>는 </a:t>
            </a:r>
            <a:r>
              <a:rPr lang="en-US" altLang="ko-KR" sz="800" dirty="0"/>
              <a:t>Read </a:t>
            </a:r>
            <a:r>
              <a:rPr lang="ko-KR" altLang="en-US" sz="800" dirty="0"/>
              <a:t>만 가능하므로 상황에 맞게 사용해야 한다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472C0E-0E27-44AC-90F5-AA71B3B4A02D}"/>
              </a:ext>
            </a:extLst>
          </p:cNvPr>
          <p:cNvSpPr/>
          <p:nvPr/>
        </p:nvSpPr>
        <p:spPr>
          <a:xfrm>
            <a:off x="5789371" y="1365256"/>
            <a:ext cx="47044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2"/>
              </a:rPr>
              <a:t>http://110.165.18.174/examples/servlets/index.html</a:t>
            </a:r>
            <a:endParaRPr lang="en-US" altLang="ko-KR" sz="1100" dirty="0"/>
          </a:p>
          <a:p>
            <a:r>
              <a:rPr lang="ko-KR" altLang="en-US" sz="1100" dirty="0"/>
              <a:t>접속하여 세션 확인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6B56F-30CE-4E28-8F9F-79A57851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77" y="1796143"/>
            <a:ext cx="6476319" cy="47339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96F21E-C5A4-4FE6-AF1C-E02F8829E207}"/>
              </a:ext>
            </a:extLst>
          </p:cNvPr>
          <p:cNvSpPr/>
          <p:nvPr/>
        </p:nvSpPr>
        <p:spPr>
          <a:xfrm>
            <a:off x="7500257" y="5050971"/>
            <a:ext cx="1110343" cy="272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EBE43-D738-491D-BA56-D49BC707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4" y="809482"/>
            <a:ext cx="6762750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DDCFA-813D-4D39-8F9B-12D045D34F8A}"/>
              </a:ext>
            </a:extLst>
          </p:cNvPr>
          <p:cNvSpPr txBox="1"/>
          <p:nvPr/>
        </p:nvSpPr>
        <p:spPr>
          <a:xfrm>
            <a:off x="682388" y="5595582"/>
            <a:ext cx="372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세션 </a:t>
            </a:r>
            <a:r>
              <a:rPr lang="en-US" altLang="ko-KR" dirty="0"/>
              <a:t>tomcat1</a:t>
            </a:r>
            <a:r>
              <a:rPr lang="ko-KR" altLang="en-US" dirty="0"/>
              <a:t>번으로 전송</a:t>
            </a:r>
            <a:endParaRPr lang="en-US" altLang="ko-KR" dirty="0"/>
          </a:p>
          <a:p>
            <a:r>
              <a:rPr lang="en-US" altLang="ko-KR" dirty="0"/>
              <a:t>Tomcat1</a:t>
            </a:r>
            <a:r>
              <a:rPr lang="ko-KR" altLang="en-US" dirty="0"/>
              <a:t>번 </a:t>
            </a:r>
            <a:r>
              <a:rPr lang="en-US" altLang="ko-KR" dirty="0" err="1"/>
              <a:t>shutdow</a:t>
            </a:r>
            <a:r>
              <a:rPr lang="ko-KR" altLang="en-US" dirty="0"/>
              <a:t>시켜 세션확인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907A1-30A7-44A0-8934-056EBE1AC4B5}"/>
              </a:ext>
            </a:extLst>
          </p:cNvPr>
          <p:cNvSpPr/>
          <p:nvPr/>
        </p:nvSpPr>
        <p:spPr>
          <a:xfrm>
            <a:off x="193907" y="6241913"/>
            <a:ext cx="11984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[</a:t>
            </a:r>
            <a:r>
              <a:rPr lang="ko-KR" altLang="en-US" dirty="0" err="1">
                <a:solidFill>
                  <a:srgbClr val="FF0000"/>
                </a:solidFill>
              </a:rPr>
              <a:t>root@tomcat</a:t>
            </a:r>
            <a:r>
              <a:rPr lang="ko-KR" altLang="en-US" dirty="0">
                <a:solidFill>
                  <a:srgbClr val="FF0000"/>
                </a:solidFill>
              </a:rPr>
              <a:t> ~]# </a:t>
            </a:r>
            <a:r>
              <a:rPr lang="ko-KR" altLang="en-US" dirty="0" err="1">
                <a:solidFill>
                  <a:srgbClr val="FF0000"/>
                </a:solidFill>
              </a:rPr>
              <a:t>systemctl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stop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tomcat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이후에도 웹페이지상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tomcat1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로 잡히고 시간과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세션등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변화 없음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.. </a:t>
            </a:r>
          </a:p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원인 분석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필요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1EBB0-886F-4DDB-8C7C-CD80C944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33" y="809482"/>
            <a:ext cx="6227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0D078C-4D35-4ECF-A6EF-19089ABE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3" y="2135104"/>
            <a:ext cx="6486446" cy="2098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E0F4B-DD53-45C2-9A58-8F87FEB0A115}"/>
              </a:ext>
            </a:extLst>
          </p:cNvPr>
          <p:cNvSpPr txBox="1"/>
          <p:nvPr/>
        </p:nvSpPr>
        <p:spPr>
          <a:xfrm>
            <a:off x="794657" y="337457"/>
            <a:ext cx="314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Redis</a:t>
            </a:r>
            <a:r>
              <a:rPr lang="ko-KR" altLang="en-US" dirty="0"/>
              <a:t> 서버 세션 유지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A59A8-FCCE-4AC7-9AD2-9386681B4694}"/>
              </a:ext>
            </a:extLst>
          </p:cNvPr>
          <p:cNvSpPr txBox="1"/>
          <p:nvPr/>
        </p:nvSpPr>
        <p:spPr>
          <a:xfrm>
            <a:off x="7728858" y="76419"/>
            <a:ext cx="4131259" cy="1178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en-US" altLang="ko-KR" sz="800" dirty="0" err="1"/>
              <a:t>root@tomcat</a:t>
            </a:r>
            <a:r>
              <a:rPr lang="en-US" altLang="ko-KR" sz="800" dirty="0"/>
              <a:t> ROOT]# cat </a:t>
            </a:r>
            <a:r>
              <a:rPr lang="en-US" altLang="ko-KR" sz="800" dirty="0" err="1"/>
              <a:t>redis-test.jsp</a:t>
            </a:r>
            <a:endParaRPr lang="en-US" altLang="ko-KR" sz="800" dirty="0"/>
          </a:p>
          <a:p>
            <a:r>
              <a:rPr lang="en-US" altLang="ko-KR" sz="800" dirty="0"/>
              <a:t>&lt;%@ page language="java" </a:t>
            </a:r>
            <a:r>
              <a:rPr lang="en-US" altLang="ko-KR" sz="800" dirty="0" err="1"/>
              <a:t>contentType</a:t>
            </a:r>
            <a:r>
              <a:rPr lang="en-US" altLang="ko-KR" sz="800" dirty="0"/>
              <a:t>="text/html; charset=EUC-KR"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pageEncoding</a:t>
            </a:r>
            <a:r>
              <a:rPr lang="en-US" altLang="ko-KR" sz="800" dirty="0"/>
              <a:t>="EUC-KR"%&gt;</a:t>
            </a:r>
          </a:p>
          <a:p>
            <a:r>
              <a:rPr lang="en-US" altLang="ko-KR" sz="800" dirty="0"/>
              <a:t>&lt;%@ page import="</a:t>
            </a:r>
            <a:r>
              <a:rPr lang="en-US" altLang="ko-KR" sz="800" dirty="0" err="1"/>
              <a:t>java.text</a:t>
            </a:r>
            <a:r>
              <a:rPr lang="en-US" altLang="ko-KR" sz="800" dirty="0"/>
              <a:t>.*"%&gt;</a:t>
            </a:r>
          </a:p>
          <a:p>
            <a:r>
              <a:rPr lang="en-US" altLang="ko-KR" sz="800" dirty="0"/>
              <a:t>&lt;%@ page import="</a:t>
            </a:r>
            <a:r>
              <a:rPr lang="en-US" altLang="ko-KR" sz="800" dirty="0" err="1"/>
              <a:t>java.util</a:t>
            </a:r>
            <a:r>
              <a:rPr lang="en-US" altLang="ko-KR" sz="800" dirty="0"/>
              <a:t>.*"%&gt;</a:t>
            </a:r>
          </a:p>
          <a:p>
            <a:r>
              <a:rPr lang="en-US" altLang="ko-KR" sz="800" dirty="0"/>
              <a:t>&lt;%</a:t>
            </a:r>
          </a:p>
          <a:p>
            <a:r>
              <a:rPr lang="en-US" altLang="ko-KR" sz="800" dirty="0"/>
              <a:t>        String </a:t>
            </a:r>
            <a:r>
              <a:rPr lang="en-US" altLang="ko-KR" sz="800" dirty="0" err="1"/>
              <a:t>RsessionId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request.getRequestedSessionId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String </a:t>
            </a:r>
            <a:r>
              <a:rPr lang="en-US" altLang="ko-KR" sz="800" dirty="0" err="1"/>
              <a:t>sessionId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session.getId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boolean</a:t>
            </a:r>
            <a:r>
              <a:rPr lang="en-US" altLang="ko-KR" sz="800" dirty="0"/>
              <a:t> </a:t>
            </a:r>
            <a:r>
              <a:rPr lang="en-US" altLang="ko-KR" sz="800" dirty="0" err="1"/>
              <a:t>isNew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session.isNew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long </a:t>
            </a:r>
            <a:r>
              <a:rPr lang="en-US" altLang="ko-KR" sz="800" dirty="0" err="1"/>
              <a:t>creationTime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session.getCreationTime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long </a:t>
            </a:r>
            <a:r>
              <a:rPr lang="en-US" altLang="ko-KR" sz="800" dirty="0" err="1"/>
              <a:t>lastAccessedTime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session.getLastAccessedTime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int </a:t>
            </a:r>
            <a:r>
              <a:rPr lang="en-US" altLang="ko-KR" sz="800" dirty="0" err="1"/>
              <a:t>maxInactiveInterval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session.getMaxInactiveInterval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Enumeration e = </a:t>
            </a:r>
            <a:r>
              <a:rPr lang="en-US" altLang="ko-KR" sz="800" dirty="0" err="1"/>
              <a:t>session.getAttributeNames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&lt;html&gt;</a:t>
            </a:r>
          </a:p>
          <a:p>
            <a:r>
              <a:rPr lang="en-US" altLang="ko-KR" sz="800" dirty="0"/>
              <a:t>&lt;head&gt;</a:t>
            </a:r>
          </a:p>
          <a:p>
            <a:r>
              <a:rPr lang="en-US" altLang="ko-KR" sz="800" dirty="0"/>
              <a:t>&lt;meta http-</a:t>
            </a:r>
            <a:r>
              <a:rPr lang="en-US" altLang="ko-KR" sz="800" dirty="0" err="1"/>
              <a:t>equiv</a:t>
            </a:r>
            <a:r>
              <a:rPr lang="en-US" altLang="ko-KR" sz="800" dirty="0"/>
              <a:t>="Content-Type" content="text/html; charset=EUC-KR"&gt;</a:t>
            </a:r>
          </a:p>
          <a:p>
            <a:r>
              <a:rPr lang="en-US" altLang="ko-KR" sz="800" dirty="0"/>
              <a:t>&lt;title&gt;Session Test&lt;/title&gt;</a:t>
            </a:r>
          </a:p>
          <a:p>
            <a:r>
              <a:rPr lang="en-US" altLang="ko-KR" sz="800" dirty="0"/>
              <a:t>&lt;/head&gt;</a:t>
            </a:r>
          </a:p>
          <a:p>
            <a:r>
              <a:rPr lang="en-US" altLang="ko-KR" sz="800" dirty="0"/>
              <a:t>&lt;body&gt;</a:t>
            </a:r>
          </a:p>
          <a:p>
            <a:r>
              <a:rPr lang="en-US" altLang="ko-KR" sz="800" dirty="0"/>
              <a:t>&lt;table border=1 </a:t>
            </a:r>
            <a:r>
              <a:rPr lang="en-US" altLang="ko-KR" sz="800" dirty="0" err="1"/>
              <a:t>bordercolor</a:t>
            </a:r>
            <a:r>
              <a:rPr lang="en-US" altLang="ko-KR" sz="800" dirty="0"/>
              <a:t>="gray" </a:t>
            </a:r>
            <a:r>
              <a:rPr lang="en-US" altLang="ko-KR" sz="800" dirty="0" err="1"/>
              <a:t>cellspacing</a:t>
            </a:r>
            <a:r>
              <a:rPr lang="en-US" altLang="ko-KR" sz="800" dirty="0"/>
              <a:t>=1 cellpadding=0</a:t>
            </a:r>
          </a:p>
          <a:p>
            <a:r>
              <a:rPr lang="en-US" altLang="ko-KR" sz="800" dirty="0"/>
              <a:t>        width="100%"&gt;</a:t>
            </a:r>
          </a:p>
          <a:p>
            <a:r>
              <a:rPr lang="en-US" altLang="ko-KR" sz="800" dirty="0"/>
              <a:t>        &lt;tr </a:t>
            </a:r>
            <a:r>
              <a:rPr lang="en-US" altLang="ko-KR" sz="800" dirty="0" err="1"/>
              <a:t>bgcolor</a:t>
            </a:r>
            <a:r>
              <a:rPr lang="en-US" altLang="ko-KR" sz="800" dirty="0"/>
              <a:t>="gray"&gt;</a:t>
            </a:r>
          </a:p>
          <a:p>
            <a:r>
              <a:rPr lang="en-US" altLang="ko-KR" sz="800" dirty="0"/>
              <a:t>                &lt;td </a:t>
            </a:r>
            <a:r>
              <a:rPr lang="en-US" altLang="ko-KR" sz="800" dirty="0" err="1"/>
              <a:t>colspan</a:t>
            </a:r>
            <a:r>
              <a:rPr lang="en-US" altLang="ko-KR" sz="800" dirty="0"/>
              <a:t>=2 align="center"&gt;&lt;font color="white"&gt;&lt;b&gt;Session</a:t>
            </a:r>
          </a:p>
          <a:p>
            <a:r>
              <a:rPr lang="en-US" altLang="ko-KR" sz="800" dirty="0"/>
              <a:t>                Info&lt;/b&gt;&lt;/font&gt;&lt;/td&gt;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&lt;td&gt;Server </a:t>
            </a:r>
            <a:r>
              <a:rPr lang="en-US" altLang="ko-KR" sz="800" dirty="0" err="1"/>
              <a:t>HostName</a:t>
            </a:r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                &lt;td&gt;&lt;%=</a:t>
            </a:r>
            <a:r>
              <a:rPr lang="en-US" altLang="ko-KR" sz="800" dirty="0" err="1"/>
              <a:t>java.net.InetAddress.getLocalHost</a:t>
            </a:r>
            <a:r>
              <a:rPr lang="en-US" altLang="ko-KR" sz="800" dirty="0"/>
              <a:t>().</a:t>
            </a:r>
            <a:r>
              <a:rPr lang="en-US" altLang="ko-KR" sz="800" dirty="0" err="1"/>
              <a:t>getHostName</a:t>
            </a:r>
            <a:r>
              <a:rPr lang="en-US" altLang="ko-KR" sz="800" dirty="0"/>
              <a:t>()%&gt;&lt;/td&gt;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&lt;td&gt;Server IP&lt;/td&gt;</a:t>
            </a:r>
          </a:p>
          <a:p>
            <a:r>
              <a:rPr lang="en-US" altLang="ko-KR" sz="800" dirty="0"/>
              <a:t>                &lt;td&gt;&lt;%=</a:t>
            </a:r>
            <a:r>
              <a:rPr lang="en-US" altLang="ko-KR" sz="800" dirty="0" err="1"/>
              <a:t>java.net.InetAddress.getLocalHost</a:t>
            </a:r>
            <a:r>
              <a:rPr lang="en-US" altLang="ko-KR" sz="800" dirty="0"/>
              <a:t>().</a:t>
            </a:r>
            <a:r>
              <a:rPr lang="en-US" altLang="ko-KR" sz="800" dirty="0" err="1"/>
              <a:t>getHostAddress</a:t>
            </a:r>
            <a:r>
              <a:rPr lang="en-US" altLang="ko-KR" sz="800" dirty="0"/>
              <a:t>()%&gt;&lt;/td&gt;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&lt;td&gt;Request </a:t>
            </a:r>
            <a:r>
              <a:rPr lang="en-US" altLang="ko-KR" sz="800" dirty="0" err="1"/>
              <a:t>SessionID</a:t>
            </a:r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                &lt;td&gt;&lt;%=</a:t>
            </a:r>
            <a:r>
              <a:rPr lang="en-US" altLang="ko-KR" sz="800" dirty="0" err="1"/>
              <a:t>RsessionId</a:t>
            </a:r>
            <a:r>
              <a:rPr lang="en-US" altLang="ko-KR" sz="800" dirty="0"/>
              <a:t>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</a:t>
            </a:r>
            <a:r>
              <a:rPr lang="en-US" altLang="ko-KR" sz="800" dirty="0" err="1"/>
              <a:t>SessionID</a:t>
            </a:r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                &lt;td&gt;&lt;%=</a:t>
            </a:r>
            <a:r>
              <a:rPr lang="en-US" altLang="ko-KR" sz="800" dirty="0" err="1"/>
              <a:t>sessionId</a:t>
            </a:r>
            <a:r>
              <a:rPr lang="en-US" altLang="ko-KR" sz="800" dirty="0"/>
              <a:t>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</a:t>
            </a:r>
            <a:r>
              <a:rPr lang="en-US" altLang="ko-KR" sz="800" dirty="0" err="1"/>
              <a:t>isNew</a:t>
            </a:r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                &lt;td&gt;&lt;%=</a:t>
            </a:r>
            <a:r>
              <a:rPr lang="en-US" altLang="ko-KR" sz="800" dirty="0" err="1"/>
              <a:t>isNew</a:t>
            </a:r>
            <a:r>
              <a:rPr lang="en-US" altLang="ko-KR" sz="800" dirty="0"/>
              <a:t>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&lt;td&gt;Creation Time&lt;/td&gt;</a:t>
            </a:r>
          </a:p>
          <a:p>
            <a:r>
              <a:rPr lang="en-US" altLang="ko-KR" sz="800" dirty="0"/>
              <a:t>                &lt;td&gt;&lt;%=new Date(</a:t>
            </a:r>
            <a:r>
              <a:rPr lang="en-US" altLang="ko-KR" sz="800" dirty="0" err="1"/>
              <a:t>creationTime</a:t>
            </a:r>
            <a:r>
              <a:rPr lang="en-US" altLang="ko-KR" sz="800" dirty="0"/>
              <a:t>)%&gt;&lt;/td&gt;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&lt;td&gt;Last Accessed Time&lt;/td&gt;</a:t>
            </a:r>
          </a:p>
          <a:p>
            <a:r>
              <a:rPr lang="en-US" altLang="ko-KR" sz="800" dirty="0"/>
              <a:t>                &lt;td&gt;&lt;%=new Date(</a:t>
            </a:r>
            <a:r>
              <a:rPr lang="en-US" altLang="ko-KR" sz="800" dirty="0" err="1"/>
              <a:t>lastAccessedTime</a:t>
            </a:r>
            <a:r>
              <a:rPr lang="en-US" altLang="ko-KR" sz="800" dirty="0"/>
              <a:t>)%&gt;&lt;/td&gt;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&lt;td&gt;Max Inactive Interval (second)&lt;/td&gt;</a:t>
            </a:r>
          </a:p>
          <a:p>
            <a:r>
              <a:rPr lang="en-US" altLang="ko-KR" sz="800" dirty="0"/>
              <a:t>                &lt;td&gt;&lt;%=</a:t>
            </a:r>
            <a:r>
              <a:rPr lang="en-US" altLang="ko-KR" sz="800" dirty="0" err="1"/>
              <a:t>maxInactiveInterval</a:t>
            </a:r>
            <a:r>
              <a:rPr lang="en-US" altLang="ko-KR" sz="800" dirty="0"/>
              <a:t>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&lt;tr </a:t>
            </a:r>
            <a:r>
              <a:rPr lang="en-US" altLang="ko-KR" sz="800" dirty="0" err="1"/>
              <a:t>bgcolor</a:t>
            </a:r>
            <a:r>
              <a:rPr lang="en-US" altLang="ko-KR" sz="800" dirty="0"/>
              <a:t>="cyan"&gt;</a:t>
            </a:r>
          </a:p>
          <a:p>
            <a:r>
              <a:rPr lang="en-US" altLang="ko-KR" sz="800" dirty="0"/>
              <a:t>                &lt;td </a:t>
            </a:r>
            <a:r>
              <a:rPr lang="en-US" altLang="ko-KR" sz="800" dirty="0" err="1"/>
              <a:t>colspan</a:t>
            </a:r>
            <a:r>
              <a:rPr lang="en-US" altLang="ko-KR" sz="800" dirty="0"/>
              <a:t>=2 align="center"&gt;&lt;b&gt;Session Value List&lt;/b&gt;&lt;/td&gt;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 align="center"&gt;NAME&lt;/td&gt;</a:t>
            </a:r>
          </a:p>
          <a:p>
            <a:r>
              <a:rPr lang="en-US" altLang="ko-KR" sz="800" dirty="0"/>
              <a:t>                &lt;td align="center"&gt;VAULE&lt;/td&gt;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&lt;%</a:t>
            </a:r>
          </a:p>
          <a:p>
            <a:r>
              <a:rPr lang="en-US" altLang="ko-KR" sz="800" dirty="0"/>
              <a:t>                String name = null;</a:t>
            </a:r>
          </a:p>
          <a:p>
            <a:r>
              <a:rPr lang="en-US" altLang="ko-KR" sz="800" dirty="0"/>
              <a:t>                while (</a:t>
            </a:r>
            <a:r>
              <a:rPr lang="en-US" altLang="ko-KR" sz="800" dirty="0" err="1"/>
              <a:t>e.hasMoreElements</a:t>
            </a:r>
            <a:r>
              <a:rPr lang="en-US" altLang="ko-KR" sz="800" dirty="0"/>
              <a:t>()) {</a:t>
            </a:r>
          </a:p>
          <a:p>
            <a:r>
              <a:rPr lang="en-US" altLang="ko-KR" sz="800" dirty="0"/>
              <a:t>                        name = (String) </a:t>
            </a:r>
            <a:r>
              <a:rPr lang="en-US" altLang="ko-KR" sz="800" dirty="0" err="1"/>
              <a:t>e.nextElement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%&gt;</a:t>
            </a:r>
          </a:p>
          <a:p>
            <a:r>
              <a:rPr lang="en-US" altLang="ko-KR" sz="800" dirty="0"/>
              <a:t>        &lt;tr&gt;</a:t>
            </a:r>
          </a:p>
          <a:p>
            <a:r>
              <a:rPr lang="en-US" altLang="ko-KR" sz="800" dirty="0"/>
              <a:t>                &lt;td align="left"&gt;&lt;%=name%&gt;&lt;/td&gt;</a:t>
            </a:r>
          </a:p>
          <a:p>
            <a:r>
              <a:rPr lang="en-US" altLang="ko-KR" sz="800" dirty="0"/>
              <a:t>                &lt;td align="left"&gt;&lt;%=</a:t>
            </a:r>
            <a:r>
              <a:rPr lang="en-US" altLang="ko-KR" sz="800" dirty="0" err="1"/>
              <a:t>session.getAttribute</a:t>
            </a:r>
            <a:r>
              <a:rPr lang="en-US" altLang="ko-KR" sz="800" dirty="0"/>
              <a:t>(name)%&gt;&lt;/td&gt;</a:t>
            </a:r>
          </a:p>
          <a:p>
            <a:r>
              <a:rPr lang="en-US" altLang="ko-KR" sz="800" dirty="0"/>
              <a:t>        &lt;/tr&gt;</a:t>
            </a:r>
          </a:p>
          <a:p>
            <a:r>
              <a:rPr lang="en-US" altLang="ko-KR" sz="800" dirty="0"/>
              <a:t>        &lt;%</a:t>
            </a:r>
          </a:p>
          <a:p>
            <a:r>
              <a:rPr lang="en-US" altLang="ko-KR" sz="800" dirty="0"/>
              <a:t>                }</a:t>
            </a:r>
          </a:p>
          <a:p>
            <a:r>
              <a:rPr lang="en-US" altLang="ko-KR" sz="800" dirty="0"/>
              <a:t>        %&gt;</a:t>
            </a:r>
          </a:p>
          <a:p>
            <a:endParaRPr lang="en-US" altLang="ko-KR" sz="800" dirty="0"/>
          </a:p>
          <a:p>
            <a:r>
              <a:rPr lang="en-US" altLang="ko-KR" sz="800" dirty="0"/>
              <a:t>&lt;/table&gt;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&lt;%</a:t>
            </a:r>
          </a:p>
          <a:p>
            <a:r>
              <a:rPr lang="en-US" altLang="ko-KR" sz="800" dirty="0"/>
              <a:t>                int count = 0;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    if(</a:t>
            </a:r>
            <a:r>
              <a:rPr lang="en-US" altLang="ko-KR" sz="800" dirty="0" err="1"/>
              <a:t>session.getAttribute</a:t>
            </a:r>
            <a:r>
              <a:rPr lang="en-US" altLang="ko-KR" sz="800" dirty="0"/>
              <a:t>("count") != null)</a:t>
            </a:r>
          </a:p>
          <a:p>
            <a:r>
              <a:rPr lang="en-US" altLang="ko-KR" sz="800" dirty="0"/>
              <a:t>                        count = (Integer) </a:t>
            </a:r>
            <a:r>
              <a:rPr lang="en-US" altLang="ko-KR" sz="800" dirty="0" err="1"/>
              <a:t>session.getAttribute</a:t>
            </a:r>
            <a:r>
              <a:rPr lang="en-US" altLang="ko-KR" sz="800" dirty="0"/>
              <a:t>("count");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    count += 1;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    </a:t>
            </a:r>
            <a:r>
              <a:rPr lang="en-US" altLang="ko-KR" sz="800" dirty="0" err="1"/>
              <a:t>session.setAttribute</a:t>
            </a:r>
            <a:r>
              <a:rPr lang="en-US" altLang="ko-KR" sz="800" dirty="0"/>
              <a:t>("count", count);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    </a:t>
            </a:r>
            <a:r>
              <a:rPr lang="en-US" altLang="ko-KR" sz="800" dirty="0" err="1"/>
              <a:t>out.println</a:t>
            </a:r>
            <a:r>
              <a:rPr lang="en-US" altLang="ko-KR" sz="800" dirty="0"/>
              <a:t>(</a:t>
            </a:r>
            <a:r>
              <a:rPr lang="en-US" altLang="ko-KR" sz="800" dirty="0" err="1"/>
              <a:t>session.getId</a:t>
            </a:r>
            <a:r>
              <a:rPr lang="en-US" altLang="ko-KR" sz="800" dirty="0"/>
              <a:t>() + "     :     " + count);</a:t>
            </a:r>
          </a:p>
          <a:p>
            <a:r>
              <a:rPr lang="en-US" altLang="ko-KR" sz="800" dirty="0"/>
              <a:t>        %&gt;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</a:p>
          <a:p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17A42-BEB8-4BF8-8737-AFEBE92715AB}"/>
              </a:ext>
            </a:extLst>
          </p:cNvPr>
          <p:cNvSpPr txBox="1"/>
          <p:nvPr/>
        </p:nvSpPr>
        <p:spPr>
          <a:xfrm>
            <a:off x="201360" y="660050"/>
            <a:ext cx="71136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Jedis</a:t>
            </a:r>
            <a:r>
              <a:rPr lang="ko-KR" altLang="en-US" sz="1200" b="1" dirty="0"/>
              <a:t>환경 변수를 </a:t>
            </a:r>
            <a:r>
              <a:rPr lang="en-US" altLang="ko-KR" sz="1200" b="1" dirty="0"/>
              <a:t>tomcat</a:t>
            </a:r>
            <a:r>
              <a:rPr lang="ko-KR" altLang="en-US" sz="1200" b="1" dirty="0"/>
              <a:t>서버에 적용</a:t>
            </a:r>
            <a:endParaRPr lang="en-US" altLang="ko-KR" sz="1200" b="1" dirty="0"/>
          </a:p>
          <a:p>
            <a:r>
              <a:rPr lang="en-US" altLang="ko-KR" sz="1100" dirty="0"/>
              <a:t>export CLASSPATH=.:$CLASSPATH:/</a:t>
            </a:r>
            <a:r>
              <a:rPr lang="en-US" altLang="ko-KR" sz="1100" dirty="0" err="1"/>
              <a:t>usr</a:t>
            </a:r>
            <a:r>
              <a:rPr lang="en-US" altLang="ko-KR" sz="1100" dirty="0"/>
              <a:t>/share/tomcat/lib/commons-pool.jar</a:t>
            </a:r>
          </a:p>
          <a:p>
            <a:r>
              <a:rPr lang="en-US" altLang="ko-KR" sz="1100" dirty="0"/>
              <a:t>export CLASSPATH=.:$CLASSPATH:/</a:t>
            </a:r>
            <a:r>
              <a:rPr lang="en-US" altLang="ko-KR" sz="1100" dirty="0" err="1"/>
              <a:t>usr</a:t>
            </a:r>
            <a:r>
              <a:rPr lang="en-US" altLang="ko-KR" sz="1100" dirty="0"/>
              <a:t>/share/tomcat/lib/jedis-2.5.2.jar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redis-test.jsp</a:t>
            </a:r>
            <a:r>
              <a:rPr lang="en-US" altLang="ko-KR" sz="1200" dirty="0"/>
              <a:t> </a:t>
            </a:r>
            <a:r>
              <a:rPr lang="ko-KR" altLang="en-US" sz="1200" dirty="0"/>
              <a:t>파일 생성하여 웹</a:t>
            </a:r>
            <a:r>
              <a:rPr lang="en-US" altLang="ko-KR" sz="1200" dirty="0"/>
              <a:t>(Nginx)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Tomcat</a:t>
            </a:r>
            <a:r>
              <a:rPr lang="ko-KR" altLang="en-US" sz="1200" dirty="0"/>
              <a:t>서버와 </a:t>
            </a:r>
            <a:r>
              <a:rPr lang="en-US" altLang="ko-KR" sz="1200" dirty="0"/>
              <a:t>Redis</a:t>
            </a:r>
            <a:r>
              <a:rPr lang="ko-KR" altLang="en-US" sz="1200" dirty="0"/>
              <a:t>서버 세션 유지 확인 </a:t>
            </a:r>
            <a:r>
              <a:rPr lang="en-US" altLang="ko-KR" sz="1200" dirty="0">
                <a:sym typeface="Wingdings" panose="05000000000000000000" pitchFamily="2" charset="2"/>
              </a:rPr>
              <a:t> Tomcat 2</a:t>
            </a:r>
            <a:r>
              <a:rPr lang="ko-KR" altLang="en-US" sz="1200" dirty="0" err="1">
                <a:sym typeface="Wingdings" panose="05000000000000000000" pitchFamily="2" charset="2"/>
              </a:rPr>
              <a:t>개이상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Nginx</a:t>
            </a:r>
            <a:r>
              <a:rPr lang="ko-KR" altLang="en-US" sz="1200" dirty="0">
                <a:sym typeface="Wingdings" panose="05000000000000000000" pitchFamily="2" charset="2"/>
              </a:rPr>
              <a:t>에서 </a:t>
            </a:r>
            <a:r>
              <a:rPr lang="en-US" altLang="ko-KR" sz="1200" dirty="0">
                <a:sym typeface="Wingdings" panose="05000000000000000000" pitchFamily="2" charset="2"/>
              </a:rPr>
              <a:t>LB</a:t>
            </a:r>
            <a:r>
              <a:rPr lang="ko-KR" altLang="en-US" sz="1200" dirty="0">
                <a:sym typeface="Wingdings" panose="05000000000000000000" pitchFamily="2" charset="2"/>
              </a:rPr>
              <a:t>적용시 확인 </a:t>
            </a:r>
            <a:r>
              <a:rPr lang="en-US" altLang="ko-KR" sz="1200" dirty="0">
                <a:sym typeface="Wingdings" panose="05000000000000000000" pitchFamily="2" charset="2"/>
              </a:rPr>
              <a:t>(10</a:t>
            </a:r>
            <a:r>
              <a:rPr lang="ko-KR" altLang="en-US" sz="1200" dirty="0" err="1">
                <a:sym typeface="Wingdings" panose="05000000000000000000" pitchFamily="2" charset="2"/>
              </a:rPr>
              <a:t>분이상</a:t>
            </a:r>
            <a:r>
              <a:rPr lang="ko-KR" altLang="en-US" sz="1200" dirty="0">
                <a:sym typeface="Wingdings" panose="05000000000000000000" pitchFamily="2" charset="2"/>
              </a:rPr>
              <a:t> 지나서 세션 확인을 하여 동일 세션</a:t>
            </a:r>
            <a:r>
              <a:rPr lang="en-US" altLang="ko-KR" sz="1200" dirty="0">
                <a:sym typeface="Wingdings" panose="05000000000000000000" pitchFamily="2" charset="2"/>
              </a:rPr>
              <a:t>ID</a:t>
            </a:r>
            <a:r>
              <a:rPr lang="ko-KR" altLang="en-US" sz="1200" dirty="0">
                <a:sym typeface="Wingdings" panose="05000000000000000000" pitchFamily="2" charset="2"/>
              </a:rPr>
              <a:t>로 접속되는지 확인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520953-04DE-4570-8BA8-275DFD05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3" y="4354657"/>
            <a:ext cx="6852558" cy="21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7AD889-1164-46D0-A373-7FE73401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88" y="512757"/>
            <a:ext cx="5449824" cy="2686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BBDAB-7D99-4797-839E-8F5EA9B1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12" y="3269620"/>
            <a:ext cx="6112116" cy="3075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56EF3A-152B-49E7-8552-10BB2DB13500}"/>
              </a:ext>
            </a:extLst>
          </p:cNvPr>
          <p:cNvSpPr txBox="1"/>
          <p:nvPr/>
        </p:nvSpPr>
        <p:spPr>
          <a:xfrm>
            <a:off x="975360" y="600980"/>
            <a:ext cx="328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Tomcat </a:t>
            </a:r>
            <a:r>
              <a:rPr lang="ko-KR" altLang="en-US" dirty="0"/>
              <a:t>설치 및 </a:t>
            </a:r>
            <a:r>
              <a:rPr lang="en-US" altLang="ko-KR" dirty="0"/>
              <a:t>Nginx </a:t>
            </a:r>
            <a:r>
              <a:rPr lang="ko-KR" altLang="en-US" dirty="0"/>
              <a:t>연동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690741-DE18-4CC1-B00B-E05AFAE9DD80}"/>
              </a:ext>
            </a:extLst>
          </p:cNvPr>
          <p:cNvSpPr/>
          <p:nvPr/>
        </p:nvSpPr>
        <p:spPr>
          <a:xfrm>
            <a:off x="633984" y="1041140"/>
            <a:ext cx="6096000" cy="51013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conf.d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src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tomcat</a:t>
            </a:r>
            <a:r>
              <a:rPr lang="en-US" altLang="ko-KR" sz="1050" dirty="0"/>
              <a:t>*</a:t>
            </a:r>
            <a:r>
              <a:rPr lang="ko-KR" altLang="en-US" sz="1050" dirty="0"/>
              <a:t>  </a:t>
            </a:r>
            <a:r>
              <a:rPr lang="en-US" altLang="ko-KR" sz="1050" dirty="0">
                <a:sym typeface="Wingdings" panose="05000000000000000000" pitchFamily="2" charset="2"/>
              </a:rPr>
              <a:t>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*</a:t>
            </a:r>
            <a:r>
              <a:rPr lang="ko-KR" altLang="en-US" sz="1050" dirty="0">
                <a:sym typeface="Wingdings" panose="05000000000000000000" pitchFamily="2" charset="2"/>
              </a:rPr>
              <a:t>없이 </a:t>
            </a:r>
            <a:r>
              <a:rPr lang="en-US" altLang="ko-KR" sz="1050" dirty="0" err="1">
                <a:sym typeface="Wingdings" panose="05000000000000000000" pitchFamily="2" charset="2"/>
              </a:rPr>
              <a:t>tomca</a:t>
            </a:r>
            <a:r>
              <a:rPr lang="ko-KR" altLang="en-US" sz="1050" dirty="0">
                <a:sym typeface="Wingdings" panose="05000000000000000000" pitchFamily="2" charset="2"/>
              </a:rPr>
              <a:t>설치하면 </a:t>
            </a:r>
            <a:r>
              <a:rPr lang="en-US" altLang="ko-KR" sz="1050" dirty="0" err="1">
                <a:sym typeface="Wingdings" panose="05000000000000000000" pitchFamily="2" charset="2"/>
              </a:rPr>
              <a:t>webapps</a:t>
            </a:r>
            <a:r>
              <a:rPr lang="en-US" altLang="ko-KR" sz="1050" dirty="0"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ym typeface="Wingdings" panose="05000000000000000000" pitchFamily="2" charset="2"/>
              </a:rPr>
              <a:t>디렉터리아래 아무것도 설치안됨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기본 설정된 </a:t>
            </a:r>
            <a:r>
              <a:rPr lang="ko-KR" altLang="en-US" sz="1050" dirty="0" err="1"/>
              <a:t>Tomcat</a:t>
            </a:r>
            <a:r>
              <a:rPr lang="ko-KR" altLang="en-US" sz="1050" dirty="0"/>
              <a:t> server.xml 수정없이 그대로 8080 </a:t>
            </a:r>
            <a:r>
              <a:rPr lang="ko-KR" altLang="en-US" sz="1050" dirty="0" err="1"/>
              <a:t>http</a:t>
            </a:r>
            <a:r>
              <a:rPr lang="ko-KR" altLang="en-US" sz="1050" dirty="0"/>
              <a:t> 사용</a:t>
            </a:r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conf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systemctl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start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tomcat</a:t>
            </a:r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conf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netstat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tnlp</a:t>
            </a:r>
            <a:endParaRPr lang="ko-KR" altLang="en-US" sz="1050" dirty="0"/>
          </a:p>
          <a:p>
            <a:r>
              <a:rPr lang="ko-KR" altLang="en-US" sz="1050" dirty="0" err="1"/>
              <a:t>tcp</a:t>
            </a:r>
            <a:r>
              <a:rPr lang="ko-KR" altLang="en-US" sz="1050" dirty="0"/>
              <a:t>        0      0 0.0.0.0:80              0.0.0.0:*               LISTEN      3704/</a:t>
            </a:r>
            <a:r>
              <a:rPr lang="ko-KR" altLang="en-US" sz="1050" dirty="0" err="1"/>
              <a:t>nginx</a:t>
            </a:r>
            <a:r>
              <a:rPr lang="ko-KR" altLang="en-US" sz="1050" dirty="0"/>
              <a:t>: </a:t>
            </a:r>
            <a:r>
              <a:rPr lang="ko-KR" altLang="en-US" sz="1050" dirty="0" err="1"/>
              <a:t>master</a:t>
            </a:r>
            <a:endParaRPr lang="ko-KR" altLang="en-US" sz="1050" dirty="0"/>
          </a:p>
          <a:p>
            <a:r>
              <a:rPr lang="ko-KR" altLang="en-US" sz="1050" dirty="0"/>
              <a:t>tcp6       0      0 :::8080       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tcp6       0      0 127.0.0.1:8005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tcp6       0      0 :::8009       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conf</a:t>
            </a:r>
            <a:r>
              <a:rPr lang="ko-KR" altLang="en-US" sz="1050" dirty="0"/>
              <a:t>]#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## Tomcat</a:t>
            </a:r>
            <a:r>
              <a:rPr lang="ko-KR" altLang="en-US" sz="1050" dirty="0"/>
              <a:t> 연동 설정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conf]# vi /</a:t>
            </a:r>
            <a:r>
              <a:rPr lang="en-US" altLang="ko-KR" sz="1050" dirty="0" err="1"/>
              <a:t>etc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/</a:t>
            </a:r>
            <a:r>
              <a:rPr lang="en-US" altLang="ko-KR" sz="1050" dirty="0" err="1"/>
              <a:t>default.conf</a:t>
            </a:r>
            <a:endParaRPr lang="en-US" altLang="ko-KR" sz="1050" dirty="0"/>
          </a:p>
          <a:p>
            <a:r>
              <a:rPr lang="en-US" altLang="ko-KR" sz="1050" dirty="0"/>
              <a:t> location / {</a:t>
            </a:r>
          </a:p>
          <a:p>
            <a:r>
              <a:rPr lang="en-US" altLang="ko-KR" sz="1050" dirty="0"/>
              <a:t>         root   /</a:t>
            </a:r>
            <a:r>
              <a:rPr lang="en-US" altLang="ko-KR" sz="1050" dirty="0" err="1"/>
              <a:t>usr</a:t>
            </a:r>
            <a:r>
              <a:rPr lang="en-US" altLang="ko-KR" sz="1050" dirty="0"/>
              <a:t>/share/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/html;</a:t>
            </a:r>
          </a:p>
          <a:p>
            <a:r>
              <a:rPr lang="en-US" altLang="ko-KR" sz="1050" dirty="0"/>
              <a:t>         index  index.html index.htm;        </a:t>
            </a:r>
          </a:p>
          <a:p>
            <a:r>
              <a:rPr lang="en-US" altLang="ko-KR" sz="1050" dirty="0"/>
              <a:t>         </a:t>
            </a:r>
            <a:r>
              <a:rPr lang="en-US" altLang="ko-KR" sz="1050" dirty="0" err="1"/>
              <a:t>proxy_pass</a:t>
            </a:r>
            <a:r>
              <a:rPr lang="en-US" altLang="ko-KR" sz="1050" dirty="0"/>
              <a:t> http://localhost:8080;  </a:t>
            </a:r>
            <a:r>
              <a:rPr lang="en-US" altLang="ko-KR" sz="1050" dirty="0"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ym typeface="Wingdings" panose="05000000000000000000" pitchFamily="2" charset="2"/>
              </a:rPr>
              <a:t>추가 설정 </a:t>
            </a:r>
            <a:r>
              <a:rPr lang="en-US" altLang="ko-KR" sz="1050" dirty="0">
                <a:sym typeface="Wingdings" panose="05000000000000000000" pitchFamily="2" charset="2"/>
              </a:rPr>
              <a:t>(Tomcat </a:t>
            </a:r>
            <a:r>
              <a:rPr lang="ko-KR" altLang="en-US" sz="1050" dirty="0">
                <a:sym typeface="Wingdings" panose="05000000000000000000" pitchFamily="2" charset="2"/>
              </a:rPr>
              <a:t>연동</a:t>
            </a:r>
            <a:r>
              <a:rPr lang="en-US" altLang="ko-KR" sz="1050" dirty="0">
                <a:sym typeface="Wingdings" panose="05000000000000000000" pitchFamily="2" charset="2"/>
              </a:rPr>
              <a:t>, Tomcat </a:t>
            </a:r>
            <a:r>
              <a:rPr lang="ko-KR" altLang="en-US" sz="1050" dirty="0">
                <a:sym typeface="Wingdings" panose="05000000000000000000" pitchFamily="2" charset="2"/>
              </a:rPr>
              <a:t>서버 </a:t>
            </a:r>
            <a:r>
              <a:rPr lang="en-US" altLang="ko-KR" sz="1050" dirty="0">
                <a:sym typeface="Wingdings" panose="05000000000000000000" pitchFamily="2" charset="2"/>
              </a:rPr>
              <a:t>IP</a:t>
            </a:r>
            <a:r>
              <a:rPr lang="ko-KR" altLang="en-US" sz="1050" dirty="0">
                <a:sym typeface="Wingdings" panose="05000000000000000000" pitchFamily="2" charset="2"/>
              </a:rPr>
              <a:t>적용 또는 </a:t>
            </a:r>
            <a:r>
              <a:rPr lang="en-US" altLang="ko-KR" sz="1050" dirty="0">
                <a:sym typeface="Wingdings" panose="05000000000000000000" pitchFamily="2" charset="2"/>
              </a:rPr>
              <a:t>LB-IP</a:t>
            </a:r>
            <a:r>
              <a:rPr lang="ko-KR" altLang="en-US" sz="1050" dirty="0">
                <a:sym typeface="Wingdings" panose="05000000000000000000" pitchFamily="2" charset="2"/>
              </a:rPr>
              <a:t>적용</a:t>
            </a:r>
            <a:r>
              <a:rPr lang="en-US" altLang="ko-KR" sz="1050" dirty="0">
                <a:sym typeface="Wingdings" panose="05000000000000000000" pitchFamily="2" charset="2"/>
              </a:rPr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conf]#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restart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## </a:t>
            </a:r>
            <a:r>
              <a:rPr lang="ko-KR" altLang="en-US" sz="1050" dirty="0" err="1"/>
              <a:t>웹접속</a:t>
            </a:r>
            <a:r>
              <a:rPr lang="ko-KR" altLang="en-US" sz="1050" dirty="0"/>
              <a:t> 확인 </a:t>
            </a:r>
            <a:r>
              <a:rPr lang="en-US" altLang="ko-KR" sz="1050" dirty="0"/>
              <a:t>http://110.165.18.174:8080 </a:t>
            </a:r>
            <a:r>
              <a:rPr lang="ko-KR" altLang="en-US" sz="1050" dirty="0" err="1"/>
              <a:t>톰캣</a:t>
            </a:r>
            <a:r>
              <a:rPr lang="ko-KR" altLang="en-US" sz="1050" dirty="0"/>
              <a:t> 접속 정상확인</a:t>
            </a:r>
            <a:endParaRPr lang="en-US" altLang="ko-KR" sz="1050" dirty="0"/>
          </a:p>
          <a:p>
            <a:r>
              <a:rPr lang="en-US" altLang="ko-KR" sz="1050" dirty="0"/>
              <a:t>## </a:t>
            </a:r>
            <a:r>
              <a:rPr lang="en-US" altLang="ko-KR" sz="1050" dirty="0" err="1"/>
              <a:t>index.jsp</a:t>
            </a:r>
            <a:r>
              <a:rPr lang="en-US" altLang="ko-KR" sz="1050" dirty="0"/>
              <a:t> </a:t>
            </a:r>
            <a:r>
              <a:rPr lang="ko-KR" altLang="en-US" sz="1050" dirty="0"/>
              <a:t>추가 되어 있지 않아 </a:t>
            </a:r>
            <a:r>
              <a:rPr lang="en-US" altLang="ko-KR" sz="1050" dirty="0">
                <a:hlinkClick r:id="rId4"/>
              </a:rPr>
              <a:t>http://110.165.18.174/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접속시</a:t>
            </a:r>
            <a:r>
              <a:rPr lang="ko-KR" altLang="en-US" sz="1050" dirty="0"/>
              <a:t> </a:t>
            </a:r>
            <a:r>
              <a:rPr lang="en-US" altLang="ko-KR" sz="1050" dirty="0"/>
              <a:t>Nginx </a:t>
            </a:r>
            <a:r>
              <a:rPr lang="ko-KR" altLang="en-US" sz="1050" dirty="0"/>
              <a:t>화면 뜸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index  </a:t>
            </a:r>
            <a:r>
              <a:rPr lang="en-US" altLang="ko-KR" sz="1050" dirty="0" err="1"/>
              <a:t>index.jsp</a:t>
            </a:r>
            <a:r>
              <a:rPr lang="en-US" altLang="ko-KR" sz="1050" dirty="0"/>
              <a:t> index.html index.htm;       </a:t>
            </a:r>
            <a:r>
              <a:rPr lang="en-US" altLang="ko-KR" sz="1050" dirty="0">
                <a:sym typeface="Wingdings" panose="05000000000000000000" pitchFamily="2" charset="2"/>
              </a:rPr>
              <a:t>  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index.jsp</a:t>
            </a:r>
            <a:r>
              <a:rPr lang="en-US" altLang="ko-KR" sz="1050" dirty="0"/>
              <a:t> </a:t>
            </a:r>
            <a:r>
              <a:rPr lang="ko-KR" altLang="en-US" sz="1050" dirty="0"/>
              <a:t>추가 후 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webapps</a:t>
            </a:r>
            <a:r>
              <a:rPr lang="en-US" altLang="ko-KR" sz="1050" dirty="0"/>
              <a:t>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restart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다시 웹 </a:t>
            </a:r>
            <a:r>
              <a:rPr lang="en-US" altLang="ko-KR" sz="1050" dirty="0"/>
              <a:t>80</a:t>
            </a:r>
            <a:r>
              <a:rPr lang="ko-KR" altLang="en-US" sz="1050" dirty="0"/>
              <a:t>포트 접속하면 </a:t>
            </a:r>
            <a:r>
              <a:rPr lang="en-US" altLang="ko-KR" sz="1050" dirty="0"/>
              <a:t>Tomcat</a:t>
            </a:r>
            <a:r>
              <a:rPr lang="ko-KR" altLang="en-US" sz="1050" dirty="0"/>
              <a:t>으로 접속됨</a:t>
            </a:r>
          </a:p>
        </p:txBody>
      </p:sp>
    </p:spTree>
    <p:extLst>
      <p:ext uri="{BB962C8B-B14F-4D97-AF65-F5344CB8AC3E}">
        <p14:creationId xmlns:p14="http://schemas.microsoft.com/office/powerpoint/2010/main" val="148325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96E35F-094B-4D31-846B-E9B2C3F654F4}"/>
              </a:ext>
            </a:extLst>
          </p:cNvPr>
          <p:cNvSpPr/>
          <p:nvPr/>
        </p:nvSpPr>
        <p:spPr>
          <a:xfrm>
            <a:off x="4143090" y="1570750"/>
            <a:ext cx="1007761" cy="66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14B595-2C7B-40F8-B544-E3F38F3ED893}"/>
              </a:ext>
            </a:extLst>
          </p:cNvPr>
          <p:cNvSpPr/>
          <p:nvPr/>
        </p:nvSpPr>
        <p:spPr>
          <a:xfrm>
            <a:off x="6370143" y="1562124"/>
            <a:ext cx="1007761" cy="66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B3B58C-1D42-4C42-9A4E-E0645460BB91}"/>
              </a:ext>
            </a:extLst>
          </p:cNvPr>
          <p:cNvSpPr/>
          <p:nvPr/>
        </p:nvSpPr>
        <p:spPr>
          <a:xfrm>
            <a:off x="8544627" y="1326289"/>
            <a:ext cx="1007761" cy="47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Mysql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F1418-913B-4A23-AF4D-6E57D13C9A63}"/>
              </a:ext>
            </a:extLst>
          </p:cNvPr>
          <p:cNvSpPr txBox="1"/>
          <p:nvPr/>
        </p:nvSpPr>
        <p:spPr>
          <a:xfrm>
            <a:off x="1058950" y="928499"/>
            <a:ext cx="215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Nginx -- Tomcat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Tomcat --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Tomcat -- Redis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과 </a:t>
            </a:r>
            <a:r>
              <a:rPr lang="en-US" altLang="ko-KR" sz="1200" dirty="0"/>
              <a:t>Redis Data</a:t>
            </a:r>
            <a:r>
              <a:rPr lang="ko-KR" altLang="en-US" sz="1200" dirty="0"/>
              <a:t>정보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DB24E3-C85E-43A0-A707-C0B657C8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7377904" y="1562965"/>
            <a:ext cx="1166723" cy="333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89BD74-E42C-4A43-8062-76D729B97BA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377904" y="1896398"/>
            <a:ext cx="1166723" cy="33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C9762F-920B-460B-A20B-88B2AC9C330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5150851" y="1896398"/>
            <a:ext cx="1219292" cy="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3FC45F-8FAC-4AF0-B2F2-9A5BD36D7935}"/>
              </a:ext>
            </a:extLst>
          </p:cNvPr>
          <p:cNvSpPr/>
          <p:nvPr/>
        </p:nvSpPr>
        <p:spPr>
          <a:xfrm>
            <a:off x="4143090" y="4935096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Nginx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1794F3-7E33-4A99-9592-60F2C3FE4B02}"/>
              </a:ext>
            </a:extLst>
          </p:cNvPr>
          <p:cNvSpPr/>
          <p:nvPr/>
        </p:nvSpPr>
        <p:spPr>
          <a:xfrm>
            <a:off x="6370143" y="4266549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4344BA-2A76-414A-A944-091E6E6D9198}"/>
              </a:ext>
            </a:extLst>
          </p:cNvPr>
          <p:cNvSpPr/>
          <p:nvPr/>
        </p:nvSpPr>
        <p:spPr>
          <a:xfrm>
            <a:off x="8695519" y="4610376"/>
            <a:ext cx="1007761" cy="516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Mysql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6D1C0B-CD49-46E4-9536-C3E166A2BB0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377904" y="4600823"/>
            <a:ext cx="1317615" cy="26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4DC95F2-E65A-425D-B0D0-93D89298180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7904" y="4868774"/>
            <a:ext cx="1317615" cy="99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E4DB98-DDFE-4F58-9C79-AA25559B68F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150851" y="4600823"/>
            <a:ext cx="1219292" cy="66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EDFD8A-E139-422E-AE3B-AC9A4CA83D6A}"/>
              </a:ext>
            </a:extLst>
          </p:cNvPr>
          <p:cNvSpPr/>
          <p:nvPr/>
        </p:nvSpPr>
        <p:spPr>
          <a:xfrm>
            <a:off x="6370143" y="5526634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387238-17C3-4146-A0C1-15AB7161878E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150851" y="5269370"/>
            <a:ext cx="1219292" cy="591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89770E-3DCC-42C4-AAF7-7959D6694EEE}"/>
              </a:ext>
            </a:extLst>
          </p:cNvPr>
          <p:cNvSpPr/>
          <p:nvPr/>
        </p:nvSpPr>
        <p:spPr>
          <a:xfrm>
            <a:off x="9816488" y="1455188"/>
            <a:ext cx="1768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Nginx     : 10.0.1.6</a:t>
            </a:r>
            <a:br>
              <a:rPr lang="en-US" altLang="ko-KR" sz="1200" dirty="0"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Tomcat    : 10.0.2.6</a:t>
            </a:r>
            <a:br>
              <a:rPr lang="en-US" altLang="ko-KR" sz="1200" dirty="0"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 err="1">
                <a:latin typeface="+mn-ea"/>
                <a:cs typeface="굴림" panose="020B0600000101010101" pitchFamily="50" charset="-127"/>
              </a:rPr>
              <a:t>Mysql</a:t>
            </a:r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 : 10.0.3.6</a:t>
            </a:r>
          </a:p>
          <a:p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Redis : 10.0.3.7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D9284-4A94-4404-8607-09565E1DE142}"/>
              </a:ext>
            </a:extLst>
          </p:cNvPr>
          <p:cNvSpPr txBox="1"/>
          <p:nvPr/>
        </p:nvSpPr>
        <p:spPr>
          <a:xfrm>
            <a:off x="6558058" y="99701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2B488-CB16-4C58-ADF8-B99E350EB5A1}"/>
              </a:ext>
            </a:extLst>
          </p:cNvPr>
          <p:cNvSpPr/>
          <p:nvPr/>
        </p:nvSpPr>
        <p:spPr>
          <a:xfrm>
            <a:off x="6152754" y="1181439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F9DE2-3C84-4FA2-AD39-0E2346EB78B8}"/>
              </a:ext>
            </a:extLst>
          </p:cNvPr>
          <p:cNvSpPr txBox="1"/>
          <p:nvPr/>
        </p:nvSpPr>
        <p:spPr>
          <a:xfrm>
            <a:off x="8799011" y="9683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B7023A-5AFB-4901-9AD8-273D35A13290}"/>
              </a:ext>
            </a:extLst>
          </p:cNvPr>
          <p:cNvSpPr/>
          <p:nvPr/>
        </p:nvSpPr>
        <p:spPr>
          <a:xfrm>
            <a:off x="8393707" y="1152784"/>
            <a:ext cx="1362806" cy="14935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2B8C9-65E7-4F8B-A32B-86B55777BA0C}"/>
              </a:ext>
            </a:extLst>
          </p:cNvPr>
          <p:cNvSpPr txBox="1"/>
          <p:nvPr/>
        </p:nvSpPr>
        <p:spPr>
          <a:xfrm>
            <a:off x="4332748" y="10147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BBD513-E02D-4319-BE9C-D4EEEE011E42}"/>
              </a:ext>
            </a:extLst>
          </p:cNvPr>
          <p:cNvSpPr/>
          <p:nvPr/>
        </p:nvSpPr>
        <p:spPr>
          <a:xfrm>
            <a:off x="3927444" y="1199196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B2B48B-1FFB-4C84-91B3-504B1A1609F3}"/>
              </a:ext>
            </a:extLst>
          </p:cNvPr>
          <p:cNvSpPr txBox="1"/>
          <p:nvPr/>
        </p:nvSpPr>
        <p:spPr>
          <a:xfrm>
            <a:off x="4370872" y="430253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4703E3-610B-4FDA-BCB6-4164A129E6F2}"/>
              </a:ext>
            </a:extLst>
          </p:cNvPr>
          <p:cNvSpPr/>
          <p:nvPr/>
        </p:nvSpPr>
        <p:spPr>
          <a:xfrm>
            <a:off x="3965568" y="4486956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DC8E2-78E2-4A58-AC4E-28D19B4B24E5}"/>
              </a:ext>
            </a:extLst>
          </p:cNvPr>
          <p:cNvSpPr txBox="1"/>
          <p:nvPr/>
        </p:nvSpPr>
        <p:spPr>
          <a:xfrm>
            <a:off x="6552734" y="374081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1468DF-19FE-41E6-A1AA-30377D14BE23}"/>
              </a:ext>
            </a:extLst>
          </p:cNvPr>
          <p:cNvSpPr/>
          <p:nvPr/>
        </p:nvSpPr>
        <p:spPr>
          <a:xfrm>
            <a:off x="6147430" y="3925232"/>
            <a:ext cx="1362806" cy="26249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5EE852-5549-4009-930A-2A6E436A77C9}"/>
              </a:ext>
            </a:extLst>
          </p:cNvPr>
          <p:cNvSpPr txBox="1"/>
          <p:nvPr/>
        </p:nvSpPr>
        <p:spPr>
          <a:xfrm>
            <a:off x="8883808" y="42580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3649B6-65CD-4B92-9E44-88000293835C}"/>
              </a:ext>
            </a:extLst>
          </p:cNvPr>
          <p:cNvSpPr/>
          <p:nvPr/>
        </p:nvSpPr>
        <p:spPr>
          <a:xfrm>
            <a:off x="8478504" y="4442468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1BF43D-7D60-4751-805E-F0633A3EB4B1}"/>
              </a:ext>
            </a:extLst>
          </p:cNvPr>
          <p:cNvSpPr/>
          <p:nvPr/>
        </p:nvSpPr>
        <p:spPr>
          <a:xfrm>
            <a:off x="8571229" y="2063534"/>
            <a:ext cx="1007761" cy="38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Redis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276EA-A40A-4D94-B300-D1F246325919}"/>
              </a:ext>
            </a:extLst>
          </p:cNvPr>
          <p:cNvSpPr txBox="1"/>
          <p:nvPr/>
        </p:nvSpPr>
        <p:spPr>
          <a:xfrm>
            <a:off x="4278574" y="553233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 </a:t>
            </a:r>
            <a:r>
              <a:rPr lang="en-US" altLang="ko-KR" dirty="0"/>
              <a:t>Test</a:t>
            </a:r>
            <a:r>
              <a:rPr lang="ko-KR" altLang="en-US" dirty="0"/>
              <a:t> 구성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9461CE-CBE9-49A8-B537-3F7E44C6D061}"/>
              </a:ext>
            </a:extLst>
          </p:cNvPr>
          <p:cNvSpPr/>
          <p:nvPr/>
        </p:nvSpPr>
        <p:spPr>
          <a:xfrm>
            <a:off x="8695518" y="5404505"/>
            <a:ext cx="1007761" cy="48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Redis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4D1C59-2311-4C2C-9DA5-0DC114554FA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413027" y="4648815"/>
            <a:ext cx="1282491" cy="99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C55EC85-1CCD-4FC8-99E1-E6DF7AAF023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413027" y="5647071"/>
            <a:ext cx="1282491" cy="21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33E0AD-6DD0-420C-B2C3-F6F3E4B8667B}"/>
              </a:ext>
            </a:extLst>
          </p:cNvPr>
          <p:cNvSpPr/>
          <p:nvPr/>
        </p:nvSpPr>
        <p:spPr>
          <a:xfrm>
            <a:off x="8478504" y="4533367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190C07CA-1974-4C91-A7F2-D0565BB79D70}"/>
              </a:ext>
            </a:extLst>
          </p:cNvPr>
          <p:cNvSpPr/>
          <p:nvPr/>
        </p:nvSpPr>
        <p:spPr>
          <a:xfrm>
            <a:off x="9710057" y="4789715"/>
            <a:ext cx="511650" cy="925750"/>
          </a:xfrm>
          <a:custGeom>
            <a:avLst/>
            <a:gdLst>
              <a:gd name="connsiteX0" fmla="*/ 119742 w 491268"/>
              <a:gd name="connsiteY0" fmla="*/ 0 h 860422"/>
              <a:gd name="connsiteX1" fmla="*/ 489857 w 491268"/>
              <a:gd name="connsiteY1" fmla="*/ 391885 h 860422"/>
              <a:gd name="connsiteX2" fmla="*/ 0 w 491268"/>
              <a:gd name="connsiteY2" fmla="*/ 859971 h 860422"/>
              <a:gd name="connsiteX0" fmla="*/ 0 w 511650"/>
              <a:gd name="connsiteY0" fmla="*/ 0 h 925750"/>
              <a:gd name="connsiteX1" fmla="*/ 511629 w 511650"/>
              <a:gd name="connsiteY1" fmla="*/ 457199 h 925750"/>
              <a:gd name="connsiteX2" fmla="*/ 21772 w 511650"/>
              <a:gd name="connsiteY2" fmla="*/ 925285 h 9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50" h="925750">
                <a:moveTo>
                  <a:pt x="0" y="0"/>
                </a:moveTo>
                <a:cubicBezTo>
                  <a:pt x="195036" y="124278"/>
                  <a:pt x="508000" y="302985"/>
                  <a:pt x="511629" y="457199"/>
                </a:cubicBezTo>
                <a:cubicBezTo>
                  <a:pt x="515258" y="611413"/>
                  <a:pt x="54429" y="939799"/>
                  <a:pt x="21772" y="925285"/>
                </a:cubicBez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0C970-5BB6-46FD-98A0-DA385192E499}"/>
              </a:ext>
            </a:extLst>
          </p:cNvPr>
          <p:cNvSpPr txBox="1"/>
          <p:nvPr/>
        </p:nvSpPr>
        <p:spPr>
          <a:xfrm>
            <a:off x="9091557" y="5147943"/>
            <a:ext cx="252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간 </a:t>
            </a:r>
            <a:r>
              <a:rPr lang="en-US" altLang="ko-KR" sz="1200" dirty="0"/>
              <a:t>Data read/write</a:t>
            </a:r>
            <a:r>
              <a:rPr lang="ko-KR" altLang="en-US" sz="1200" dirty="0"/>
              <a:t> 과정</a:t>
            </a:r>
            <a:r>
              <a:rPr lang="en-US" altLang="ko-KR" sz="1200" dirty="0"/>
              <a:t>,</a:t>
            </a:r>
            <a:r>
              <a:rPr lang="ko-KR" altLang="en-US" sz="1200" dirty="0"/>
              <a:t>방법</a:t>
            </a:r>
            <a:r>
              <a:rPr lang="en-US" altLang="ko-KR" sz="1200" dirty="0"/>
              <a:t>??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E4838A-89FE-4456-988B-80553551BF29}"/>
              </a:ext>
            </a:extLst>
          </p:cNvPr>
          <p:cNvSpPr txBox="1"/>
          <p:nvPr/>
        </p:nvSpPr>
        <p:spPr>
          <a:xfrm>
            <a:off x="167234" y="3925232"/>
            <a:ext cx="609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Redis</a:t>
            </a:r>
            <a:r>
              <a:rPr lang="ko-KR" altLang="en-US" sz="1200" dirty="0"/>
              <a:t> 서버에 세션 정보 저장하여 공유 </a:t>
            </a:r>
            <a:endParaRPr lang="en-US" altLang="ko-KR" sz="1200" dirty="0"/>
          </a:p>
          <a:p>
            <a:r>
              <a:rPr lang="ko-KR" altLang="en-US" sz="1200" dirty="0"/>
              <a:t>또는 </a:t>
            </a:r>
            <a:r>
              <a:rPr lang="en-US" altLang="ko-KR" sz="1200" dirty="0"/>
              <a:t>Tomcat Cluster</a:t>
            </a:r>
            <a:r>
              <a:rPr lang="ko-KR" altLang="en-US" sz="1200" dirty="0"/>
              <a:t>구성하여 세션 공유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어느방법이</a:t>
            </a:r>
            <a:r>
              <a:rPr lang="ko-KR" altLang="en-US" sz="1200" dirty="0"/>
              <a:t> 효율적인지 검토하여 적용 필요</a:t>
            </a:r>
            <a:r>
              <a:rPr lang="en-US" altLang="ko-KR" sz="1200" dirty="0"/>
              <a:t>..</a:t>
            </a:r>
          </a:p>
          <a:p>
            <a:r>
              <a:rPr lang="en-US" altLang="ko-KR" sz="1200" dirty="0"/>
              <a:t>%%  </a:t>
            </a:r>
            <a:r>
              <a:rPr lang="ko-KR" altLang="en-US" sz="1200" dirty="0"/>
              <a:t>세션 공유 설정  </a:t>
            </a:r>
            <a:r>
              <a:rPr lang="en-US" altLang="ko-KR" sz="1200" dirty="0"/>
              <a:t>%%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729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6EF3A-152B-49E7-8552-10BB2DB13500}"/>
              </a:ext>
            </a:extLst>
          </p:cNvPr>
          <p:cNvSpPr txBox="1"/>
          <p:nvPr/>
        </p:nvSpPr>
        <p:spPr>
          <a:xfrm>
            <a:off x="975360" y="600980"/>
            <a:ext cx="328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Tomcat </a:t>
            </a:r>
            <a:r>
              <a:rPr lang="ko-KR" altLang="en-US" dirty="0"/>
              <a:t>설치 및 </a:t>
            </a:r>
            <a:r>
              <a:rPr lang="en-US" altLang="ko-KR" dirty="0"/>
              <a:t>Nginx </a:t>
            </a:r>
            <a:r>
              <a:rPr lang="ko-KR" altLang="en-US" dirty="0"/>
              <a:t>연동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690741-DE18-4CC1-B00B-E05AFAE9DD80}"/>
              </a:ext>
            </a:extLst>
          </p:cNvPr>
          <p:cNvSpPr/>
          <p:nvPr/>
        </p:nvSpPr>
        <p:spPr>
          <a:xfrm>
            <a:off x="633984" y="1041140"/>
            <a:ext cx="6096000" cy="40241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/>
              <a:t>Tomcat </a:t>
            </a:r>
            <a:r>
              <a:rPr lang="ko-KR" altLang="en-US" sz="1400" b="1" dirty="0"/>
              <a:t>설치 </a:t>
            </a:r>
            <a:endParaRPr lang="en-US" altLang="ko-KR" sz="1400" b="1" dirty="0"/>
          </a:p>
          <a:p>
            <a:r>
              <a:rPr lang="ko-KR" altLang="en-US" sz="1050" dirty="0"/>
              <a:t># 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tomcat</a:t>
            </a:r>
            <a:r>
              <a:rPr lang="en-US" altLang="ko-KR" sz="1050" dirty="0"/>
              <a:t>*</a:t>
            </a:r>
            <a:r>
              <a:rPr lang="ko-KR" altLang="en-US" sz="1050" dirty="0"/>
              <a:t>  </a:t>
            </a:r>
            <a:r>
              <a:rPr lang="en-US" altLang="ko-KR" sz="1050" dirty="0">
                <a:sym typeface="Wingdings" panose="05000000000000000000" pitchFamily="2" charset="2"/>
              </a:rPr>
              <a:t>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*</a:t>
            </a:r>
            <a:r>
              <a:rPr lang="ko-KR" altLang="en-US" sz="1050" dirty="0">
                <a:sym typeface="Wingdings" panose="05000000000000000000" pitchFamily="2" charset="2"/>
              </a:rPr>
              <a:t>없이 </a:t>
            </a:r>
            <a:r>
              <a:rPr lang="en-US" altLang="ko-KR" sz="1050" dirty="0" err="1">
                <a:sym typeface="Wingdings" panose="05000000000000000000" pitchFamily="2" charset="2"/>
              </a:rPr>
              <a:t>tomca</a:t>
            </a:r>
            <a:r>
              <a:rPr lang="ko-KR" altLang="en-US" sz="1050" dirty="0">
                <a:sym typeface="Wingdings" panose="05000000000000000000" pitchFamily="2" charset="2"/>
              </a:rPr>
              <a:t>설치하면 </a:t>
            </a:r>
            <a:r>
              <a:rPr lang="en-US" altLang="ko-KR" sz="1050" dirty="0" err="1">
                <a:sym typeface="Wingdings" panose="05000000000000000000" pitchFamily="2" charset="2"/>
              </a:rPr>
              <a:t>webapps</a:t>
            </a:r>
            <a:r>
              <a:rPr lang="en-US" altLang="ko-KR" sz="1050" dirty="0"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ym typeface="Wingdings" panose="05000000000000000000" pitchFamily="2" charset="2"/>
              </a:rPr>
              <a:t>디렉터리아래 아무것도 설치안됨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기본 설정된 </a:t>
            </a:r>
            <a:r>
              <a:rPr lang="ko-KR" altLang="en-US" sz="1050" dirty="0" err="1"/>
              <a:t>Tomcat</a:t>
            </a:r>
            <a:r>
              <a:rPr lang="ko-KR" altLang="en-US" sz="1050" dirty="0"/>
              <a:t> server.xml 수정없이 그대로 8080 </a:t>
            </a:r>
            <a:r>
              <a:rPr lang="ko-KR" altLang="en-US" sz="1050" dirty="0" err="1"/>
              <a:t>http</a:t>
            </a:r>
            <a:r>
              <a:rPr lang="ko-KR" altLang="en-US" sz="1050" dirty="0"/>
              <a:t> 사용</a:t>
            </a:r>
          </a:p>
          <a:p>
            <a:r>
              <a:rPr lang="ko-KR" altLang="en-US" sz="1050" dirty="0"/>
              <a:t># </a:t>
            </a:r>
            <a:r>
              <a:rPr lang="ko-KR" altLang="en-US" sz="1050" dirty="0" err="1"/>
              <a:t>systemctl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start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tomcat</a:t>
            </a:r>
            <a:endParaRPr lang="ko-KR" altLang="en-US" sz="1050" dirty="0"/>
          </a:p>
          <a:p>
            <a:r>
              <a:rPr lang="ko-KR" altLang="en-US" sz="1050" dirty="0"/>
              <a:t># </a:t>
            </a:r>
            <a:r>
              <a:rPr lang="ko-KR" altLang="en-US" sz="1050" dirty="0" err="1"/>
              <a:t>netstat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tnlp</a:t>
            </a:r>
            <a:endParaRPr lang="ko-KR" altLang="en-US" sz="1050" dirty="0"/>
          </a:p>
          <a:p>
            <a:r>
              <a:rPr lang="ko-KR" altLang="en-US" sz="1050" dirty="0" err="1"/>
              <a:t>tcp</a:t>
            </a:r>
            <a:r>
              <a:rPr lang="ko-KR" altLang="en-US" sz="1050" dirty="0"/>
              <a:t>        0      0 0.0.0.0:80              0.0.0.0:*               LISTEN      3704/</a:t>
            </a:r>
            <a:r>
              <a:rPr lang="ko-KR" altLang="en-US" sz="1050" dirty="0" err="1"/>
              <a:t>nginx</a:t>
            </a:r>
            <a:r>
              <a:rPr lang="ko-KR" altLang="en-US" sz="1050" dirty="0"/>
              <a:t>: </a:t>
            </a:r>
            <a:r>
              <a:rPr lang="ko-KR" altLang="en-US" sz="1050" dirty="0" err="1"/>
              <a:t>master</a:t>
            </a:r>
            <a:endParaRPr lang="ko-KR" altLang="en-US" sz="1050" dirty="0"/>
          </a:p>
          <a:p>
            <a:r>
              <a:rPr lang="ko-KR" altLang="en-US" sz="1050" dirty="0"/>
              <a:t>tcp6       0      0 :::8080       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tcp6       0      0 127.0.0.1:8005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tcp6       0      0 :::8009       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conf</a:t>
            </a:r>
            <a:r>
              <a:rPr lang="ko-KR" altLang="en-US" sz="1050" dirty="0"/>
              <a:t>]#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200" b="1" dirty="0"/>
              <a:t>## Nginx</a:t>
            </a:r>
            <a:r>
              <a:rPr lang="ko-KR" altLang="en-US" sz="1200" b="1" dirty="0"/>
              <a:t>서버에서</a:t>
            </a:r>
            <a:r>
              <a:rPr lang="en-US" altLang="ko-KR" sz="1200" b="1" dirty="0"/>
              <a:t> Tomcat</a:t>
            </a:r>
            <a:r>
              <a:rPr lang="ko-KR" altLang="en-US" sz="1200" b="1" dirty="0"/>
              <a:t> 연동 설정 </a:t>
            </a:r>
            <a:endParaRPr lang="en-US" altLang="ko-KR" sz="1200" b="1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conf]# vi /</a:t>
            </a:r>
            <a:r>
              <a:rPr lang="en-US" altLang="ko-KR" sz="1050" dirty="0" err="1"/>
              <a:t>etc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/</a:t>
            </a:r>
            <a:r>
              <a:rPr lang="en-US" altLang="ko-KR" sz="1050" dirty="0" err="1"/>
              <a:t>default.conf</a:t>
            </a:r>
            <a:endParaRPr lang="en-US" altLang="ko-KR" sz="1050" dirty="0"/>
          </a:p>
          <a:p>
            <a:r>
              <a:rPr lang="en-US" altLang="ko-KR" sz="1050" dirty="0"/>
              <a:t> location / {</a:t>
            </a:r>
          </a:p>
          <a:p>
            <a:r>
              <a:rPr lang="en-US" altLang="ko-KR" sz="1050" dirty="0"/>
              <a:t>         root   /</a:t>
            </a:r>
            <a:r>
              <a:rPr lang="en-US" altLang="ko-KR" sz="1050" dirty="0" err="1"/>
              <a:t>usr</a:t>
            </a:r>
            <a:r>
              <a:rPr lang="en-US" altLang="ko-KR" sz="1050" dirty="0"/>
              <a:t>/share/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/html;</a:t>
            </a:r>
          </a:p>
          <a:p>
            <a:r>
              <a:rPr lang="en-US" altLang="ko-KR" sz="1050" dirty="0"/>
              <a:t>         index  index.html index.htm;        </a:t>
            </a:r>
          </a:p>
          <a:p>
            <a:r>
              <a:rPr lang="en-US" altLang="ko-KR" sz="1050" dirty="0"/>
              <a:t>         </a:t>
            </a:r>
            <a:r>
              <a:rPr lang="en-US" altLang="ko-KR" sz="1050" dirty="0" err="1"/>
              <a:t>proxy_pass</a:t>
            </a:r>
            <a:r>
              <a:rPr lang="en-US" altLang="ko-KR" sz="1050" dirty="0"/>
              <a:t> http://10.0.2.6:8080;  </a:t>
            </a:r>
            <a:r>
              <a:rPr lang="en-US" altLang="ko-KR" sz="1050" dirty="0">
                <a:sym typeface="Wingdings" panose="05000000000000000000" pitchFamily="2" charset="2"/>
              </a:rPr>
              <a:t> (Tomcat </a:t>
            </a:r>
            <a:r>
              <a:rPr lang="ko-KR" altLang="en-US" sz="1050" dirty="0">
                <a:sym typeface="Wingdings" panose="05000000000000000000" pitchFamily="2" charset="2"/>
              </a:rPr>
              <a:t>연동</a:t>
            </a:r>
            <a:r>
              <a:rPr lang="en-US" altLang="ko-KR" sz="1050" dirty="0">
                <a:sym typeface="Wingdings" panose="05000000000000000000" pitchFamily="2" charset="2"/>
              </a:rPr>
              <a:t>, Tomcat </a:t>
            </a:r>
            <a:r>
              <a:rPr lang="ko-KR" altLang="en-US" sz="1050" dirty="0">
                <a:sym typeface="Wingdings" panose="05000000000000000000" pitchFamily="2" charset="2"/>
              </a:rPr>
              <a:t>서버 </a:t>
            </a:r>
            <a:r>
              <a:rPr lang="en-US" altLang="ko-KR" sz="1050" dirty="0">
                <a:sym typeface="Wingdings" panose="05000000000000000000" pitchFamily="2" charset="2"/>
              </a:rPr>
              <a:t>IP</a:t>
            </a:r>
            <a:r>
              <a:rPr lang="ko-KR" altLang="en-US" sz="1050" dirty="0">
                <a:sym typeface="Wingdings" panose="05000000000000000000" pitchFamily="2" charset="2"/>
              </a:rPr>
              <a:t>적용</a:t>
            </a:r>
            <a:r>
              <a:rPr lang="en-US" altLang="ko-KR" sz="1050" dirty="0">
                <a:sym typeface="Wingdings" panose="05000000000000000000" pitchFamily="2" charset="2"/>
              </a:rPr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conf]#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restart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다시 웹 </a:t>
            </a:r>
            <a:r>
              <a:rPr lang="en-US" altLang="ko-KR" sz="1050" dirty="0"/>
              <a:t>80</a:t>
            </a:r>
            <a:r>
              <a:rPr lang="ko-KR" altLang="en-US" sz="1050" dirty="0"/>
              <a:t>포트 접속하면 </a:t>
            </a:r>
            <a:r>
              <a:rPr lang="en-US" altLang="ko-KR" sz="1050" dirty="0"/>
              <a:t>Tomcat</a:t>
            </a:r>
            <a:r>
              <a:rPr lang="ko-KR" altLang="en-US" sz="1050" dirty="0"/>
              <a:t>으로 접속됨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8D36C-0A8E-48AC-BA90-FB258F9D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24" y="2928257"/>
            <a:ext cx="6583607" cy="3662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2B5167-59EA-4A8E-B4BA-A20E0BEDE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61" y="785646"/>
            <a:ext cx="4715744" cy="18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9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F175B-308A-4817-A9DC-F982B2B68C2E}"/>
              </a:ext>
            </a:extLst>
          </p:cNvPr>
          <p:cNvSpPr txBox="1"/>
          <p:nvPr/>
        </p:nvSpPr>
        <p:spPr>
          <a:xfrm>
            <a:off x="609600" y="413657"/>
            <a:ext cx="21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Tomcat-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386B9-01A0-4B54-9BA7-A1FEED0D2AB2}"/>
              </a:ext>
            </a:extLst>
          </p:cNvPr>
          <p:cNvSpPr txBox="1"/>
          <p:nvPr/>
        </p:nvSpPr>
        <p:spPr>
          <a:xfrm>
            <a:off x="406416" y="909444"/>
            <a:ext cx="8257010" cy="557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 스퀘어"/>
              </a:rPr>
              <a:t>Tomcat</a:t>
            </a:r>
            <a:r>
              <a:rPr lang="ko-KR" altLang="en-US" sz="1200" b="1" dirty="0">
                <a:latin typeface="나눔 스퀘어"/>
              </a:rPr>
              <a:t>에 </a:t>
            </a:r>
            <a:r>
              <a:rPr lang="en-US" altLang="ko-KR" sz="1200" b="1" dirty="0" err="1">
                <a:latin typeface="나눔 스퀘어"/>
              </a:rPr>
              <a:t>mysql</a:t>
            </a:r>
            <a:r>
              <a:rPr lang="en-US" altLang="ko-KR" sz="1200" b="1" dirty="0">
                <a:latin typeface="나눔 스퀘어"/>
              </a:rPr>
              <a:t>-connector </a:t>
            </a:r>
            <a:r>
              <a:rPr lang="ko-KR" altLang="en-US" sz="1200" b="1" dirty="0">
                <a:latin typeface="나눔 스퀘어"/>
              </a:rPr>
              <a:t>설치</a:t>
            </a:r>
            <a:endParaRPr lang="en-US" altLang="ko-KR" sz="1200" b="1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pt-BR" altLang="ko-KR" sz="1000" dirty="0">
                <a:latin typeface="나눔 스퀘어"/>
              </a:rPr>
              <a:t>[root@nginx conf.d]# cd /usr/src</a:t>
            </a: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1. </a:t>
            </a:r>
            <a:r>
              <a:rPr lang="en-US" altLang="ko-KR" sz="1000" dirty="0" err="1">
                <a:latin typeface="나눔 스퀘어"/>
              </a:rPr>
              <a:t>wget</a:t>
            </a:r>
            <a:r>
              <a:rPr lang="en-US" altLang="ko-KR" sz="1000" dirty="0">
                <a:latin typeface="나눔 스퀘어"/>
              </a:rPr>
              <a:t> https://</a:t>
            </a:r>
            <a:r>
              <a:rPr lang="en-US" altLang="ko-KR" sz="1000" dirty="0" err="1">
                <a:latin typeface="나눔 스퀘어"/>
              </a:rPr>
              <a:t>dev.mysql.com</a:t>
            </a:r>
            <a:r>
              <a:rPr lang="en-US" altLang="ko-KR" sz="1000" dirty="0">
                <a:latin typeface="나눔 스퀘어"/>
              </a:rPr>
              <a:t>/get/Downloads/Connector-J/</a:t>
            </a:r>
            <a:r>
              <a:rPr lang="en-US" altLang="ko-KR" sz="1000" dirty="0" err="1">
                <a:latin typeface="나눔 스퀘어"/>
              </a:rPr>
              <a:t>mysql</a:t>
            </a:r>
            <a:r>
              <a:rPr lang="en-US" altLang="ko-KR" sz="1000" dirty="0">
                <a:latin typeface="나눔 스퀘어"/>
              </a:rPr>
              <a:t>-connector-java-</a:t>
            </a:r>
            <a:r>
              <a:rPr lang="en-US" altLang="ko-KR" sz="1000" dirty="0" err="1">
                <a:latin typeface="나눔 스퀘어"/>
              </a:rPr>
              <a:t>8.0.20.tar.gz</a:t>
            </a:r>
            <a:r>
              <a:rPr lang="en-US" altLang="ko-KR" sz="1000" dirty="0">
                <a:latin typeface="나눔 스퀘어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2. tar </a:t>
            </a:r>
            <a:r>
              <a:rPr lang="en-US" altLang="ko-KR" sz="1000" dirty="0" err="1">
                <a:latin typeface="나눔 스퀘어"/>
              </a:rPr>
              <a:t>zxvf</a:t>
            </a:r>
            <a:r>
              <a:rPr lang="en-US" altLang="ko-KR" sz="1000" dirty="0">
                <a:latin typeface="나눔 스퀘어"/>
              </a:rPr>
              <a:t> mysql-connector-java-8.0.20.tar.gz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[</a:t>
            </a:r>
            <a:r>
              <a:rPr lang="en-US" altLang="ko-KR" sz="1000" dirty="0" err="1">
                <a:latin typeface="나눔 스퀘어"/>
              </a:rPr>
              <a:t>root@nginx</a:t>
            </a:r>
            <a:r>
              <a:rPr lang="en-US" altLang="ko-KR" sz="1000" dirty="0">
                <a:latin typeface="나눔 스퀘어"/>
              </a:rPr>
              <a:t> </a:t>
            </a:r>
            <a:r>
              <a:rPr lang="en-US" altLang="ko-KR" sz="1000" dirty="0" err="1">
                <a:latin typeface="나눔 스퀘어"/>
              </a:rPr>
              <a:t>src</a:t>
            </a:r>
            <a:r>
              <a:rPr lang="en-US" altLang="ko-KR" sz="1000" dirty="0">
                <a:latin typeface="나눔 스퀘어"/>
              </a:rPr>
              <a:t>]# cd mysql-connector-java-8.0.20/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3. </a:t>
            </a:r>
            <a:r>
              <a:rPr lang="ko-KR" altLang="en-US" sz="1000" dirty="0">
                <a:latin typeface="나눔 스퀘어"/>
              </a:rPr>
              <a:t>현재 </a:t>
            </a:r>
            <a:r>
              <a:rPr lang="en-US" altLang="ko-KR" sz="1000" dirty="0" err="1">
                <a:latin typeface="나눔 스퀘어"/>
              </a:rPr>
              <a:t>java_home</a:t>
            </a:r>
            <a:r>
              <a:rPr lang="en-US" altLang="ko-KR" sz="1000" dirty="0">
                <a:latin typeface="나눔 스퀘어"/>
              </a:rPr>
              <a:t> </a:t>
            </a:r>
            <a:r>
              <a:rPr lang="ko-KR" altLang="en-US" sz="1000" dirty="0">
                <a:latin typeface="나눔 스퀘어"/>
              </a:rPr>
              <a:t>경로에 </a:t>
            </a:r>
            <a:r>
              <a:rPr lang="en-US" altLang="ko-KR" sz="1000" dirty="0">
                <a:latin typeface="나눔 스퀘어"/>
              </a:rPr>
              <a:t>.jar</a:t>
            </a:r>
            <a:r>
              <a:rPr lang="ko-KR" altLang="en-US" sz="1000" dirty="0">
                <a:latin typeface="나눔 스퀘어"/>
              </a:rPr>
              <a:t>파일 옮기기</a:t>
            </a: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4. </a:t>
            </a:r>
            <a:r>
              <a:rPr lang="ko-KR" altLang="ko-KR" sz="1000" dirty="0" err="1"/>
              <a:t>cp</a:t>
            </a:r>
            <a:r>
              <a:rPr lang="ko-KR" altLang="ko-KR" sz="1000" dirty="0"/>
              <a:t> ./</a:t>
            </a:r>
            <a:r>
              <a:rPr lang="en-US" altLang="ko-KR" sz="1000" dirty="0"/>
              <a:t>mysql-connector-java-8.0.20.jar </a:t>
            </a:r>
            <a:r>
              <a:rPr lang="ko-KR" altLang="ko-KR" sz="1000" dirty="0"/>
              <a:t>/</a:t>
            </a:r>
            <a:r>
              <a:rPr lang="ko-KR" altLang="ko-KR" sz="1000" dirty="0" err="1"/>
              <a:t>usr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jvm</a:t>
            </a:r>
            <a:r>
              <a:rPr lang="ko-KR" altLang="ko-KR" sz="1000" dirty="0"/>
              <a:t>/java-1.8.0-openjdk-1.8.0.262.b10-0.el7_8.x86_64/</a:t>
            </a:r>
            <a:r>
              <a:rPr lang="ko-KR" altLang="ko-KR" sz="1000" dirty="0" err="1"/>
              <a:t>jre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ext</a:t>
            </a:r>
            <a:r>
              <a:rPr lang="ko-KR" altLang="ko-KR" sz="1000" dirty="0"/>
              <a:t>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5.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/profile</a:t>
            </a:r>
          </a:p>
          <a:p>
            <a:r>
              <a:rPr lang="ko-KR" altLang="ko-KR" sz="1000" dirty="0"/>
              <a:t>JAVA_HOME=/</a:t>
            </a:r>
            <a:r>
              <a:rPr lang="ko-KR" altLang="ko-KR" sz="1000" dirty="0" err="1"/>
              <a:t>usr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jvm</a:t>
            </a:r>
            <a:r>
              <a:rPr lang="ko-KR" altLang="ko-KR" sz="1000" dirty="0"/>
              <a:t>/java-1.8.0-openjdk-1.8.0.262.b10-0.el7_8.x86_64</a:t>
            </a:r>
          </a:p>
          <a:p>
            <a:r>
              <a:rPr lang="ko-KR" altLang="ko-KR" sz="1000" dirty="0"/>
              <a:t>CATALINA_HOME=/</a:t>
            </a:r>
            <a:r>
              <a:rPr lang="ko-KR" altLang="ko-KR" sz="1000" dirty="0" err="1"/>
              <a:t>usr</a:t>
            </a:r>
            <a:r>
              <a:rPr lang="ko-KR" altLang="ko-KR" sz="1000" dirty="0"/>
              <a:t>/</a:t>
            </a:r>
            <a:r>
              <a:rPr lang="ko-KR" altLang="ko-KR" sz="1000" dirty="0" err="1"/>
              <a:t>share</a:t>
            </a:r>
            <a:r>
              <a:rPr lang="ko-KR" altLang="ko-KR" sz="1000" dirty="0"/>
              <a:t>/</a:t>
            </a:r>
            <a:r>
              <a:rPr lang="ko-KR" altLang="ko-KR" sz="1000" dirty="0" err="1"/>
              <a:t>tomcat</a:t>
            </a:r>
            <a:endParaRPr lang="ko-KR" altLang="ko-KR" sz="1000" dirty="0"/>
          </a:p>
          <a:p>
            <a:r>
              <a:rPr lang="ko-KR" altLang="ko-KR" sz="1000" dirty="0"/>
              <a:t>CLASSPATH=.:$JAVA_HOME/</a:t>
            </a:r>
            <a:r>
              <a:rPr lang="ko-KR" altLang="ko-KR" sz="1000" dirty="0" err="1"/>
              <a:t>jre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ext</a:t>
            </a:r>
            <a:r>
              <a:rPr lang="ko-KR" altLang="ko-KR" sz="1000" dirty="0"/>
              <a:t>:$JAVA_HOME/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tools.jar</a:t>
            </a:r>
            <a:r>
              <a:rPr lang="ko-KR" altLang="ko-KR" sz="1000" dirty="0"/>
              <a:t>:$CATALINA_HOME/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jsp-api.jar</a:t>
            </a:r>
            <a:r>
              <a:rPr lang="ko-KR" altLang="ko-KR" sz="1000" dirty="0"/>
              <a:t>:$CATALINA_HOME/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/servlet-api.jar</a:t>
            </a:r>
          </a:p>
          <a:p>
            <a:r>
              <a:rPr lang="ko-KR" altLang="ko-KR" sz="1000" dirty="0"/>
              <a:t>PATH=$JAVA_HOME/</a:t>
            </a:r>
            <a:r>
              <a:rPr lang="ko-KR" altLang="ko-KR" sz="1000" dirty="0" err="1"/>
              <a:t>bin</a:t>
            </a:r>
            <a:r>
              <a:rPr lang="ko-KR" altLang="ko-KR" sz="1000" dirty="0"/>
              <a:t>:$PATH</a:t>
            </a:r>
          </a:p>
          <a:p>
            <a:r>
              <a:rPr lang="en-US" altLang="ko-KR" sz="1000" dirty="0"/>
              <a:t>export</a:t>
            </a:r>
            <a:r>
              <a:rPr lang="ko-KR" altLang="en-US" sz="1000" dirty="0"/>
              <a:t> </a:t>
            </a:r>
            <a:r>
              <a:rPr lang="ko-KR" altLang="ko-KR" sz="1000" dirty="0"/>
              <a:t>PATH=$PATH:$JAVA_HOME/</a:t>
            </a:r>
            <a:r>
              <a:rPr lang="ko-KR" altLang="ko-KR" sz="1000" dirty="0" err="1"/>
              <a:t>bin</a:t>
            </a:r>
            <a:r>
              <a:rPr lang="ko-KR" altLang="ko-KR" sz="1000" dirty="0"/>
              <a:t>:$CATALINA_HOME/</a:t>
            </a:r>
            <a:r>
              <a:rPr lang="ko-KR" altLang="ko-KR" sz="1000" dirty="0" err="1"/>
              <a:t>bin</a:t>
            </a:r>
            <a:endParaRPr lang="ko-KR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5. source /</a:t>
            </a:r>
            <a:r>
              <a:rPr lang="en-US" altLang="ko-KR" sz="1000" dirty="0" err="1">
                <a:latin typeface="나눔 스퀘어"/>
              </a:rPr>
              <a:t>etc</a:t>
            </a:r>
            <a:r>
              <a:rPr lang="en-US" altLang="ko-KR" sz="1000" dirty="0">
                <a:latin typeface="나눔 스퀘어"/>
              </a:rPr>
              <a:t>/profile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6. driver</a:t>
            </a:r>
            <a:r>
              <a:rPr lang="ko-KR" altLang="en-US" sz="1000" dirty="0">
                <a:latin typeface="나눔 스퀘어"/>
              </a:rPr>
              <a:t>가 사용할 수 있는 상태인지 확인</a:t>
            </a:r>
            <a:endParaRPr lang="en-US" altLang="ko-KR" sz="1000" dirty="0">
              <a:latin typeface="나눔 스퀘어"/>
            </a:endParaRPr>
          </a:p>
          <a:p>
            <a:r>
              <a:rPr lang="ko-KR" altLang="ko-KR" sz="1000" dirty="0"/>
              <a:t>[</a:t>
            </a:r>
            <a:r>
              <a:rPr lang="ko-KR" altLang="ko-KR" sz="1000" dirty="0" err="1"/>
              <a:t>root@was</a:t>
            </a:r>
            <a:r>
              <a:rPr lang="ko-KR" altLang="ko-KR" sz="1000" dirty="0"/>
              <a:t> ROOT]# </a:t>
            </a:r>
            <a:r>
              <a:rPr lang="ko-KR" altLang="ko-KR" sz="1000" dirty="0" err="1"/>
              <a:t>javap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com.mysql.jdbc.Driver</a:t>
            </a:r>
            <a:endParaRPr lang="ko-KR" altLang="ko-KR" sz="1000" dirty="0"/>
          </a:p>
          <a:p>
            <a:r>
              <a:rPr lang="ko-KR" altLang="ko-KR" sz="1000" dirty="0" err="1"/>
              <a:t>Compiled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from</a:t>
            </a:r>
            <a:r>
              <a:rPr lang="ko-KR" altLang="ko-KR" sz="1000" dirty="0"/>
              <a:t> </a:t>
            </a:r>
            <a:r>
              <a:rPr lang="en-US" altLang="ko-KR" sz="1000" dirty="0"/>
              <a:t>"</a:t>
            </a:r>
            <a:r>
              <a:rPr lang="ko-KR" altLang="ko-KR" sz="1000" dirty="0"/>
              <a:t>Driver.java</a:t>
            </a:r>
            <a:r>
              <a:rPr lang="en-US" altLang="ko-KR" sz="1000" dirty="0"/>
              <a:t>"</a:t>
            </a:r>
            <a:endParaRPr lang="ko-KR" altLang="ko-KR" sz="1000" dirty="0"/>
          </a:p>
          <a:p>
            <a:r>
              <a:rPr lang="ko-KR" altLang="ko-KR" sz="1000" dirty="0" err="1"/>
              <a:t>public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class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com.mysql.jdbc.Driver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extends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com.mysql.jdbc.NonRegisteringDriver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implements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java.sql.Driver</a:t>
            </a:r>
            <a:r>
              <a:rPr lang="ko-KR" altLang="ko-KR" sz="1000" dirty="0"/>
              <a:t> {</a:t>
            </a:r>
          </a:p>
          <a:p>
            <a:r>
              <a:rPr lang="ko-KR" altLang="ko-KR" sz="1000" dirty="0"/>
              <a:t>  </a:t>
            </a:r>
            <a:r>
              <a:rPr lang="ko-KR" altLang="ko-KR" sz="1000" dirty="0" err="1"/>
              <a:t>public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com.mysql.jdbc.Driver</a:t>
            </a:r>
            <a:r>
              <a:rPr lang="ko-KR" altLang="ko-KR" sz="1000" dirty="0"/>
              <a:t>() </a:t>
            </a:r>
            <a:r>
              <a:rPr lang="ko-KR" altLang="ko-KR" sz="1000" dirty="0" err="1"/>
              <a:t>throws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java.sql.SQLException</a:t>
            </a:r>
            <a:r>
              <a:rPr lang="ko-KR" altLang="ko-KR" sz="1000" dirty="0"/>
              <a:t>;</a:t>
            </a:r>
          </a:p>
          <a:p>
            <a:r>
              <a:rPr lang="ko-KR" altLang="ko-KR" sz="1000" dirty="0"/>
              <a:t>  </a:t>
            </a:r>
            <a:r>
              <a:rPr lang="ko-KR" altLang="ko-KR" sz="1000" dirty="0" err="1"/>
              <a:t>public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java.util.logging.Logger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getParentLogger</a:t>
            </a:r>
            <a:r>
              <a:rPr lang="ko-KR" altLang="ko-KR" sz="1000" dirty="0"/>
              <a:t>() </a:t>
            </a:r>
            <a:r>
              <a:rPr lang="ko-KR" altLang="ko-KR" sz="1000" dirty="0" err="1"/>
              <a:t>throws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java.sql.SQLFeatureNotSupportedException</a:t>
            </a:r>
            <a:r>
              <a:rPr lang="ko-KR" altLang="ko-KR" sz="1000" dirty="0"/>
              <a:t>;</a:t>
            </a:r>
          </a:p>
          <a:p>
            <a:r>
              <a:rPr lang="ko-KR" altLang="ko-KR" sz="1000" dirty="0"/>
              <a:t>  </a:t>
            </a:r>
            <a:r>
              <a:rPr lang="ko-KR" altLang="ko-KR" sz="1000" dirty="0" err="1"/>
              <a:t>static</a:t>
            </a:r>
            <a:r>
              <a:rPr lang="ko-KR" altLang="ko-KR" sz="1000" dirty="0"/>
              <a:t> {};</a:t>
            </a:r>
          </a:p>
          <a:p>
            <a:r>
              <a:rPr lang="ko-KR" altLang="ko-KR" sz="1000" dirty="0"/>
              <a:t>}</a:t>
            </a:r>
          </a:p>
          <a:p>
            <a:r>
              <a:rPr lang="ko-KR" altLang="ko-KR" sz="1000" dirty="0" err="1"/>
              <a:t>위와같이</a:t>
            </a:r>
            <a:r>
              <a:rPr lang="en-US" altLang="ko-KR" sz="1000" dirty="0"/>
              <a:t> java</a:t>
            </a:r>
            <a:r>
              <a:rPr lang="ko-KR" altLang="ko-KR" sz="1000" dirty="0"/>
              <a:t>결과값이</a:t>
            </a:r>
            <a:r>
              <a:rPr lang="en-US" altLang="ko-KR" sz="1000" dirty="0"/>
              <a:t> </a:t>
            </a:r>
            <a:r>
              <a:rPr lang="ko-KR" altLang="ko-KR" sz="1000" dirty="0"/>
              <a:t>표시되어야</a:t>
            </a:r>
            <a:r>
              <a:rPr lang="en-US" altLang="ko-KR" sz="1000" dirty="0"/>
              <a:t> </a:t>
            </a:r>
            <a:r>
              <a:rPr lang="ko-KR" altLang="ko-KR" sz="1000" dirty="0"/>
              <a:t>정상</a:t>
            </a:r>
            <a:r>
              <a:rPr lang="en-US" altLang="ko-KR" sz="1000" dirty="0"/>
              <a:t> java</a:t>
            </a:r>
            <a:r>
              <a:rPr lang="ko-KR" altLang="ko-KR" sz="1000" dirty="0"/>
              <a:t>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</a:t>
            </a:r>
            <a:r>
              <a:rPr lang="ko-KR" altLang="ko-KR" sz="1000" dirty="0"/>
              <a:t>가</a:t>
            </a:r>
            <a:r>
              <a:rPr lang="en-US" altLang="ko-KR" sz="1000" dirty="0"/>
              <a:t> </a:t>
            </a:r>
            <a:r>
              <a:rPr lang="ko-KR" altLang="ko-KR" sz="1000" dirty="0"/>
              <a:t>연결이</a:t>
            </a:r>
            <a:r>
              <a:rPr lang="en-US" altLang="ko-KR" sz="1000" dirty="0"/>
              <a:t> </a:t>
            </a:r>
            <a:r>
              <a:rPr lang="ko-KR" altLang="ko-KR" sz="1000" dirty="0"/>
              <a:t>된</a:t>
            </a:r>
            <a:r>
              <a:rPr lang="en-US" altLang="ko-KR" sz="1000" dirty="0"/>
              <a:t> </a:t>
            </a:r>
            <a:r>
              <a:rPr lang="ko-KR" altLang="ko-KR" sz="1000" dirty="0"/>
              <a:t>것임</a:t>
            </a:r>
          </a:p>
          <a:p>
            <a:r>
              <a:rPr lang="ko-KR" altLang="ko-KR" sz="1000" dirty="0"/>
              <a:t>만약</a:t>
            </a:r>
            <a:r>
              <a:rPr lang="en-US" altLang="ko-KR" sz="1000" dirty="0"/>
              <a:t> </a:t>
            </a:r>
            <a:r>
              <a:rPr lang="ko-KR" altLang="ko-KR" sz="1000" dirty="0"/>
              <a:t>에러나</a:t>
            </a:r>
            <a:r>
              <a:rPr lang="en-US" altLang="ko-KR" sz="1000" dirty="0"/>
              <a:t> </a:t>
            </a:r>
            <a:r>
              <a:rPr lang="ko-KR" altLang="ko-KR" sz="1000" dirty="0"/>
              <a:t>표시가</a:t>
            </a:r>
            <a:r>
              <a:rPr lang="en-US" altLang="ko-KR" sz="1000" dirty="0"/>
              <a:t> </a:t>
            </a:r>
            <a:r>
              <a:rPr lang="ko-KR" altLang="ko-KR" sz="1000" dirty="0"/>
              <a:t>되니</a:t>
            </a:r>
            <a:r>
              <a:rPr lang="en-US" altLang="ko-KR" sz="1000" dirty="0"/>
              <a:t> </a:t>
            </a:r>
            <a:r>
              <a:rPr lang="ko-KR" altLang="ko-KR" sz="1000" dirty="0"/>
              <a:t>않으면</a:t>
            </a:r>
            <a:r>
              <a:rPr lang="en-US" altLang="ko-KR" sz="1000" dirty="0"/>
              <a:t> </a:t>
            </a:r>
            <a:r>
              <a:rPr lang="en-US" altLang="ko-KR" sz="1000" dirty="0" err="1"/>
              <a:t>jdk-devel</a:t>
            </a:r>
            <a:r>
              <a:rPr lang="en-US" altLang="ko-KR" sz="1000" dirty="0"/>
              <a:t> </a:t>
            </a:r>
            <a:r>
              <a:rPr lang="ko-KR" altLang="ko-KR" sz="1000" dirty="0"/>
              <a:t>패키지를</a:t>
            </a:r>
            <a:r>
              <a:rPr lang="en-US" altLang="ko-KR" sz="1000" dirty="0"/>
              <a:t> </a:t>
            </a:r>
            <a:r>
              <a:rPr lang="ko-KR" altLang="ko-KR" sz="1000" dirty="0"/>
              <a:t>설치한</a:t>
            </a:r>
            <a:r>
              <a:rPr lang="en-US" altLang="ko-KR" sz="1000" dirty="0"/>
              <a:t> </a:t>
            </a:r>
            <a:r>
              <a:rPr lang="ko-KR" altLang="ko-KR" sz="1000" dirty="0"/>
              <a:t>후</a:t>
            </a:r>
            <a:r>
              <a:rPr lang="en-US" altLang="ko-KR" sz="1000" dirty="0"/>
              <a:t> </a:t>
            </a:r>
            <a:r>
              <a:rPr lang="ko-KR" altLang="ko-KR" sz="1000" dirty="0"/>
              <a:t>다시</a:t>
            </a:r>
            <a:r>
              <a:rPr lang="en-US" altLang="ko-KR" sz="1000" dirty="0"/>
              <a:t> </a:t>
            </a:r>
            <a:r>
              <a:rPr lang="ko-KR" altLang="ko-KR" sz="1000" dirty="0"/>
              <a:t>정상</a:t>
            </a:r>
            <a:r>
              <a:rPr lang="en-US" altLang="ko-KR" sz="1000" dirty="0"/>
              <a:t> </a:t>
            </a:r>
            <a:r>
              <a:rPr lang="ko-KR" altLang="ko-KR" sz="1000" dirty="0"/>
              <a:t>확인한다</a:t>
            </a:r>
            <a:r>
              <a:rPr lang="en-US" altLang="ko-KR" sz="1000" dirty="0"/>
              <a:t>.. 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ym typeface="Wingdings" panose="05000000000000000000" pitchFamily="2" charset="2"/>
              </a:rPr>
              <a:t>패키지로 </a:t>
            </a:r>
            <a:r>
              <a:rPr lang="ko-KR" altLang="en-US" sz="1000" dirty="0" err="1">
                <a:sym typeface="Wingdings" panose="05000000000000000000" pitchFamily="2" charset="2"/>
              </a:rPr>
              <a:t>설치시</a:t>
            </a:r>
            <a:r>
              <a:rPr lang="ko-KR" altLang="en-US" sz="1000" dirty="0">
                <a:sym typeface="Wingdings" panose="05000000000000000000" pitchFamily="2" charset="2"/>
              </a:rPr>
              <a:t> 동일함</a:t>
            </a:r>
            <a:endParaRPr lang="en-US" altLang="ko-KR" sz="1000" dirty="0"/>
          </a:p>
          <a:p>
            <a:endParaRPr lang="ko-KR" altLang="ko-KR" sz="1000" dirty="0"/>
          </a:p>
          <a:p>
            <a:r>
              <a:rPr lang="ko-KR" altLang="ko-KR" sz="1000" dirty="0"/>
              <a:t> [</a:t>
            </a:r>
            <a:r>
              <a:rPr lang="ko-KR" altLang="ko-KR" sz="1000" dirty="0" err="1"/>
              <a:t>root@was</a:t>
            </a:r>
            <a:r>
              <a:rPr lang="ko-KR" altLang="ko-KR" sz="1000" dirty="0"/>
              <a:t> ROOT]# </a:t>
            </a:r>
            <a:r>
              <a:rPr lang="ko-KR" altLang="ko-KR" sz="1000" dirty="0" err="1"/>
              <a:t>yum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install</a:t>
            </a:r>
            <a:r>
              <a:rPr lang="ko-KR" altLang="ko-KR" sz="1000" dirty="0"/>
              <a:t> -</a:t>
            </a:r>
            <a:r>
              <a:rPr lang="ko-KR" altLang="ko-KR" sz="1000" dirty="0" err="1"/>
              <a:t>y</a:t>
            </a:r>
            <a:r>
              <a:rPr lang="ko-KR" altLang="ko-KR" sz="1000" dirty="0"/>
              <a:t> *</a:t>
            </a:r>
            <a:r>
              <a:rPr lang="ko-KR" altLang="ko-KR" sz="1000" dirty="0" err="1"/>
              <a:t>jdk-devel</a:t>
            </a:r>
            <a:endParaRPr lang="ko-K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203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62498-391F-4FAB-BCA4-9A6B4E56AEE9}"/>
              </a:ext>
            </a:extLst>
          </p:cNvPr>
          <p:cNvSpPr txBox="1"/>
          <p:nvPr/>
        </p:nvSpPr>
        <p:spPr>
          <a:xfrm>
            <a:off x="321836" y="879312"/>
            <a:ext cx="6002764" cy="394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[installation]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1. yum update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2. </a:t>
            </a:r>
            <a:r>
              <a:rPr lang="en-US" altLang="ko-KR" sz="1000" dirty="0" err="1">
                <a:solidFill>
                  <a:srgbClr val="0070C0"/>
                </a:solidFill>
                <a:latin typeface="나눔 스퀘어"/>
              </a:rPr>
              <a:t>wget</a:t>
            </a: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 </a:t>
            </a:r>
            <a:r>
              <a:rPr lang="ko-KR" altLang="ko-KR" sz="1000" dirty="0">
                <a:solidFill>
                  <a:srgbClr val="0070C0"/>
                </a:solidFill>
                <a:latin typeface="Arial Unicode MS"/>
                <a:ea typeface="Monaco"/>
              </a:rPr>
              <a:t>http://repo.mysql.com/mysql-community-release-el7-5.noarch.rpm</a:t>
            </a:r>
            <a:r>
              <a:rPr lang="ko-KR" altLang="ko-KR" sz="800" dirty="0">
                <a:solidFill>
                  <a:srgbClr val="0070C0"/>
                </a:solidFill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sym typeface="Wingdings" panose="05000000000000000000" pitchFamily="2" charset="2"/>
              </a:rPr>
              <a:t> 5.6 </a:t>
            </a:r>
            <a:r>
              <a:rPr lang="ko-KR" altLang="en-US" sz="800" dirty="0">
                <a:solidFill>
                  <a:srgbClr val="0070C0"/>
                </a:solidFill>
                <a:sym typeface="Wingdings" panose="05000000000000000000" pitchFamily="2" charset="2"/>
              </a:rPr>
              <a:t>설치됨</a:t>
            </a:r>
            <a:endParaRPr lang="en-US" altLang="ko-KR" sz="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hlinkClick r:id="rId2"/>
              </a:rPr>
              <a:t>http://repo.mysql.com/mysql57-community-release-el7-11.noarch.rpm</a:t>
            </a: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 5.7</a:t>
            </a:r>
            <a:r>
              <a:rPr lang="ko-KR" altLang="en-US" sz="1000" dirty="0">
                <a:sym typeface="Wingdings" panose="05000000000000000000" pitchFamily="2" charset="2"/>
              </a:rPr>
              <a:t>버전</a:t>
            </a:r>
            <a:endParaRPr lang="ko-KR" altLang="en-US" sz="1000" dirty="0">
              <a:solidFill>
                <a:srgbClr val="0070C0"/>
              </a:solidFill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3. rpm –</a:t>
            </a:r>
            <a:r>
              <a:rPr lang="en-US" altLang="ko-KR" sz="1000" dirty="0" err="1">
                <a:solidFill>
                  <a:srgbClr val="0070C0"/>
                </a:solidFill>
                <a:latin typeface="나눔 스퀘어"/>
              </a:rPr>
              <a:t>ivh</a:t>
            </a: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 mysql-community-release-el7-5.noarch.rpm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4. yum install </a:t>
            </a:r>
            <a:r>
              <a:rPr lang="en-US" altLang="ko-KR" sz="1000" dirty="0" err="1">
                <a:solidFill>
                  <a:srgbClr val="0070C0"/>
                </a:solidFill>
                <a:latin typeface="나눔 스퀘어"/>
              </a:rPr>
              <a:t>mysql</a:t>
            </a: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-server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5. </a:t>
            </a:r>
            <a:r>
              <a:rPr lang="en-US" altLang="ko-KR" sz="1000" dirty="0" err="1">
                <a:solidFill>
                  <a:srgbClr val="0070C0"/>
                </a:solidFill>
                <a:latin typeface="나눔 스퀘어"/>
              </a:rPr>
              <a:t>systemctl</a:t>
            </a: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 start </a:t>
            </a:r>
            <a:r>
              <a:rPr lang="en-US" altLang="ko-KR" sz="1000" dirty="0" err="1">
                <a:solidFill>
                  <a:srgbClr val="0070C0"/>
                </a:solidFill>
                <a:latin typeface="나눔 스퀘어"/>
              </a:rPr>
              <a:t>mysqld</a:t>
            </a:r>
            <a:endParaRPr lang="en-US" altLang="ko-KR" sz="1000" dirty="0">
              <a:solidFill>
                <a:srgbClr val="0070C0"/>
              </a:solidFill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  <a:latin typeface="나눔 스퀘어"/>
              </a:rPr>
              <a:t>6. </a:t>
            </a:r>
            <a:r>
              <a:rPr lang="en-US" altLang="ko-KR" sz="1000" dirty="0" err="1">
                <a:solidFill>
                  <a:srgbClr val="0070C0"/>
                </a:solidFill>
                <a:latin typeface="나눔 스퀘어"/>
              </a:rPr>
              <a:t>mysql_secure_installation</a:t>
            </a:r>
            <a:endParaRPr lang="en-US" altLang="ko-KR" sz="1000" dirty="0">
              <a:solidFill>
                <a:srgbClr val="0070C0"/>
              </a:solidFill>
              <a:latin typeface="나눔 스퀘어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나눔 스퀘어"/>
              </a:rPr>
              <a:t>mysql</a:t>
            </a:r>
            <a:r>
              <a:rPr lang="en-US" altLang="ko-KR" sz="1000" dirty="0">
                <a:latin typeface="나눔 스퀘어"/>
              </a:rPr>
              <a:t>&gt; create database </a:t>
            </a:r>
            <a:r>
              <a:rPr lang="en-US" altLang="ko-KR" sz="1000" dirty="0" err="1">
                <a:latin typeface="나눔 스퀘어"/>
              </a:rPr>
              <a:t>testdatabase</a:t>
            </a:r>
            <a:r>
              <a:rPr lang="en-US" altLang="ko-KR" sz="1000" dirty="0">
                <a:latin typeface="나눔 스퀘어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나눔 스퀘어"/>
              </a:rPr>
              <a:t>mysql</a:t>
            </a:r>
            <a:r>
              <a:rPr lang="en-US" altLang="ko-KR" sz="1000" dirty="0">
                <a:latin typeface="나눔 스퀘어"/>
              </a:rPr>
              <a:t>&gt; use </a:t>
            </a:r>
            <a:r>
              <a:rPr lang="en-US" altLang="ko-KR" sz="1000" dirty="0" err="1">
                <a:latin typeface="나눔 스퀘어"/>
              </a:rPr>
              <a:t>testdatabase</a:t>
            </a:r>
            <a:r>
              <a:rPr lang="en-US" altLang="ko-KR" sz="1000" dirty="0">
                <a:latin typeface="나눔 스퀘어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 err="1">
                <a:latin typeface="Arial" panose="020B0604020202020204" pitchFamily="34" charset="0"/>
              </a:rPr>
              <a:t>mysql</a:t>
            </a:r>
            <a:r>
              <a:rPr lang="en-US" altLang="ko-KR" sz="1000" dirty="0">
                <a:latin typeface="Arial" panose="020B0604020202020204" pitchFamily="34" charset="0"/>
              </a:rPr>
              <a:t>&gt; create user user01@localhost identified by 'ncp123123’;  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사용자 등록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 err="1">
                <a:latin typeface="Arial" panose="020B0604020202020204" pitchFamily="34" charset="0"/>
              </a:rPr>
              <a:t>Mysql</a:t>
            </a:r>
            <a:r>
              <a:rPr lang="en-US" altLang="ko-KR" sz="1000" dirty="0">
                <a:latin typeface="Arial" panose="020B0604020202020204" pitchFamily="34" charset="0"/>
              </a:rPr>
              <a:t>&gt; grant all privileges on testdatabase.* to user01@localhost; 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 DB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에 사용자 권한 등록</a:t>
            </a:r>
            <a:endParaRPr lang="en-US" altLang="ko-KR" sz="1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## 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참고 사용자에게 관리자 권한 부여는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*.* to user01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로 적용</a:t>
            </a:r>
            <a:endParaRPr lang="ko-KR" altLang="ko-KR" sz="100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7. Create table customers (</a:t>
            </a:r>
            <a:r>
              <a:rPr lang="ko-KR" altLang="ko-KR" sz="1000" dirty="0" err="1">
                <a:solidFill>
                  <a:srgbClr val="333333"/>
                </a:solidFill>
                <a:latin typeface="Arial Unicode MS"/>
                <a:ea typeface="Monaco"/>
              </a:rPr>
              <a:t>customer_id</a:t>
            </a:r>
            <a:r>
              <a:rPr lang="ko-KR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INT NOT NULL AUTO_INCREMENT PRIMARY KEY, </a:t>
            </a:r>
            <a:r>
              <a:rPr lang="ko-KR" altLang="ko-KR" sz="1000" dirty="0" err="1">
                <a:solidFill>
                  <a:srgbClr val="333333"/>
                </a:solidFill>
                <a:latin typeface="Arial Unicode MS"/>
                <a:ea typeface="Monaco"/>
              </a:rPr>
              <a:t>first_name</a:t>
            </a:r>
            <a:r>
              <a:rPr lang="ko-KR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TEXT, </a:t>
            </a:r>
            <a:r>
              <a:rPr lang="ko-KR" altLang="ko-KR" sz="1000" dirty="0" err="1">
                <a:solidFill>
                  <a:srgbClr val="333333"/>
                </a:solidFill>
                <a:latin typeface="Arial Unicode MS"/>
                <a:ea typeface="Monaco"/>
              </a:rPr>
              <a:t>last_name</a:t>
            </a:r>
            <a:r>
              <a:rPr lang="ko-KR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TEXT</a:t>
            </a:r>
            <a:r>
              <a:rPr lang="ko-KR" altLang="ko-KR" sz="800" dirty="0"/>
              <a:t> </a:t>
            </a:r>
            <a:r>
              <a:rPr lang="en-US" altLang="ko-KR" sz="800" dirty="0"/>
              <a:t>);</a:t>
            </a:r>
          </a:p>
          <a:p>
            <a:pPr lvl="0">
              <a:lnSpc>
                <a:spcPct val="150000"/>
              </a:lnSpc>
            </a:pPr>
            <a:endParaRPr lang="en-US" altLang="ko-KR" sz="8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E2E17-CFBB-4F3E-A99E-5AFA457257C0}"/>
              </a:ext>
            </a:extLst>
          </p:cNvPr>
          <p:cNvSpPr txBox="1"/>
          <p:nvPr/>
        </p:nvSpPr>
        <p:spPr>
          <a:xfrm>
            <a:off x="609600" y="413657"/>
            <a:ext cx="401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 및 사용자</a:t>
            </a:r>
            <a:r>
              <a:rPr lang="en-US" altLang="ko-KR" dirty="0"/>
              <a:t>,</a:t>
            </a:r>
            <a:r>
              <a:rPr lang="en-US" altLang="ko-KR" dirty="0" err="1"/>
              <a:t>DB,Table</a:t>
            </a:r>
            <a:r>
              <a:rPr lang="ko-KR" altLang="en-US" dirty="0"/>
              <a:t> 등록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C8C50-F1B5-4728-B124-CE5A3242A240}"/>
              </a:ext>
            </a:extLst>
          </p:cNvPr>
          <p:cNvSpPr txBox="1"/>
          <p:nvPr/>
        </p:nvSpPr>
        <p:spPr>
          <a:xfrm>
            <a:off x="6409269" y="1830138"/>
            <a:ext cx="8444941" cy="4555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ko-KR" sz="1000" dirty="0"/>
              <a:t>최신 버전의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</a:t>
            </a:r>
            <a:r>
              <a:rPr lang="ko-KR" altLang="ko-KR" sz="1000" dirty="0"/>
              <a:t>최초 </a:t>
            </a:r>
            <a:r>
              <a:rPr lang="ko-KR" altLang="ko-KR" sz="1000" dirty="0" err="1"/>
              <a:t>실행시</a:t>
            </a:r>
            <a:r>
              <a:rPr lang="en-US" altLang="ko-KR" sz="1000" dirty="0"/>
              <a:t>  Access denied for user '</a:t>
            </a:r>
            <a:r>
              <a:rPr lang="en-US" altLang="ko-KR" sz="1000" dirty="0" err="1"/>
              <a:t>root'@'localhost</a:t>
            </a:r>
            <a:r>
              <a:rPr lang="en-US" altLang="ko-KR" sz="1000" dirty="0"/>
              <a:t>' (using password: NO)</a:t>
            </a:r>
            <a:r>
              <a:rPr lang="ko-KR" altLang="ko-KR" sz="1000" dirty="0"/>
              <a:t>라는 에러메시지가 나옵니다</a:t>
            </a:r>
            <a:r>
              <a:rPr lang="en-US" altLang="ko-KR" sz="1000" dirty="0"/>
              <a:t>. </a:t>
            </a:r>
            <a:endParaRPr lang="ko-KR" altLang="ko-KR" sz="1000" dirty="0"/>
          </a:p>
          <a:p>
            <a:pPr latinLnBrk="0"/>
            <a:r>
              <a:rPr lang="ko-KR" altLang="ko-KR" sz="1000" dirty="0"/>
              <a:t>자동 생성된 비밀번호는</a:t>
            </a:r>
            <a:r>
              <a:rPr lang="en-US" altLang="ko-KR" sz="1000" dirty="0"/>
              <a:t> /var/log/mysqld.log </a:t>
            </a:r>
            <a:r>
              <a:rPr lang="ko-KR" altLang="ko-KR" sz="1000" dirty="0"/>
              <a:t>에서 확인 가능합니다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[Note] A temporary password is generated for 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: ZPelHokYi3/b</a:t>
            </a:r>
            <a:endParaRPr lang="ko-KR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ALTER USER '</a:t>
            </a:r>
            <a:r>
              <a:rPr lang="en-US" altLang="ko-KR" sz="1000" dirty="0" err="1"/>
              <a:t>root'@'localhost</a:t>
            </a:r>
            <a:r>
              <a:rPr lang="en-US" altLang="ko-KR" sz="1000" dirty="0"/>
              <a:t>' IDENTIFIED BY 'ZPelHokYi3/b’;</a:t>
            </a:r>
            <a:endParaRPr lang="ko-KR" altLang="ko-KR" sz="1000" dirty="0"/>
          </a:p>
          <a:p>
            <a:r>
              <a:rPr lang="en-US" altLang="ko-KR" sz="1000" dirty="0"/>
              <a:t>SET GLOBAL </a:t>
            </a:r>
            <a:r>
              <a:rPr lang="en-US" altLang="ko-KR" sz="1000" dirty="0" err="1"/>
              <a:t>validate_password_policy</a:t>
            </a:r>
            <a:r>
              <a:rPr lang="en-US" altLang="ko-KR" sz="1000" dirty="0"/>
              <a:t>=LOW;</a:t>
            </a:r>
          </a:p>
          <a:p>
            <a:r>
              <a:rPr lang="en-US" altLang="ko-KR" sz="1000" dirty="0"/>
              <a:t>UPDATE user set </a:t>
            </a:r>
            <a:r>
              <a:rPr lang="en-US" altLang="ko-KR" sz="1000" dirty="0" err="1"/>
              <a:t>authentication_string</a:t>
            </a:r>
            <a:r>
              <a:rPr lang="en-US" altLang="ko-KR" sz="1000" dirty="0"/>
              <a:t>=password('</a:t>
            </a:r>
            <a:r>
              <a:rPr lang="en-US" altLang="ko-KR" sz="1000" dirty="0" err="1"/>
              <a:t>openTutorials</a:t>
            </a:r>
            <a:r>
              <a:rPr lang="en-US" altLang="ko-KR" sz="1000" dirty="0"/>
              <a:t>') where user='root’;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FLUSH PRIVILEGES;</a:t>
            </a:r>
          </a:p>
          <a:p>
            <a:endParaRPr lang="ko-KR" altLang="ko-KR" sz="1000" dirty="0"/>
          </a:p>
          <a:p>
            <a:r>
              <a:rPr lang="en-US" altLang="ko-KR" sz="1000" dirty="0"/>
              <a:t>#######   </a:t>
            </a:r>
            <a:r>
              <a:rPr lang="ko-KR" altLang="en-US" sz="1000" dirty="0"/>
              <a:t>비밀번호 </a:t>
            </a:r>
            <a:r>
              <a:rPr lang="en-US" altLang="ko-KR" sz="1000" dirty="0"/>
              <a:t>validation</a:t>
            </a:r>
            <a:r>
              <a:rPr lang="ko-KR" altLang="en-US" sz="1000" dirty="0"/>
              <a:t>이 까다로우니</a:t>
            </a:r>
            <a:r>
              <a:rPr lang="en-US" altLang="ko-KR" sz="1000" dirty="0"/>
              <a:t>, </a:t>
            </a:r>
            <a:r>
              <a:rPr lang="ko-KR" altLang="en-US" sz="1000" dirty="0"/>
              <a:t>이것을 없애기 위한 설정   </a:t>
            </a:r>
            <a:r>
              <a:rPr lang="en-US" altLang="ko-KR" sz="1000" dirty="0"/>
              <a:t>######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uninstall plugin </a:t>
            </a:r>
            <a:r>
              <a:rPr lang="en-US" altLang="ko-KR" sz="1000" dirty="0" err="1"/>
              <a:t>validate_password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Query OK, 0 rows affected (0.00 sec)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 </a:t>
            </a:r>
            <a:r>
              <a:rPr lang="ko-KR" altLang="en-US" sz="1000" dirty="0"/>
              <a:t>사용자 암호 업데이트 </a:t>
            </a:r>
            <a:r>
              <a:rPr lang="en-US" altLang="ko-KR" sz="1000" dirty="0"/>
              <a:t>###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update </a:t>
            </a:r>
            <a:r>
              <a:rPr lang="en-US" altLang="ko-KR" sz="1000" dirty="0" err="1"/>
              <a:t>mysql.user</a:t>
            </a:r>
            <a:r>
              <a:rPr lang="en-US" altLang="ko-KR" sz="1000" dirty="0"/>
              <a:t> SET </a:t>
            </a:r>
            <a:r>
              <a:rPr lang="en-US" altLang="ko-KR" sz="1000" dirty="0" err="1"/>
              <a:t>authentication_string</a:t>
            </a:r>
            <a:r>
              <a:rPr lang="en-US" altLang="ko-KR" sz="1000" dirty="0"/>
              <a:t>=PASSWORD('ncp123123') WHERE user='user01';</a:t>
            </a:r>
          </a:p>
          <a:p>
            <a:r>
              <a:rPr lang="en-US" altLang="ko-KR" sz="1000" dirty="0"/>
              <a:t>Query OK, 1 row affected, 1 warning (0.00 sec)</a:t>
            </a:r>
          </a:p>
          <a:p>
            <a:r>
              <a:rPr lang="en-US" altLang="ko-KR" sz="1000" dirty="0"/>
              <a:t>Rows matched: 1  Changed: 1  Warnings: 1</a:t>
            </a:r>
          </a:p>
          <a:p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UPDATE </a:t>
            </a:r>
            <a:r>
              <a:rPr lang="en-US" altLang="ko-KR" sz="1000" dirty="0" err="1"/>
              <a:t>mysql.user</a:t>
            </a:r>
            <a:r>
              <a:rPr lang="en-US" altLang="ko-KR" sz="1000" dirty="0"/>
              <a:t> SET </a:t>
            </a:r>
            <a:r>
              <a:rPr lang="en-US" altLang="ko-KR" sz="1000" dirty="0" err="1"/>
              <a:t>authentication_string</a:t>
            </a:r>
            <a:r>
              <a:rPr lang="en-US" altLang="ko-KR" sz="1000" dirty="0"/>
              <a:t> = PASSWORD('</a:t>
            </a:r>
            <a:r>
              <a:rPr lang="ko-KR" altLang="en-US" sz="1000" dirty="0"/>
              <a:t>여기에 새로운 비밀번호 입력</a:t>
            </a:r>
            <a:r>
              <a:rPr lang="en-US" altLang="ko-KR" sz="1000" dirty="0"/>
              <a:t>') WHERE User = 'root' AND Host = 'localhost’;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FLUSH PRIVILEGES;</a:t>
            </a:r>
          </a:p>
          <a:p>
            <a:r>
              <a:rPr lang="en-US" altLang="ko-KR" sz="1000" dirty="0"/>
              <a:t>Query OK, 0 rows affected (0.00 sec)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### </a:t>
            </a:r>
            <a:r>
              <a:rPr lang="en-US" altLang="ko-KR" sz="1000" dirty="0" err="1"/>
              <a:t>Databse</a:t>
            </a:r>
            <a:r>
              <a:rPr lang="ko-KR" altLang="en-US" sz="1000" dirty="0"/>
              <a:t>에 권한 설정하기  </a:t>
            </a:r>
            <a:r>
              <a:rPr lang="en-US" altLang="ko-KR" sz="1000" dirty="0"/>
              <a:t>#####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GRANT ALL PRIVILEGES ON *.* TO 'user01'@'%' WITH GRANT OPTION;</a:t>
            </a:r>
          </a:p>
          <a:p>
            <a:r>
              <a:rPr lang="en-US" altLang="ko-KR" sz="1000" dirty="0"/>
              <a:t>Query OK, 0 rows affected (0.00 sec)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2186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ABDA6A0-3FD0-4FA7-9332-B160A4C0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8" y="308294"/>
            <a:ext cx="1107077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/>
                <a:cs typeface="굴림" panose="020B0600000101010101" pitchFamily="50" charset="-127"/>
              </a:rPr>
              <a:t>사용자 생성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/>
                <a:cs typeface="굴림" panose="020B0600000101010101" pitchFamily="50" charset="-127"/>
                <a:sym typeface="Wingdings" panose="05000000000000000000" pitchFamily="2" charset="2"/>
              </a:rPr>
              <a:t> create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Noto Sans KR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/>
                <a:cs typeface="굴림" panose="020B0600000101010101" pitchFamily="50" charset="-127"/>
              </a:rPr>
              <a:t>localhost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기준으로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insert into user(host, user,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authentication_string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ssl_cipher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x509_issuer, x509_subject) values('localhost',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', password('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'), '', '', ‘’);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외부접속을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기준으로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insert into user(host, user,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authentication_string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ssl_cipher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x509_issuer, x509_subject) values('%',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', password('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'), '', '', '');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생성한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후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아래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명령어로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flush.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flush privileges;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권한부여도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마찬가지로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 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grant all privileges on _university.* to 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@localhost identified by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 with grant option;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grant all privileges on _university.* to 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@127.0.0.1 identified by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 with grant option;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grant all privileges on _university.* to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'@'%' identified by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 with grant option;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flush privileges;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C90CF-6B43-495A-8A51-547F0C23CBBF}"/>
              </a:ext>
            </a:extLst>
          </p:cNvPr>
          <p:cNvSpPr/>
          <p:nvPr/>
        </p:nvSpPr>
        <p:spPr>
          <a:xfrm>
            <a:off x="7130143" y="1547024"/>
            <a:ext cx="4811485" cy="513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dirty="0"/>
              <a:t>외부에서 접속하기 위해서는 이 줄을 </a:t>
            </a:r>
            <a:r>
              <a:rPr lang="ko-KR" altLang="en-US" sz="1000" b="1" dirty="0" err="1"/>
              <a:t>comment</a:t>
            </a:r>
            <a:r>
              <a:rPr lang="ko-KR" altLang="en-US" sz="1000" b="1" dirty="0"/>
              <a:t> 처리한다.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show</a:t>
            </a:r>
            <a:r>
              <a:rPr lang="ko-KR" altLang="en-US" sz="800" dirty="0"/>
              <a:t> </a:t>
            </a:r>
            <a:r>
              <a:rPr lang="ko-KR" altLang="en-US" sz="800" dirty="0" err="1"/>
              <a:t>variables</a:t>
            </a:r>
            <a:r>
              <a:rPr lang="ko-KR" altLang="en-US" sz="800" dirty="0"/>
              <a:t> </a:t>
            </a:r>
            <a:r>
              <a:rPr lang="ko-KR" altLang="en-US" sz="800" dirty="0" err="1"/>
              <a:t>like</a:t>
            </a:r>
            <a:r>
              <a:rPr lang="ko-KR" altLang="en-US" sz="800" dirty="0"/>
              <a:t> '</a:t>
            </a:r>
            <a:r>
              <a:rPr lang="ko-KR" altLang="en-US" sz="800" dirty="0" err="1"/>
              <a:t>skip_networking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+-----------------+-------+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Variable_name</a:t>
            </a:r>
            <a:r>
              <a:rPr lang="ko-KR" altLang="en-US" sz="800" dirty="0"/>
              <a:t>   | </a:t>
            </a:r>
            <a:r>
              <a:rPr lang="ko-KR" altLang="en-US" sz="800" dirty="0" err="1"/>
              <a:t>Value</a:t>
            </a:r>
            <a:r>
              <a:rPr lang="ko-KR" altLang="en-US" sz="800" dirty="0"/>
              <a:t> |</a:t>
            </a:r>
          </a:p>
          <a:p>
            <a:r>
              <a:rPr lang="ko-KR" altLang="en-US" sz="800" dirty="0"/>
              <a:t>+-----------------+-------+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skip_networking</a:t>
            </a:r>
            <a:r>
              <a:rPr lang="ko-KR" altLang="en-US" sz="800" dirty="0"/>
              <a:t> | OFF   |</a:t>
            </a:r>
          </a:p>
          <a:p>
            <a:r>
              <a:rPr lang="ko-KR" altLang="en-US" sz="800" dirty="0"/>
              <a:t>+-----------------+-------+</a:t>
            </a:r>
          </a:p>
          <a:p>
            <a:r>
              <a:rPr lang="ko-KR" altLang="en-US" sz="800" dirty="0" err="1"/>
              <a:t>skip_networking</a:t>
            </a:r>
            <a:r>
              <a:rPr lang="ko-KR" altLang="en-US" sz="800" dirty="0"/>
              <a:t> 의 </a:t>
            </a:r>
            <a:r>
              <a:rPr lang="ko-KR" altLang="en-US" sz="800" dirty="0" err="1"/>
              <a:t>Value</a:t>
            </a:r>
            <a:r>
              <a:rPr lang="ko-KR" altLang="en-US" sz="800" dirty="0"/>
              <a:t> 가 ON </a:t>
            </a:r>
            <a:r>
              <a:rPr lang="ko-KR" altLang="en-US" sz="800" dirty="0" err="1"/>
              <a:t>으로</a:t>
            </a:r>
            <a:r>
              <a:rPr lang="ko-KR" altLang="en-US" sz="800" dirty="0"/>
              <a:t> 조회된다면, </a:t>
            </a:r>
            <a:r>
              <a:rPr lang="ko-KR" altLang="en-US" sz="800" dirty="0" err="1"/>
              <a:t>my.cnf</a:t>
            </a:r>
            <a:r>
              <a:rPr lang="ko-KR" altLang="en-US" sz="800" dirty="0"/>
              <a:t> 파일에서</a:t>
            </a:r>
          </a:p>
          <a:p>
            <a:r>
              <a:rPr lang="ko-KR" altLang="en-US" sz="800" dirty="0" err="1"/>
              <a:t>skip_networking</a:t>
            </a:r>
            <a:r>
              <a:rPr lang="ko-KR" altLang="en-US" sz="800" dirty="0"/>
              <a:t> = ON </a:t>
            </a:r>
            <a:r>
              <a:rPr lang="ko-KR" altLang="en-US" sz="800" dirty="0" err="1"/>
              <a:t>으로</a:t>
            </a:r>
            <a:r>
              <a:rPr lang="ko-KR" altLang="en-US" sz="800" dirty="0"/>
              <a:t> 설정한 부분을 찾아서 지운다.</a:t>
            </a:r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service</a:t>
            </a:r>
            <a:r>
              <a:rPr lang="ko-KR" altLang="en-US" sz="800" dirty="0"/>
              <a:t> 재시작 &gt;</a:t>
            </a:r>
          </a:p>
          <a:p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service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restart</a:t>
            </a:r>
            <a:endParaRPr lang="ko-KR" altLang="en-US" sz="800" dirty="0"/>
          </a:p>
          <a:p>
            <a:r>
              <a:rPr lang="ko-KR" altLang="en-US" sz="800" dirty="0"/>
              <a:t>외부에서 접속할 User 만들기</a:t>
            </a:r>
          </a:p>
          <a:p>
            <a:r>
              <a:rPr lang="ko-KR" altLang="en-US" sz="800" dirty="0"/>
              <a:t>CREATE USER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' IDENTIFIED BY '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CREATE USER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'@'%' IDENTIFIED BY '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#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User 에게 </a:t>
            </a:r>
            <a:r>
              <a:rPr lang="ko-KR" altLang="en-US" sz="800" dirty="0" err="1"/>
              <a:t>testdb</a:t>
            </a:r>
            <a:r>
              <a:rPr lang="ko-KR" altLang="en-US" sz="800" dirty="0"/>
              <a:t> </a:t>
            </a:r>
            <a:r>
              <a:rPr lang="ko-KR" altLang="en-US" sz="800" dirty="0" err="1"/>
              <a:t>DB에</a:t>
            </a:r>
            <a:r>
              <a:rPr lang="ko-KR" altLang="en-US" sz="800" dirty="0"/>
              <a:t> 대한 모든 권한을 부여함.</a:t>
            </a:r>
          </a:p>
          <a:p>
            <a:r>
              <a:rPr lang="ko-KR" altLang="en-US" sz="800" dirty="0"/>
              <a:t>GRANT ALL PRIVILEGES ON testdb.* TO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' WITH GRANT OPTION;</a:t>
            </a:r>
          </a:p>
          <a:p>
            <a:r>
              <a:rPr lang="ko-KR" altLang="en-US" sz="800" dirty="0"/>
              <a:t># 외부에서 접속하기 위해서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'@'%' User 에 대해서 다시 GRANT 해 줌.</a:t>
            </a:r>
          </a:p>
          <a:p>
            <a:r>
              <a:rPr lang="ko-KR" altLang="en-US" sz="800" dirty="0"/>
              <a:t>GRANT ALL PRIVILEGES ON testdb.* TO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'@'%' WITH GRANT OPTION;</a:t>
            </a:r>
          </a:p>
          <a:p>
            <a:r>
              <a:rPr lang="ko-KR" altLang="en-US" sz="800" dirty="0"/>
              <a:t># 권한 확인</a:t>
            </a:r>
          </a:p>
          <a:p>
            <a:r>
              <a:rPr lang="ko-KR" altLang="en-US" sz="800" dirty="0"/>
              <a:t>SHOW GRANTS FOR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select</a:t>
            </a:r>
            <a:r>
              <a:rPr lang="ko-KR" altLang="en-US" sz="800" dirty="0"/>
              <a:t> user,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,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mysql.user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user             |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                |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                                 |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%                    |  							  |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            | *1122333445566778899012345678901234567890 |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위 </a:t>
            </a:r>
            <a:r>
              <a:rPr lang="ko-KR" altLang="en-US" sz="800" dirty="0" err="1"/>
              <a:t>처럼</a:t>
            </a:r>
            <a:r>
              <a:rPr lang="ko-KR" altLang="en-US" sz="800" dirty="0"/>
              <a:t> 조회 시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'%' 에 대해서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가 지정이 안되어 있는지 확인해 본다.</a:t>
            </a:r>
          </a:p>
          <a:p>
            <a:r>
              <a:rPr lang="ko-KR" altLang="en-US" sz="800" dirty="0"/>
              <a:t>#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User 에 대해서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</a:t>
            </a:r>
            <a:r>
              <a:rPr lang="ko-KR" altLang="en-US" sz="800" dirty="0" err="1"/>
              <a:t>를</a:t>
            </a:r>
            <a:r>
              <a:rPr lang="ko-KR" altLang="en-US" sz="800" dirty="0"/>
              <a:t> 다음과 같이 다시 지정해 준다.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update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mysql.user</a:t>
            </a:r>
            <a:r>
              <a:rPr lang="ko-KR" altLang="en-US" sz="800" dirty="0"/>
              <a:t> </a:t>
            </a:r>
            <a:r>
              <a:rPr lang="ko-KR" altLang="en-US" sz="800" dirty="0" err="1"/>
              <a:t>set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=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('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') </a:t>
            </a:r>
            <a:r>
              <a:rPr lang="ko-KR" altLang="en-US" sz="800" dirty="0" err="1"/>
              <a:t>where</a:t>
            </a:r>
            <a:r>
              <a:rPr lang="ko-KR" altLang="en-US" sz="800" dirty="0"/>
              <a:t> user='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# 다시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사용자를 조회해 본다.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select</a:t>
            </a:r>
            <a:r>
              <a:rPr lang="ko-KR" altLang="en-US" sz="800" dirty="0"/>
              <a:t> user,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,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mysql.user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user             |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                |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                                 |</a:t>
            </a:r>
            <a:r>
              <a:rPr lang="en-US" altLang="ko-KR" sz="800" dirty="0"/>
              <a:t>\</a:t>
            </a:r>
            <a:endParaRPr lang="ko-KR" altLang="en-US" sz="800" dirty="0"/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%                    | *1122333445566778899012345678901234567890 |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            | *1122333445566778899012345678901234567890 |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위 </a:t>
            </a:r>
            <a:r>
              <a:rPr lang="ko-KR" altLang="en-US" sz="800" dirty="0" err="1"/>
              <a:t>처럼</a:t>
            </a:r>
            <a:r>
              <a:rPr lang="ko-KR" altLang="en-US" sz="800" dirty="0"/>
              <a:t>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'%' 에 대해서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가 동일하게 지정되어 있어야 외부에서 원격 접속이 가능하다.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flush</a:t>
            </a:r>
            <a:r>
              <a:rPr lang="ko-KR" altLang="en-US" sz="800" dirty="0"/>
              <a:t> </a:t>
            </a:r>
            <a:r>
              <a:rPr lang="ko-KR" altLang="en-US" sz="800" dirty="0" err="1"/>
              <a:t>privileges</a:t>
            </a:r>
            <a:r>
              <a:rPr lang="ko-KR" altLang="en-US" sz="800" dirty="0"/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B50E45-FAAD-416A-9B77-8A3B5B666667}"/>
              </a:ext>
            </a:extLst>
          </p:cNvPr>
          <p:cNvSpPr/>
          <p:nvPr/>
        </p:nvSpPr>
        <p:spPr>
          <a:xfrm>
            <a:off x="473528" y="2930009"/>
            <a:ext cx="52645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Mysql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기본 </a:t>
            </a:r>
            <a:r>
              <a:rPr lang="en-US" altLang="ko-KR" sz="1000" b="1" dirty="0"/>
              <a:t>KST </a:t>
            </a:r>
            <a:r>
              <a:rPr lang="en-US" altLang="ko-KR" sz="1000" b="1" dirty="0" err="1"/>
              <a:t>timezone</a:t>
            </a:r>
            <a:r>
              <a:rPr lang="ko-KR" altLang="en-US" sz="1000" b="1" dirty="0"/>
              <a:t>설정을 </a:t>
            </a:r>
            <a:r>
              <a:rPr lang="en-US" altLang="ko-KR" sz="1000" b="1" dirty="0"/>
              <a:t>UTC</a:t>
            </a:r>
            <a:r>
              <a:rPr lang="ko-KR" altLang="en-US" sz="1000" b="1" dirty="0"/>
              <a:t>로 변경</a:t>
            </a:r>
            <a:r>
              <a:rPr lang="en-US" altLang="ko-KR" sz="1000" b="1" dirty="0"/>
              <a:t>..</a:t>
            </a:r>
          </a:p>
          <a:p>
            <a:r>
              <a:rPr lang="en-US" altLang="ko-KR" sz="1000" dirty="0" err="1"/>
              <a:t>My.cnf</a:t>
            </a:r>
            <a:r>
              <a:rPr lang="ko-KR" altLang="en-US" sz="1000" dirty="0"/>
              <a:t>의 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]</a:t>
            </a:r>
            <a:r>
              <a:rPr lang="ko-KR" altLang="en-US" sz="1000" dirty="0"/>
              <a:t>에 추가</a:t>
            </a:r>
            <a:endParaRPr lang="en-US" altLang="ko-KR" sz="1000" dirty="0"/>
          </a:p>
          <a:p>
            <a:r>
              <a:rPr lang="ko-KR" altLang="en-US" sz="1000" dirty="0" err="1"/>
              <a:t>default-time-zone</a:t>
            </a:r>
            <a:r>
              <a:rPr lang="ko-KR" altLang="en-US" sz="1000" dirty="0"/>
              <a:t>='+0:00’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 err="1"/>
              <a:t>한글깨짐</a:t>
            </a:r>
            <a:r>
              <a:rPr lang="ko-KR" altLang="en-US" sz="1000" b="1" dirty="0"/>
              <a:t> 현상 </a:t>
            </a:r>
            <a:r>
              <a:rPr lang="en-US" altLang="ko-KR" sz="1000" b="1" dirty="0"/>
              <a:t>DB</a:t>
            </a:r>
            <a:r>
              <a:rPr lang="ko-KR" altLang="en-US" sz="1000" b="1" dirty="0"/>
              <a:t>와 </a:t>
            </a:r>
            <a:r>
              <a:rPr lang="en-US" altLang="ko-KR" sz="1000" b="1" dirty="0"/>
              <a:t>Table</a:t>
            </a:r>
            <a:r>
              <a:rPr lang="ko-KR" altLang="en-US" sz="1000" b="1" dirty="0"/>
              <a:t>에 </a:t>
            </a:r>
            <a:r>
              <a:rPr lang="en-US" altLang="ko-KR" sz="1000" b="1" dirty="0"/>
              <a:t>UTF8</a:t>
            </a:r>
            <a:r>
              <a:rPr lang="ko-KR" altLang="en-US" sz="1000" b="1" dirty="0"/>
              <a:t>적용 </a:t>
            </a:r>
            <a:endParaRPr lang="en-US" altLang="ko-KR" sz="1000" b="1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ALTER DATABASE </a:t>
            </a:r>
            <a:r>
              <a:rPr lang="en-US" altLang="ko-KR" sz="1000" dirty="0" err="1"/>
              <a:t>testdatabase</a:t>
            </a:r>
            <a:r>
              <a:rPr lang="en-US" altLang="ko-KR" sz="1000" dirty="0"/>
              <a:t> CHARACTER SET utf8 COLLATE utf8_general_ci;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alter table customers convert to charset utf8;</a:t>
            </a:r>
          </a:p>
          <a:p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B2E9A-6173-430F-9B30-6EE9EF998299}"/>
              </a:ext>
            </a:extLst>
          </p:cNvPr>
          <p:cNvSpPr/>
          <p:nvPr/>
        </p:nvSpPr>
        <p:spPr>
          <a:xfrm>
            <a:off x="338127" y="485922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root@dbserver</a:t>
            </a:r>
            <a:r>
              <a:rPr lang="en-US" altLang="ko-KR" sz="1000" dirty="0"/>
              <a:t> ~]# 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ef</a:t>
            </a:r>
            <a:r>
              <a:rPr lang="en-US" altLang="ko-KR" sz="1000" dirty="0"/>
              <a:t> | grep </a:t>
            </a:r>
            <a:r>
              <a:rPr lang="en-US" altLang="ko-KR" sz="1000" dirty="0" err="1"/>
              <a:t>mysqld</a:t>
            </a:r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      3227      1  0 10:08 ?        00:00:00 /bin/</a:t>
            </a:r>
            <a:r>
              <a:rPr lang="en-US" altLang="ko-KR" sz="1000" dirty="0" err="1"/>
              <a:t>sh</a:t>
            </a:r>
            <a:r>
              <a:rPr lang="en-US" altLang="ko-KR" sz="1000" dirty="0"/>
              <a:t>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/bin/</a:t>
            </a:r>
            <a:r>
              <a:rPr lang="en-US" altLang="ko-KR" sz="1000" dirty="0" err="1"/>
              <a:t>mysqld_safe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basedir</a:t>
            </a:r>
            <a:r>
              <a:rPr lang="en-US" altLang="ko-KR" sz="1000" dirty="0"/>
              <a:t>=/</a:t>
            </a:r>
            <a:r>
              <a:rPr lang="en-US" altLang="ko-KR" sz="1000" dirty="0" err="1"/>
              <a:t>usr</a:t>
            </a:r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      3395   3227  2 10:08 ?        00:00:00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basedir</a:t>
            </a:r>
            <a:r>
              <a:rPr lang="en-US" altLang="ko-KR" sz="1000" dirty="0"/>
              <a:t>=/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datadir</a:t>
            </a:r>
            <a:r>
              <a:rPr lang="en-US" altLang="ko-KR" sz="1000" dirty="0"/>
              <a:t>=/var/lib/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--plugin-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=/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/lib64/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/plugin --log-error=/var/log/mysqld.log --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-file=/var/run/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mysqld.pid</a:t>
            </a:r>
            <a:r>
              <a:rPr lang="en-US" altLang="ko-KR" sz="1000" dirty="0"/>
              <a:t> --socket=/var/lib/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mysql.sock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8093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A82D-86B7-4F60-A1CE-787E3A88CC31}"/>
              </a:ext>
            </a:extLst>
          </p:cNvPr>
          <p:cNvSpPr txBox="1"/>
          <p:nvPr/>
        </p:nvSpPr>
        <p:spPr>
          <a:xfrm>
            <a:off x="609600" y="413657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Redis </a:t>
            </a:r>
            <a:r>
              <a:rPr lang="ko-KR" altLang="en-US" dirty="0"/>
              <a:t>서버 설치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5CB785-C0D2-44A2-BAE0-A51652DE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936877"/>
            <a:ext cx="7338869" cy="58939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 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설치 과정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effectLst/>
              <a:latin typeface="돋움" panose="020B0600000101010101" pitchFamily="50" charset="-127"/>
              <a:ea typeface="돋움" panose="020B0600000101010101" pitchFamily="50" charset="-127"/>
              <a:cs typeface="굴림" panose="020B0600000101010101" pitchFamily="50" charset="-127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10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Repository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설치</a:t>
            </a:r>
            <a:endParaRPr lang="en-US" altLang="ko-KR" sz="1000" b="1" dirty="0">
              <a:latin typeface="돋움" panose="020B0600000101010101" pitchFamily="50" charset="-127"/>
              <a:ea typeface="돋움" panose="020B0600000101010101" pitchFamily="50" charset="-127"/>
              <a:cs typeface="굴림" panose="020B0600000101010101" pitchFamily="50" charset="-127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패키지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설치</a:t>
            </a:r>
            <a:endParaRPr lang="en-US" altLang="ko-KR" sz="1000" b="1" dirty="0">
              <a:latin typeface="돋움" panose="020B0600000101010101" pitchFamily="50" charset="-127"/>
              <a:ea typeface="돋움" panose="020B0600000101010101" pitchFamily="50" charset="-127"/>
              <a:cs typeface="굴림" panose="020B0600000101010101" pitchFamily="50" charset="-127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설정 변경 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– bind, user/password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sz="1000" dirty="0"/>
              <a:t>rpm -</a:t>
            </a:r>
            <a:r>
              <a:rPr lang="en-US" altLang="ko-KR" sz="1000" dirty="0" err="1"/>
              <a:t>Uvh</a:t>
            </a:r>
            <a:r>
              <a:rPr lang="en-US" altLang="ko-KR" sz="1000" dirty="0"/>
              <a:t> </a:t>
            </a:r>
            <a:r>
              <a:rPr lang="en-US" altLang="ko-KR" sz="1000" dirty="0">
                <a:hlinkClick r:id="rId2"/>
              </a:rPr>
              <a:t>https://dl.fedoraproject.org/pub/epel/7/x86_64/Packages/e/epel-release-7-13.noarch.rpm</a:t>
            </a:r>
            <a:r>
              <a:rPr lang="en-US" altLang="ko-KR" sz="1000" dirty="0"/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en-US" altLang="ko-KR" sz="1000" dirty="0" err="1">
                <a:sym typeface="Wingdings" panose="05000000000000000000" pitchFamily="2" charset="2"/>
              </a:rPr>
              <a:t>epel</a:t>
            </a:r>
            <a:r>
              <a:rPr lang="en-US" altLang="ko-KR" sz="1000" dirty="0">
                <a:sym typeface="Wingdings" panose="05000000000000000000" pitchFamily="2" charset="2"/>
              </a:rPr>
              <a:t> repository</a:t>
            </a:r>
            <a:r>
              <a:rPr lang="ko-KR" altLang="en-US" sz="1000" dirty="0">
                <a:sym typeface="Wingdings" panose="05000000000000000000" pitchFamily="2" charset="2"/>
              </a:rPr>
              <a:t>설치</a:t>
            </a:r>
            <a:endParaRPr lang="en-US" altLang="ko-KR" sz="10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44444"/>
                </a:solidFill>
                <a:latin typeface="Arial Unicode MS"/>
                <a:cs typeface="굴림체" panose="020B0609000101010101" pitchFamily="49" charset="-127"/>
              </a:rPr>
              <a:t>rpm -</a:t>
            </a:r>
            <a:r>
              <a:rPr lang="en-US" altLang="ko-KR" sz="1000" dirty="0" err="1">
                <a:solidFill>
                  <a:srgbClr val="444444"/>
                </a:solidFill>
                <a:latin typeface="Arial Unicode MS"/>
                <a:cs typeface="굴림체" panose="020B0609000101010101" pitchFamily="49" charset="-127"/>
              </a:rPr>
              <a:t>Uvh</a:t>
            </a:r>
            <a:r>
              <a:rPr lang="en-US" altLang="ko-KR" sz="1000" dirty="0">
                <a:solidFill>
                  <a:srgbClr val="444444"/>
                </a:solidFill>
                <a:latin typeface="Arial Unicode MS"/>
                <a:cs typeface="굴림체" panose="020B0609000101010101" pitchFamily="49" charset="-127"/>
              </a:rPr>
              <a:t> http://rpms.famillecollet.com/enterprise/remi-release-7.rpm</a:t>
            </a:r>
            <a:r>
              <a:rPr lang="en-US" altLang="ko-KR" sz="1000" dirty="0"/>
              <a:t>  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en-US" altLang="ko-KR" sz="1000" dirty="0" err="1">
                <a:sym typeface="Wingdings" panose="05000000000000000000" pitchFamily="2" charset="2"/>
              </a:rPr>
              <a:t>remi</a:t>
            </a:r>
            <a:r>
              <a:rPr lang="en-US" altLang="ko-KR" sz="1000" dirty="0">
                <a:sym typeface="Wingdings" panose="05000000000000000000" pitchFamily="2" charset="2"/>
              </a:rPr>
              <a:t> repository </a:t>
            </a:r>
            <a:r>
              <a:rPr lang="ko-KR" altLang="en-US" sz="1000" dirty="0">
                <a:sym typeface="Wingdings" panose="05000000000000000000" pitchFamily="2" charset="2"/>
              </a:rPr>
              <a:t>설치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/>
              <a:t>yum </a:t>
            </a:r>
            <a:r>
              <a:rPr lang="en-US" altLang="ko-KR" sz="1000" dirty="0" err="1"/>
              <a:t>repolist</a:t>
            </a:r>
            <a:endParaRPr lang="en-US" altLang="ko-KR" sz="10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/>
              <a:t>ls -al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yum.repos.d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remi</a:t>
            </a:r>
            <a:r>
              <a:rPr lang="en-US" altLang="ko-KR" sz="1000" dirty="0"/>
              <a:t>*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vi /</a:t>
            </a:r>
            <a:r>
              <a:rPr lang="en-US" altLang="ko-KR" sz="1000" dirty="0" err="1">
                <a:ea typeface="dotum" panose="020B0600000101010101" pitchFamily="50" charset="-127"/>
                <a:cs typeface="굴림" panose="020B0600000101010101" pitchFamily="50" charset="-127"/>
              </a:rPr>
              <a:t>etc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000" dirty="0" err="1">
                <a:ea typeface="dotum" panose="020B0600000101010101" pitchFamily="50" charset="-127"/>
                <a:cs typeface="굴림" panose="020B0600000101010101" pitchFamily="50" charset="-127"/>
              </a:rPr>
              <a:t>yum.repos.d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000" dirty="0" err="1">
                <a:ea typeface="dotum" panose="020B0600000101010101" pitchFamily="50" charset="-127"/>
                <a:cs typeface="굴림" panose="020B0600000101010101" pitchFamily="50" charset="-127"/>
              </a:rPr>
              <a:t>remi.repo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000" dirty="0">
                <a:ea typeface="dotum" panose="020B0600000101010101" pitchFamily="50" charset="-127"/>
                <a:cs typeface="굴림" panose="020B0600000101010101" pitchFamily="50" charset="-127"/>
              </a:rPr>
              <a:t>에서 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enabled=0</a:t>
            </a:r>
            <a:r>
              <a:rPr lang="ko-KR" altLang="en-US" sz="1000" dirty="0">
                <a:ea typeface="dotum" panose="020B0600000101010101" pitchFamily="50" charset="-127"/>
                <a:cs typeface="굴림" panose="020B0600000101010101" pitchFamily="50" charset="-127"/>
              </a:rPr>
              <a:t>을 모두 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000" dirty="0">
                <a:ea typeface="dotum" panose="020B0600000101010101" pitchFamily="50" charset="-127"/>
                <a:cs typeface="굴림" panose="020B0600000101010101" pitchFamily="50" charset="-127"/>
              </a:rPr>
              <a:t>로 변경</a:t>
            </a:r>
            <a:endParaRPr lang="en-US" altLang="ko-KR" sz="1000" dirty="0">
              <a:ea typeface="dotum" panose="020B0600000101010101" pitchFamily="50" charset="-127"/>
              <a:cs typeface="굴림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enabled=1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dotum" panose="020B0600000101010101" pitchFamily="50" charset="-127"/>
              <a:cs typeface="굴림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sv-SE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yum --enablerepo=epel,remi install redis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chkconfig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on</a:t>
            </a:r>
            <a:b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b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vi /</a:t>
            </a:r>
            <a:r>
              <a:rPr kumimoji="0" lang="en-US" altLang="ko-K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etc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kumimoji="0" lang="en-US" altLang="ko-K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redis.conf</a:t>
            </a:r>
            <a:b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bind 127.0.0.1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10.0.2.6 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접근 가능한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IP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설정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0.0.0.0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또는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주석처리하면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모든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IP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에서 접근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dotum" panose="020B0600000101010101" pitchFamily="50" charset="-127"/>
              <a:cs typeface="굴림" panose="020B0600000101010101" pitchFamily="50" charset="-127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## </a:t>
            </a:r>
            <a:r>
              <a:rPr lang="ko-KR" altLang="en-US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암호는 </a:t>
            </a: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default</a:t>
            </a:r>
            <a:r>
              <a:rPr lang="ko-KR" altLang="en-US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로 주석처리 되어 있음 </a:t>
            </a: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주석 </a:t>
            </a:r>
            <a:r>
              <a:rPr lang="ko-KR" altLang="en-US" sz="1000" dirty="0" err="1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제거후</a:t>
            </a:r>
            <a:r>
              <a:rPr lang="ko-KR" altLang="en-US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 err="1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foobared</a:t>
            </a: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대신</a:t>
            </a: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암호 변경 가능</a:t>
            </a:r>
            <a:endParaRPr lang="en-US" altLang="ko-KR" sz="1000" dirty="0">
              <a:solidFill>
                <a:srgbClr val="0070C0"/>
              </a:solidFill>
              <a:latin typeface="Arial" panose="020B0604020202020204" pitchFamily="34" charset="0"/>
              <a:ea typeface="dotum" panose="020B0600000101010101" pitchFamily="50" charset="-127"/>
              <a:cs typeface="굴림" panose="020B0600000101010101" pitchFamily="50" charset="-127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en-US" altLang="ko-KR" sz="1000" dirty="0" err="1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requirepass</a:t>
            </a: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foobared</a:t>
            </a:r>
            <a:endParaRPr lang="en-US" altLang="ko-KR" sz="1000" dirty="0">
              <a:solidFill>
                <a:srgbClr val="0070C0"/>
              </a:solidFill>
              <a:latin typeface="Arial" panose="020B0604020202020204" pitchFamily="34" charset="0"/>
              <a:ea typeface="dotum" panose="020B0600000101010101" pitchFamily="50" charset="-127"/>
              <a:cs typeface="굴림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#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init.d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start   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systemctl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start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[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root@db-server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~]# netstat 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tnlp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Active Internet connections (only servers)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Proto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Recv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-Q Send-Q Local Address           Foreign Address         State       PID/Program name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tcp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       0      0 10.0.3.6:6379           0.0.0.0:*               LISTEN      22185/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-server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otum" panose="020B0600000101010101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tcp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        0      0 127.0.0.1:6379          0.0.0.0:*               LISTEN      22185/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redis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-server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[</a:t>
            </a:r>
            <a:r>
              <a:rPr lang="en-US" altLang="ko-KR" sz="1000" dirty="0" err="1">
                <a:latin typeface="Arial" panose="020B0604020202020204" pitchFamily="34" charset="0"/>
              </a:rPr>
              <a:t>root@db-srv</a:t>
            </a:r>
            <a:r>
              <a:rPr lang="en-US" altLang="ko-KR" sz="1000" dirty="0">
                <a:latin typeface="Arial" panose="020B0604020202020204" pitchFamily="34" charset="0"/>
              </a:rPr>
              <a:t> ~]# </a:t>
            </a:r>
            <a:r>
              <a:rPr lang="en-US" altLang="ko-KR" sz="1000" dirty="0" err="1">
                <a:latin typeface="Arial" panose="020B0604020202020204" pitchFamily="34" charset="0"/>
              </a:rPr>
              <a:t>redis</a:t>
            </a:r>
            <a:r>
              <a:rPr lang="en-US" altLang="ko-KR" sz="1000" dirty="0">
                <a:latin typeface="Arial" panose="020B0604020202020204" pitchFamily="34" charset="0"/>
              </a:rPr>
              <a:t>-cli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keys *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(empty array)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set name </a:t>
            </a:r>
            <a:r>
              <a:rPr lang="en-US" altLang="ko-KR" sz="1000" dirty="0" err="1">
                <a:latin typeface="Arial" panose="020B0604020202020204" pitchFamily="34" charset="0"/>
              </a:rPr>
              <a:t>jason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OK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keys *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1) "name"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get name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"</a:t>
            </a:r>
            <a:r>
              <a:rPr lang="en-US" altLang="ko-KR" sz="1000" dirty="0" err="1">
                <a:latin typeface="Arial" panose="020B0604020202020204" pitchFamily="34" charset="0"/>
              </a:rPr>
              <a:t>jason</a:t>
            </a:r>
            <a:r>
              <a:rPr lang="en-US" altLang="ko-KR" sz="1000" dirty="0">
                <a:latin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4FE05E-0FB8-4D46-941A-C38EAF8428CD}"/>
              </a:ext>
            </a:extLst>
          </p:cNvPr>
          <p:cNvSpPr/>
          <p:nvPr/>
        </p:nvSpPr>
        <p:spPr>
          <a:xfrm>
            <a:off x="7000875" y="3594437"/>
            <a:ext cx="380863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$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init.d</a:t>
            </a:r>
            <a:r>
              <a:rPr lang="ko-KR" altLang="en-US" sz="1200" dirty="0"/>
              <a:t>/redis_6379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#상태 확인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$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init.d</a:t>
            </a:r>
            <a:r>
              <a:rPr lang="ko-KR" altLang="en-US" sz="1200" dirty="0"/>
              <a:t>/redis_6379 </a:t>
            </a:r>
            <a:r>
              <a:rPr lang="ko-KR" altLang="en-US" sz="1200" dirty="0" err="1"/>
              <a:t>restart</a:t>
            </a:r>
            <a:r>
              <a:rPr lang="ko-KR" altLang="en-US" sz="1200" dirty="0"/>
              <a:t> #재시작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$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init.d</a:t>
            </a:r>
            <a:r>
              <a:rPr lang="ko-KR" altLang="en-US" sz="1200" dirty="0"/>
              <a:t>/redis_6379 </a:t>
            </a:r>
            <a:r>
              <a:rPr lang="ko-KR" altLang="en-US" sz="1200" dirty="0" err="1"/>
              <a:t>stop</a:t>
            </a:r>
            <a:r>
              <a:rPr lang="ko-KR" altLang="en-US" sz="1200" dirty="0"/>
              <a:t> #종료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$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init.d</a:t>
            </a:r>
            <a:r>
              <a:rPr lang="ko-KR" altLang="en-US" sz="1200" dirty="0"/>
              <a:t>/redis_6379 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 #시작</a:t>
            </a:r>
          </a:p>
        </p:txBody>
      </p:sp>
    </p:spTree>
    <p:extLst>
      <p:ext uri="{BB962C8B-B14F-4D97-AF65-F5344CB8AC3E}">
        <p14:creationId xmlns:p14="http://schemas.microsoft.com/office/powerpoint/2010/main" val="5691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A82D-86B7-4F60-A1CE-787E3A88CC31}"/>
              </a:ext>
            </a:extLst>
          </p:cNvPr>
          <p:cNvSpPr txBox="1"/>
          <p:nvPr/>
        </p:nvSpPr>
        <p:spPr>
          <a:xfrm>
            <a:off x="609600" y="413657"/>
            <a:ext cx="285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 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3FBF2F-755D-4E28-85FB-7B270A6A1BB5}"/>
              </a:ext>
            </a:extLst>
          </p:cNvPr>
          <p:cNvSpPr/>
          <p:nvPr/>
        </p:nvSpPr>
        <p:spPr>
          <a:xfrm>
            <a:off x="780737" y="926739"/>
            <a:ext cx="270760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 스퀘어"/>
              </a:rPr>
              <a:t>Tomcat</a:t>
            </a:r>
            <a:r>
              <a:rPr lang="ko-KR" altLang="en-US" sz="1200" b="1" dirty="0">
                <a:latin typeface="나눔 스퀘어"/>
              </a:rPr>
              <a:t>에 </a:t>
            </a:r>
            <a:r>
              <a:rPr lang="en-US" altLang="ko-KR" sz="1200" b="1" dirty="0">
                <a:latin typeface="나눔 스퀘어"/>
              </a:rPr>
              <a:t>Redis</a:t>
            </a:r>
            <a:r>
              <a:rPr lang="ko-KR" altLang="en-US" sz="1200" b="1" dirty="0">
                <a:latin typeface="나눔 스퀘어"/>
              </a:rPr>
              <a:t>서버 연동 모듈</a:t>
            </a:r>
            <a:r>
              <a:rPr lang="en-US" altLang="ko-KR" sz="1200" b="1" dirty="0">
                <a:latin typeface="나눔 스퀘어"/>
              </a:rPr>
              <a:t> </a:t>
            </a:r>
            <a:r>
              <a:rPr lang="ko-KR" altLang="en-US" sz="1200" b="1" dirty="0">
                <a:latin typeface="나눔 스퀘어"/>
              </a:rPr>
              <a:t>설치</a:t>
            </a:r>
            <a:endParaRPr lang="en-US" altLang="ko-KR" sz="1200" b="1" dirty="0">
              <a:latin typeface="나눔 스퀘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65AB4A-A9D9-4B7E-B716-7EA431093827}"/>
              </a:ext>
            </a:extLst>
          </p:cNvPr>
          <p:cNvSpPr/>
          <p:nvPr/>
        </p:nvSpPr>
        <p:spPr>
          <a:xfrm>
            <a:off x="438149" y="1404106"/>
            <a:ext cx="980122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tomcat-redis-session-manager-2.0.0.jar </a:t>
            </a:r>
            <a:r>
              <a:rPr lang="ko-KR" altLang="en-US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다운로드</a:t>
            </a:r>
            <a:endParaRPr lang="en-US" altLang="ko-KR" sz="1000" dirty="0">
              <a:solidFill>
                <a:srgbClr val="000000"/>
              </a:solidFill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Wget</a:t>
            </a:r>
            <a:r>
              <a:rPr lang="ko-KR" altLang="en-US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-c </a:t>
            </a:r>
            <a:r>
              <a:rPr lang="en-US" altLang="ko-KR" sz="1000" u="sng" dirty="0">
                <a:solidFill>
                  <a:srgbClr val="0000FF"/>
                </a:solidFill>
                <a:latin typeface="inherit"/>
                <a:cs typeface="Arial" panose="020B0604020202020204" pitchFamily="34" charset="0"/>
                <a:hlinkClick r:id="rId2"/>
              </a:rPr>
              <a:t>https://github.com/rmohr/tomcat-redis-session-manager/releases/download/2.0-tomcat-7/tomcat-redis-session-manager-2.0.0.jar</a:t>
            </a:r>
            <a:endParaRPr lang="en-US" altLang="ko-KR" sz="1000" u="sng" dirty="0">
              <a:solidFill>
                <a:srgbClr val="0000FF"/>
              </a:solidFill>
              <a:latin typeface="inherit"/>
              <a:cs typeface="Arial" panose="020B0604020202020204" pitchFamily="34" charset="0"/>
            </a:endParaRPr>
          </a:p>
          <a:p>
            <a:endParaRPr lang="en-US" altLang="ko-KR" sz="1000" u="sng" dirty="0">
              <a:solidFill>
                <a:srgbClr val="0000FF"/>
              </a:solidFill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inherit"/>
                <a:cs typeface="Arial" panose="020B0604020202020204" pitchFamily="34" charset="0"/>
              </a:rPr>
              <a:t>2. jedis-2.5.2..jar </a:t>
            </a:r>
            <a:r>
              <a:rPr lang="ko-KR" altLang="en-US" sz="1000" dirty="0">
                <a:latin typeface="inherit"/>
                <a:cs typeface="Arial" panose="020B0604020202020204" pitchFamily="34" charset="0"/>
              </a:rPr>
              <a:t>다운로드     </a:t>
            </a:r>
            <a:r>
              <a:rPr lang="en-US" altLang="ko-KR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lang="ko-KR" altLang="en-US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최신버전은 </a:t>
            </a:r>
            <a:r>
              <a:rPr lang="en-US" altLang="ko-KR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https://mvnrepository.com/artifact/redis.clients/jedis</a:t>
            </a:r>
            <a:r>
              <a:rPr lang="en-US" altLang="ko-KR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에서 다운로드 </a:t>
            </a:r>
            <a:endParaRPr lang="en-US" altLang="ko-KR" sz="1000" dirty="0"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wget</a:t>
            </a:r>
            <a:r>
              <a:rPr lang="ko-KR" altLang="en-US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–c</a:t>
            </a:r>
            <a:r>
              <a:rPr lang="ko-KR" altLang="en-US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https://repo1.maven.org/maven2/redis/clients/jedis/2.5.2/jedis-2.5.2.jar</a:t>
            </a:r>
          </a:p>
          <a:p>
            <a:r>
              <a:rPr lang="en-US" altLang="ko-KR" sz="1000" dirty="0">
                <a:latin typeface="inherit"/>
                <a:cs typeface="Arial" panose="020B0604020202020204" pitchFamily="34" charset="0"/>
              </a:rPr>
              <a:t>3. commons-pool2-2.2.jar</a:t>
            </a:r>
            <a:r>
              <a:rPr lang="ko-KR" altLang="en-US" sz="1000" dirty="0">
                <a:latin typeface="inherit"/>
                <a:cs typeface="Arial" panose="020B0604020202020204" pitchFamily="34" charset="0"/>
              </a:rPr>
              <a:t>다운로드</a:t>
            </a:r>
            <a:endParaRPr lang="en-US" altLang="ko-KR" sz="1000" dirty="0"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 err="1">
                <a:hlinkClick r:id="rId4"/>
              </a:rPr>
              <a:t>wget</a:t>
            </a:r>
            <a:r>
              <a:rPr lang="en-US" altLang="ko-KR" sz="1000" dirty="0">
                <a:hlinkClick r:id="rId4"/>
              </a:rPr>
              <a:t> –c https://repo1.maven.org/maven2/org/apache/commons/commons-pool2/2.5.0/commons-pool2-2.5.0.jar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cp -R commons-pool2-2.5.0.jar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/share/tomcat/lib/</a:t>
            </a:r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cp -R jedis-2.5.2.jar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/share/tomcat/lib/</a:t>
            </a:r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cp -R tomcat-redis-session-manager-2.0.0.jar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/share/tomcat/lib/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vi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/share/tomcat/conf/context.xml</a:t>
            </a:r>
          </a:p>
          <a:p>
            <a:r>
              <a:rPr lang="en-US" altLang="ko-KR" sz="1000" dirty="0"/>
              <a:t>&lt;Valve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="com.orangefunction.tomcat.redissessions.RedisSessionHandlerValve" /&gt;</a:t>
            </a:r>
          </a:p>
          <a:p>
            <a:r>
              <a:rPr lang="en-US" altLang="ko-KR" sz="1000" dirty="0"/>
              <a:t>     &lt;Manager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host="10.0.3.7“</a:t>
            </a:r>
          </a:p>
          <a:p>
            <a:r>
              <a:rPr lang="en-US" altLang="ko-KR" sz="1000" dirty="0"/>
              <a:t>        port="6379“</a:t>
            </a:r>
          </a:p>
          <a:p>
            <a:r>
              <a:rPr lang="en-US" altLang="ko-KR" sz="1000" dirty="0"/>
              <a:t>        password=“</a:t>
            </a:r>
            <a:r>
              <a:rPr lang="en-US" altLang="ko-KR" sz="1000" dirty="0" err="1"/>
              <a:t>mypass</a:t>
            </a:r>
            <a:r>
              <a:rPr lang="en-US" altLang="ko-KR" sz="1000" dirty="0"/>
              <a:t>” 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삭제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암호 없이 테스트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       database="0“ 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삭제함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maxInactiveInterval</a:t>
            </a:r>
            <a:r>
              <a:rPr lang="en-US" altLang="ko-KR" sz="1000" dirty="0"/>
              <a:t>="30" /&gt;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Systemctl</a:t>
            </a:r>
            <a:r>
              <a:rPr lang="en-US" altLang="ko-KR" sz="1000" dirty="0"/>
              <a:t> restart tomcat </a:t>
            </a:r>
            <a:r>
              <a:rPr lang="ko-KR" altLang="en-US" sz="1000" dirty="0"/>
              <a:t>후 </a:t>
            </a:r>
            <a:r>
              <a:rPr lang="en-US" altLang="ko-KR" sz="1000" dirty="0"/>
              <a:t>Catalina log</a:t>
            </a:r>
            <a:r>
              <a:rPr lang="ko-KR" altLang="en-US" sz="1000" dirty="0"/>
              <a:t> 확인하여 </a:t>
            </a:r>
            <a:r>
              <a:rPr lang="en-US" altLang="ko-KR" sz="1000" dirty="0" err="1"/>
              <a:t>redis</a:t>
            </a:r>
            <a:r>
              <a:rPr lang="ko-KR" altLang="en-US" sz="1000" dirty="0"/>
              <a:t>서버 연결 확인</a:t>
            </a:r>
            <a:endParaRPr lang="en-US" altLang="ko-KR" sz="1000" dirty="0"/>
          </a:p>
          <a:p>
            <a:r>
              <a:rPr lang="en-US" altLang="ko-KR" sz="1000" dirty="0"/>
              <a:t>Jan 19, 2021 3:47:04 PM 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startInternal</a:t>
            </a:r>
            <a:endParaRPr lang="en-US" altLang="ko-KR" sz="1000" dirty="0"/>
          </a:p>
          <a:p>
            <a:r>
              <a:rPr lang="en-US" altLang="ko-KR" sz="1000" dirty="0"/>
              <a:t>INFO: Attached to </a:t>
            </a:r>
            <a:r>
              <a:rPr lang="en-US" altLang="ko-KR" sz="1000" dirty="0" err="1"/>
              <a:t>RedisSessionHandlerValve</a:t>
            </a:r>
            <a:endParaRPr lang="en-US" altLang="ko-KR" sz="1000" dirty="0"/>
          </a:p>
          <a:p>
            <a:r>
              <a:rPr lang="en-US" altLang="ko-KR" sz="1000" dirty="0"/>
              <a:t>Jan 19, 2021 3:47:04 PM 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initializeSerializer</a:t>
            </a:r>
            <a:endParaRPr lang="en-US" altLang="ko-KR" sz="1000" dirty="0"/>
          </a:p>
          <a:p>
            <a:r>
              <a:rPr lang="en-US" altLang="ko-KR" sz="1000" dirty="0"/>
              <a:t>INFO: Attempting to use serializer :</a:t>
            </a:r>
            <a:r>
              <a:rPr lang="en-US" altLang="ko-KR" sz="1000" dirty="0" err="1"/>
              <a:t>com.orangefunction.tomcat.redissessions.JavaSerializer</a:t>
            </a:r>
            <a:endParaRPr lang="en-US" altLang="ko-KR" sz="1000" dirty="0"/>
          </a:p>
          <a:p>
            <a:r>
              <a:rPr lang="en-US" altLang="ko-KR" sz="1000" dirty="0"/>
              <a:t>Jan 19, 2021 3:47:04 PM 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startInternal</a:t>
            </a:r>
            <a:endParaRPr lang="en-US" altLang="ko-KR" sz="1000" dirty="0"/>
          </a:p>
          <a:p>
            <a:r>
              <a:rPr lang="en-US" altLang="ko-KR" sz="1000" dirty="0"/>
              <a:t>INFO: Will expire sessions after 1800 seconds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 Redis</a:t>
            </a:r>
            <a:r>
              <a:rPr lang="ko-KR" altLang="en-US" sz="1000" dirty="0"/>
              <a:t>서버 암호 없음</a:t>
            </a:r>
            <a:r>
              <a:rPr lang="en-US" altLang="ko-KR" sz="1000" dirty="0"/>
              <a:t>..</a:t>
            </a:r>
          </a:p>
          <a:p>
            <a:endParaRPr lang="en-US" altLang="ko-KR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A32F2A-51E7-4CE1-8DCB-851571982E90}"/>
              </a:ext>
            </a:extLst>
          </p:cNvPr>
          <p:cNvSpPr/>
          <p:nvPr/>
        </p:nvSpPr>
        <p:spPr>
          <a:xfrm>
            <a:off x="6749145" y="5453894"/>
            <a:ext cx="5323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데몬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에러발생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redis-server.service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control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=</a:t>
            </a:r>
            <a:r>
              <a:rPr lang="ko-KR" altLang="en-US" sz="1000" dirty="0" err="1"/>
              <a:t>exited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status</a:t>
            </a:r>
            <a:r>
              <a:rPr lang="ko-KR" altLang="en-US" sz="1000" dirty="0"/>
              <a:t>=1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redis.conf</a:t>
            </a:r>
            <a:r>
              <a:rPr lang="en-US" altLang="ko-KR" sz="1000" dirty="0"/>
              <a:t> </a:t>
            </a:r>
            <a:r>
              <a:rPr lang="ko-KR" altLang="en-US" sz="1000" dirty="0"/>
              <a:t>파일에서 </a:t>
            </a:r>
            <a:r>
              <a:rPr lang="en-US" altLang="ko-KR" sz="1000" dirty="0"/>
              <a:t>bind 127.0.0.1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설정후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 err="1"/>
              <a:t>systemctl</a:t>
            </a:r>
            <a:r>
              <a:rPr lang="en-US" altLang="ko-KR" sz="1000" dirty="0"/>
              <a:t> enable </a:t>
            </a:r>
            <a:r>
              <a:rPr lang="en-US" altLang="ko-KR" sz="1000" dirty="0" err="1"/>
              <a:t>redis</a:t>
            </a:r>
            <a:r>
              <a:rPr lang="en-US" altLang="ko-KR" sz="1000" dirty="0"/>
              <a:t>-server</a:t>
            </a:r>
          </a:p>
          <a:p>
            <a:r>
              <a:rPr lang="en-US" altLang="ko-KR" sz="1000" dirty="0" err="1"/>
              <a:t>systemctl</a:t>
            </a:r>
            <a:r>
              <a:rPr lang="en-US" altLang="ko-KR" sz="1000" dirty="0"/>
              <a:t> daemon-reload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 err="1"/>
              <a:t>Systemctl</a:t>
            </a:r>
            <a:r>
              <a:rPr lang="ko-KR" altLang="en-US" sz="1000" dirty="0"/>
              <a:t> </a:t>
            </a:r>
            <a:r>
              <a:rPr lang="en-US" altLang="ko-KR" sz="1000" dirty="0"/>
              <a:t>start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redis</a:t>
            </a:r>
            <a:r>
              <a:rPr lang="ko-KR" altLang="en-US" sz="1000" dirty="0"/>
              <a:t> 하여 정상 </a:t>
            </a:r>
            <a:r>
              <a:rPr lang="ko-KR" altLang="en-US" sz="1000" dirty="0" err="1"/>
              <a:t>실행이되면</a:t>
            </a:r>
            <a:r>
              <a:rPr lang="ko-KR" altLang="en-US" sz="1000" dirty="0"/>
              <a:t> </a:t>
            </a:r>
            <a:r>
              <a:rPr lang="en-US" altLang="ko-KR" sz="1000" dirty="0"/>
              <a:t>bind</a:t>
            </a:r>
            <a:r>
              <a:rPr lang="ko-KR" altLang="en-US" sz="1000" dirty="0"/>
              <a:t>를 </a:t>
            </a:r>
            <a:r>
              <a:rPr lang="en-US" altLang="ko-KR" sz="1000" dirty="0"/>
              <a:t>0.0.0.0</a:t>
            </a:r>
            <a:r>
              <a:rPr lang="ko-KR" altLang="en-US" sz="1000" dirty="0"/>
              <a:t>으로 변경 설정</a:t>
            </a:r>
            <a:r>
              <a:rPr lang="en-US" altLang="ko-KR" sz="1000" dirty="0"/>
              <a:t>…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040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5303</Words>
  <Application>Microsoft Office PowerPoint</Application>
  <PresentationFormat>와이드스크린</PresentationFormat>
  <Paragraphs>667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Arial Unicode MS</vt:lpstr>
      <vt:lpstr>dotum</vt:lpstr>
      <vt:lpstr>inherit</vt:lpstr>
      <vt:lpstr>Monaco</vt:lpstr>
      <vt:lpstr>Noto Sans KR</vt:lpstr>
      <vt:lpstr>굴림</vt:lpstr>
      <vt:lpstr>굴림체</vt:lpstr>
      <vt:lpstr>나눔 스퀘어</vt:lpstr>
      <vt:lpstr>돋움</vt:lpstr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</cp:revision>
  <dcterms:created xsi:type="dcterms:W3CDTF">2021-01-13T09:00:43Z</dcterms:created>
  <dcterms:modified xsi:type="dcterms:W3CDTF">2021-01-21T03:37:10Z</dcterms:modified>
</cp:coreProperties>
</file>