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E4956-9047-4B73-9BBC-309E76AF4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71AC3F-6EA5-48EE-9A31-2EA5C811D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5FB36-E6A0-4065-8990-94AD164C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64908-AADE-4BE2-8D1C-BC0C08A1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93878-1A7D-430A-AB06-F2F54700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F4737-19E2-421E-AD02-09A197DA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4EFC0-98B0-484C-80E0-8BE7845BA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3C9A4-FDAF-4ADC-BFC1-79447E43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EFE39-2929-4F1E-9C0D-C959BE7E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84788-A239-4AD8-BC33-D2F41C67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1098A3-E1E7-4588-86F9-C5E94651A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C88B2-DA41-45EA-AF6A-B002D85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459D3-4A81-4DFC-B1C8-39A3AF8D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3537F-BAC6-43FE-80D3-2AACDE92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CC404-B6F4-4E13-9E3E-ED392574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2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6D742-08ED-4EEA-9F95-15F6A720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7AAAF-2CE2-4040-B417-C14C385D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0FB15-E40F-44F3-AE65-EC5A4371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55ECF-3D1C-4758-8EE0-B601E854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DE6F7-9B24-40CD-8066-96F6D79C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4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2DCC7-7A9B-4B9D-B8F6-69136246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9EDE9-3B27-4EBC-8EDE-90928578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806AE-B813-425A-8C04-31780D93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D129F-0CB1-4FA1-AA0B-D3E9DEBA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8E0A9-045F-4203-92A0-173A6A6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8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C9652-9966-4C38-B8FE-B8BF19BD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60B03-B355-480E-8FDA-35E59BC07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E8935-F48A-4067-A9AD-B19794BE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755EB-A1DF-4EFC-A8C5-FE954E8E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48908-EEA4-4C2C-A91A-5BDEF2C1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6BE3A0-8D6C-4CC6-9714-FC3C1EB8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6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81E61-CBAF-4036-A94C-C65D0B22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A4533-3367-4786-B5AA-541AFABA2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9F60E-7998-4F1F-9E1E-7D18C3DBE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51A724-286B-4BD9-9A4C-F40B470F8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B408AE-5F31-435D-9405-64B36272E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0481DA-B0B6-47E8-BF7F-351B75DE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790C0D-ADF1-4F7F-884C-9542AA8D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7E5BE9-D1D8-407C-A456-867C0BFA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3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DF728-BF1E-4E1D-A77A-946A8A7D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B9C322-D797-4317-A2F4-57C1F8F3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4A3E46-2D25-48B5-8D33-4A957725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3881CE-D779-42A6-A95A-53E32CB3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5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D80C7A-53B8-44EE-ADA8-BBE147CF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E73CD-4B8D-4793-9D08-BC33498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EBA26-DF33-4500-8EE5-F5DD0AFB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EF1C7-62DC-48CD-AB61-8C9A1341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C0F56-B1BD-4268-8856-37A1B9F0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8BB23-808A-4E93-8DA5-A221C3555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1675CB-BB1D-4DFA-BA32-DFD0874A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F5F02-4437-405E-989C-7709F6BF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39F14-DF8E-495C-B14F-2BE9E01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3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96FD-782D-4167-80A0-00031A7E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BE91D-4D03-4D5F-AE06-2FE77248C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5D7996-B2B7-451B-A53E-AF1338416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8E510-0DA0-4F1A-98AA-C4EACF93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F61E1-D797-4AE7-8639-7DA91F16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81901-E6CA-4A9C-961B-FA71257F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842AF6-03CD-4279-8C8F-57E58236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65EEC-7483-468E-A142-9DEDA8F9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777D9-FF01-4BA7-88DF-1D6BC945C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3ED8-F69A-491E-B383-670F3028759F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F294C-F55A-4EA6-9BA1-8F71CCF6E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37D3D-35B0-494C-B196-A570C273D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B7CC-E658-41A7-AD99-89A8C2DC0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5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304C66-8766-414F-8B61-6CC5CD22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22" y="2610674"/>
            <a:ext cx="569767" cy="569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13BF72-5C16-4629-BB54-6128F3C79FBD}"/>
              </a:ext>
            </a:extLst>
          </p:cNvPr>
          <p:cNvSpPr txBox="1"/>
          <p:nvPr/>
        </p:nvSpPr>
        <p:spPr>
          <a:xfrm>
            <a:off x="1723424" y="2766701"/>
            <a:ext cx="1142637" cy="35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kumimoji="1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  <a:p>
            <a:pPr algn="ctr">
              <a:lnSpc>
                <a:spcPts val="1000"/>
              </a:lnSpc>
            </a:pPr>
            <a:r>
              <a:rPr kumimoji="1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1E901F-4675-4276-B263-E9FA04E76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437" y="5044500"/>
            <a:ext cx="688514" cy="688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1E0BF-1CBC-40CA-81B6-839521190183}"/>
              </a:ext>
            </a:extLst>
          </p:cNvPr>
          <p:cNvSpPr txBox="1"/>
          <p:nvPr/>
        </p:nvSpPr>
        <p:spPr>
          <a:xfrm>
            <a:off x="1723424" y="5353922"/>
            <a:ext cx="134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DB </a:t>
            </a:r>
            <a:r>
              <a:rPr kumimoji="1" lang="en-US" altLang="ko-KR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kumimoji="1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81833C-88FC-4A32-A024-E1C45FDD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66399" y="1715762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D7173E-4A88-479C-ABA5-B70FBB2EFB79}"/>
              </a:ext>
            </a:extLst>
          </p:cNvPr>
          <p:cNvSpPr txBox="1"/>
          <p:nvPr/>
        </p:nvSpPr>
        <p:spPr>
          <a:xfrm>
            <a:off x="2978433" y="2304738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kumimoji="1" lang="ko-KR" altLang="en-US" sz="1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386641-3799-49BA-9047-2BA3E1BBEFF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070937" y="3001738"/>
            <a:ext cx="4572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3D55-7C96-4043-8EF8-24FD9EECA257}"/>
              </a:ext>
            </a:extLst>
          </p:cNvPr>
          <p:cNvSpPr txBox="1"/>
          <p:nvPr/>
        </p:nvSpPr>
        <p:spPr>
          <a:xfrm>
            <a:off x="3066151" y="3425179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ACG</a:t>
            </a:r>
            <a:endParaRPr kumimoji="1" lang="ko-KR" altLang="en-US" sz="1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49CC42-D783-4B49-A12A-657DB08D33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01709" y="5244505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332D4F-B827-4D3C-A23A-5A1DD0924A04}"/>
              </a:ext>
            </a:extLst>
          </p:cNvPr>
          <p:cNvSpPr txBox="1"/>
          <p:nvPr/>
        </p:nvSpPr>
        <p:spPr>
          <a:xfrm>
            <a:off x="747833" y="5833481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kumimoji="1" sz="1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ko-KR" dirty="0"/>
              <a:t>Cloud Log</a:t>
            </a:r>
          </a:p>
          <a:p>
            <a:r>
              <a:rPr lang="en" altLang="ko-KR" dirty="0"/>
              <a:t>Analytics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94D2E9-75ED-4CB5-8DEE-9454B5666DF9}"/>
              </a:ext>
            </a:extLst>
          </p:cNvPr>
          <p:cNvSpPr/>
          <p:nvPr/>
        </p:nvSpPr>
        <p:spPr>
          <a:xfrm>
            <a:off x="1554900" y="1873788"/>
            <a:ext cx="2579455" cy="19816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0940E43-248A-4D05-A704-348FF5742A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94498" y="4181008"/>
            <a:ext cx="4572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6C1D86-855B-4B2F-ADBB-15FF070AED1A}"/>
              </a:ext>
            </a:extLst>
          </p:cNvPr>
          <p:cNvSpPr txBox="1"/>
          <p:nvPr/>
        </p:nvSpPr>
        <p:spPr>
          <a:xfrm>
            <a:off x="3006532" y="4769984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kumimoji="1" lang="ko-KR" altLang="en-US" sz="1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9EA839-BA73-491C-A658-2137FB872877}"/>
              </a:ext>
            </a:extLst>
          </p:cNvPr>
          <p:cNvSpPr/>
          <p:nvPr/>
        </p:nvSpPr>
        <p:spPr>
          <a:xfrm>
            <a:off x="1582999" y="4339034"/>
            <a:ext cx="2579455" cy="19816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F9BC433-5636-490D-AB3F-089D2706F1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414111" y="5610095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10FF8B-6C5B-4CB6-B385-C1A264E8EED7}"/>
              </a:ext>
            </a:extLst>
          </p:cNvPr>
          <p:cNvSpPr txBox="1"/>
          <p:nvPr/>
        </p:nvSpPr>
        <p:spPr>
          <a:xfrm>
            <a:off x="3409325" y="6033536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ACG</a:t>
            </a:r>
            <a:endParaRPr kumimoji="1" lang="ko-KR" altLang="en-US" sz="10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750CD-4288-4825-B155-7BA93DF525DD}"/>
              </a:ext>
            </a:extLst>
          </p:cNvPr>
          <p:cNvSpPr txBox="1"/>
          <p:nvPr/>
        </p:nvSpPr>
        <p:spPr>
          <a:xfrm>
            <a:off x="3439664" y="165693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Public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6C262-841A-4AB5-B806-112A15BEDA98}"/>
              </a:ext>
            </a:extLst>
          </p:cNvPr>
          <p:cNvSpPr txBox="1"/>
          <p:nvPr/>
        </p:nvSpPr>
        <p:spPr>
          <a:xfrm>
            <a:off x="3540339" y="412571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Private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3A8731-0915-4328-A228-503D0471BF84}"/>
              </a:ext>
            </a:extLst>
          </p:cNvPr>
          <p:cNvSpPr/>
          <p:nvPr/>
        </p:nvSpPr>
        <p:spPr>
          <a:xfrm>
            <a:off x="4284282" y="4671377"/>
            <a:ext cx="453361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DB</a:t>
            </a:r>
            <a:r>
              <a:rPr lang="ko-KR" altLang="en-US" sz="1100" dirty="0"/>
              <a:t>서버 </a:t>
            </a:r>
            <a:r>
              <a:rPr lang="en-US" altLang="ko-KR" sz="1100" dirty="0"/>
              <a:t>Private</a:t>
            </a:r>
            <a:r>
              <a:rPr lang="ko-KR" altLang="en-US" sz="1100" dirty="0"/>
              <a:t>도메인 </a:t>
            </a:r>
            <a:r>
              <a:rPr lang="en-US" altLang="ko-KR" sz="1100" dirty="0"/>
              <a:t>: </a:t>
            </a:r>
            <a:r>
              <a:rPr lang="ko-KR" altLang="en-US" sz="1100" dirty="0"/>
              <a:t>db-5ecg7.vpc-cdb.ntruss.com</a:t>
            </a:r>
            <a:endParaRPr lang="en-US" altLang="ko-KR" sz="1100" dirty="0"/>
          </a:p>
          <a:p>
            <a:r>
              <a:rPr lang="en-US" altLang="ko-KR" sz="1100" dirty="0"/>
              <a:t>NACL : 192.168.0.0/17  1-65535 permit</a:t>
            </a:r>
          </a:p>
          <a:p>
            <a:r>
              <a:rPr lang="en-US" altLang="ko-KR" sz="1100" dirty="0"/>
              <a:t>ACG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192.168.10.0/24 , 222.111.68.147/32(</a:t>
            </a:r>
            <a:r>
              <a:rPr lang="ko-KR" altLang="en-US" sz="1100" dirty="0"/>
              <a:t>외부 노트북</a:t>
            </a:r>
            <a:r>
              <a:rPr lang="en-US" altLang="ko-KR" sz="1100" dirty="0"/>
              <a:t>) 3306 permit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D52A29-CC64-43E9-A971-EF1B4824149D}"/>
              </a:ext>
            </a:extLst>
          </p:cNvPr>
          <p:cNvSpPr/>
          <p:nvPr/>
        </p:nvSpPr>
        <p:spPr>
          <a:xfrm>
            <a:off x="4162453" y="2466619"/>
            <a:ext cx="477727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Web</a:t>
            </a:r>
            <a:r>
              <a:rPr lang="ko-KR" altLang="en-US" sz="1100" dirty="0"/>
              <a:t>서버 </a:t>
            </a:r>
            <a:r>
              <a:rPr lang="en-US" altLang="ko-KR" sz="1100" dirty="0"/>
              <a:t>public </a:t>
            </a:r>
            <a:r>
              <a:rPr lang="en-US" altLang="ko-KR" sz="1100" dirty="0" err="1"/>
              <a:t>ip</a:t>
            </a:r>
            <a:r>
              <a:rPr lang="ko-KR" altLang="en-US" sz="1100" dirty="0"/>
              <a:t> </a:t>
            </a:r>
            <a:r>
              <a:rPr lang="en-US" altLang="ko-KR" sz="1100" dirty="0"/>
              <a:t>:110.165.19.50</a:t>
            </a:r>
          </a:p>
          <a:p>
            <a:r>
              <a:rPr lang="en-US" altLang="ko-KR" sz="1100" dirty="0"/>
              <a:t>NACL : 192.168.10.0/24 , 222.111.68.147/32(</a:t>
            </a:r>
            <a:r>
              <a:rPr lang="ko-KR" altLang="en-US" sz="1100" dirty="0"/>
              <a:t>외부 노트북</a:t>
            </a:r>
            <a:r>
              <a:rPr lang="en-US" altLang="ko-KR" sz="1100" dirty="0"/>
              <a:t>) 1-65535 permit</a:t>
            </a:r>
          </a:p>
          <a:p>
            <a:r>
              <a:rPr lang="en-US" altLang="ko-KR" sz="1100" dirty="0"/>
              <a:t>ACG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222.111.68.147/32(</a:t>
            </a:r>
            <a:r>
              <a:rPr lang="ko-KR" altLang="en-US" sz="1100" dirty="0"/>
              <a:t>외부 노트북</a:t>
            </a:r>
            <a:r>
              <a:rPr lang="en-US" altLang="ko-KR" sz="1100" dirty="0"/>
              <a:t>) 1-65535 permit</a:t>
            </a:r>
            <a:endParaRPr lang="ko-KR" altLang="en-US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121490-4646-4013-A550-8FBF0493DFA3}"/>
              </a:ext>
            </a:extLst>
          </p:cNvPr>
          <p:cNvCxnSpPr>
            <a:cxnSpLocks/>
          </p:cNvCxnSpPr>
          <p:nvPr/>
        </p:nvCxnSpPr>
        <p:spPr>
          <a:xfrm>
            <a:off x="2624447" y="1388743"/>
            <a:ext cx="0" cy="83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BBBF2A-25CE-4BFA-82CE-725BA7E35F6C}"/>
              </a:ext>
            </a:extLst>
          </p:cNvPr>
          <p:cNvSpPr/>
          <p:nvPr/>
        </p:nvSpPr>
        <p:spPr>
          <a:xfrm>
            <a:off x="516088" y="931592"/>
            <a:ext cx="37573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(1), (2) </a:t>
            </a:r>
            <a:r>
              <a:rPr lang="ko-KR" altLang="en-US" sz="1100" dirty="0"/>
              <a:t>외부 노트북에서 </a:t>
            </a:r>
            <a:r>
              <a:rPr lang="en-US" altLang="ko-KR" sz="1100" dirty="0"/>
              <a:t>web</a:t>
            </a:r>
            <a:r>
              <a:rPr lang="ko-KR" altLang="en-US" sz="1100" dirty="0"/>
              <a:t>서버 </a:t>
            </a:r>
            <a:r>
              <a:rPr lang="en-US" altLang="ko-KR" sz="1100" dirty="0"/>
              <a:t>http</a:t>
            </a:r>
            <a:r>
              <a:rPr lang="ko-KR" altLang="en-US" sz="1100" dirty="0"/>
              <a:t> </a:t>
            </a:r>
            <a:r>
              <a:rPr lang="en-US" altLang="ko-KR" sz="1100" dirty="0"/>
              <a:t>80</a:t>
            </a:r>
            <a:r>
              <a:rPr lang="ko-KR" altLang="en-US" sz="1100" dirty="0"/>
              <a:t>포트 </a:t>
            </a:r>
            <a:r>
              <a:rPr lang="ko-KR" altLang="en-US" sz="1100" dirty="0" err="1"/>
              <a:t>홈피</a:t>
            </a:r>
            <a:r>
              <a:rPr lang="en-US" altLang="ko-KR" sz="1100" dirty="0"/>
              <a:t> </a:t>
            </a:r>
            <a:r>
              <a:rPr lang="ko-KR" altLang="en-US" sz="1100" dirty="0"/>
              <a:t>접속 및 </a:t>
            </a:r>
            <a:r>
              <a:rPr lang="en-US" altLang="ko-KR" sz="1100" dirty="0"/>
              <a:t>phpMyAdmin</a:t>
            </a:r>
            <a:r>
              <a:rPr lang="ko-KR" altLang="en-US" sz="1100" dirty="0"/>
              <a:t>으로 </a:t>
            </a:r>
            <a:r>
              <a:rPr lang="en-US" altLang="ko-KR" sz="1100" dirty="0"/>
              <a:t>DB</a:t>
            </a:r>
            <a:r>
              <a:rPr lang="ko-KR" altLang="en-US" sz="1100" dirty="0"/>
              <a:t>접속 시도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6FAFE6-648E-47BE-A7A4-DE50D805DCC9}"/>
              </a:ext>
            </a:extLst>
          </p:cNvPr>
          <p:cNvSpPr/>
          <p:nvPr/>
        </p:nvSpPr>
        <p:spPr>
          <a:xfrm>
            <a:off x="4722011" y="266425"/>
            <a:ext cx="7229563" cy="17659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####  </a:t>
            </a:r>
            <a:r>
              <a:rPr lang="ko-KR" altLang="en-US" sz="1400" b="1" dirty="0"/>
              <a:t>외부 노트북에서 </a:t>
            </a:r>
            <a:r>
              <a:rPr lang="en-US" altLang="ko-KR" sz="1400" b="1" dirty="0"/>
              <a:t>CDB </a:t>
            </a:r>
            <a:r>
              <a:rPr lang="en-US" altLang="ko-KR" sz="1400" b="1" dirty="0" err="1"/>
              <a:t>Mysql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를 웹으로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컨트롤 프로세스 </a:t>
            </a:r>
            <a:r>
              <a:rPr lang="en-US" altLang="ko-KR" sz="1400" b="1" dirty="0"/>
              <a:t>#####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외부에서 </a:t>
            </a:r>
            <a:r>
              <a:rPr lang="en-US" altLang="ko-KR" sz="1200" dirty="0"/>
              <a:t>Web</a:t>
            </a:r>
            <a:r>
              <a:rPr lang="ko-KR" altLang="en-US" sz="1200" dirty="0"/>
              <a:t>서버의 </a:t>
            </a:r>
            <a:r>
              <a:rPr lang="en-US" altLang="ko-KR" sz="1200" dirty="0"/>
              <a:t>www </a:t>
            </a:r>
            <a:r>
              <a:rPr lang="ko-KR" altLang="en-US" sz="1200" dirty="0"/>
              <a:t>홈페이지 접속 </a:t>
            </a:r>
            <a:r>
              <a:rPr lang="en-US" altLang="ko-KR" sz="1200" dirty="0"/>
              <a:t>(http://110.165.19.50/index.html)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외부에서 </a:t>
            </a:r>
            <a:r>
              <a:rPr lang="en-US" altLang="ko-KR" sz="1200" dirty="0"/>
              <a:t>Http</a:t>
            </a:r>
            <a:r>
              <a:rPr lang="ko-KR" altLang="en-US" sz="1200" dirty="0"/>
              <a:t>로 </a:t>
            </a:r>
            <a:r>
              <a:rPr lang="en-US" altLang="ko-KR" sz="1200" dirty="0"/>
              <a:t>phpMyAdmin</a:t>
            </a:r>
            <a:r>
              <a:rPr lang="ko-KR" altLang="en-US" sz="1200" dirty="0"/>
              <a:t> 접속 </a:t>
            </a:r>
            <a:r>
              <a:rPr lang="en-US" altLang="ko-KR" sz="1200" dirty="0"/>
              <a:t>(http://110.165.19.50/phpMyAdmin)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>
                <a:sym typeface="Wingdings" panose="05000000000000000000" pitchFamily="2" charset="2"/>
              </a:rPr>
              <a:t>httpd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err="1">
                <a:sym typeface="Wingdings" panose="05000000000000000000" pitchFamily="2" charset="2"/>
              </a:rPr>
              <a:t>하위폴더의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ym typeface="Wingdings" panose="05000000000000000000" pitchFamily="2" charset="2"/>
              </a:rPr>
              <a:t>phpMyAdmin.conf</a:t>
            </a:r>
            <a:r>
              <a:rPr lang="ko-KR" altLang="en-US" sz="1200" dirty="0">
                <a:sym typeface="Wingdings" panose="05000000000000000000" pitchFamily="2" charset="2"/>
              </a:rPr>
              <a:t>파일 설정변경 </a:t>
            </a:r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ko-KR" altLang="en-US" sz="1200" dirty="0"/>
              <a:t>외부노트북 </a:t>
            </a:r>
            <a:r>
              <a:rPr lang="en-US" altLang="ko-KR" sz="1200" dirty="0"/>
              <a:t>222.111.68.147 </a:t>
            </a:r>
            <a:r>
              <a:rPr lang="ko-KR" altLang="en-US" sz="1200" dirty="0"/>
              <a:t>접근 </a:t>
            </a:r>
            <a:r>
              <a:rPr lang="en-US" altLang="ko-KR" sz="1200" dirty="0"/>
              <a:t>Permit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phpMyAdmin</a:t>
            </a:r>
            <a:r>
              <a:rPr lang="ko-KR" altLang="en-US" sz="1200" dirty="0"/>
              <a:t>에서 </a:t>
            </a:r>
            <a:r>
              <a:rPr lang="en-US" altLang="ko-KR" sz="1200" dirty="0"/>
              <a:t>DB</a:t>
            </a:r>
            <a:r>
              <a:rPr lang="ko-KR" altLang="en-US" sz="1200" dirty="0"/>
              <a:t>접근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en-US" altLang="ko-KR" sz="1200" dirty="0"/>
              <a:t>phpMyAdmin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으로 접근 허용 설정 </a:t>
            </a:r>
            <a:r>
              <a:rPr lang="en-US" altLang="ko-KR" sz="1200" dirty="0"/>
              <a:t>(CDB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Private</a:t>
            </a:r>
            <a:r>
              <a:rPr lang="ko-KR" altLang="en-US" sz="1200" dirty="0"/>
              <a:t>도메인과 </a:t>
            </a:r>
            <a:r>
              <a:rPr lang="en-US" altLang="ko-KR" sz="1200" dirty="0"/>
              <a:t>3306 </a:t>
            </a:r>
            <a:r>
              <a:rPr lang="ko-KR" altLang="en-US" sz="1200" dirty="0"/>
              <a:t>포트 등록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 phpMyAdmin</a:t>
            </a:r>
            <a:r>
              <a:rPr lang="ko-KR" altLang="en-US" sz="1200" dirty="0">
                <a:sym typeface="Wingdings" panose="05000000000000000000" pitchFamily="2" charset="2"/>
              </a:rPr>
              <a:t>의 </a:t>
            </a:r>
            <a:r>
              <a:rPr lang="en-US" altLang="ko-KR" sz="1200" dirty="0" err="1">
                <a:sym typeface="Wingdings" panose="05000000000000000000" pitchFamily="2" charset="2"/>
              </a:rPr>
              <a:t>config.inc.php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err="1">
                <a:sym typeface="Wingdings" panose="05000000000000000000" pitchFamily="2" charset="2"/>
              </a:rPr>
              <a:t>설정변경해야함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A300D2-CD96-4C6D-BF11-B6AEC1BB8E13}"/>
              </a:ext>
            </a:extLst>
          </p:cNvPr>
          <p:cNvCxnSpPr>
            <a:cxnSpLocks/>
          </p:cNvCxnSpPr>
          <p:nvPr/>
        </p:nvCxnSpPr>
        <p:spPr>
          <a:xfrm>
            <a:off x="2611022" y="3671400"/>
            <a:ext cx="0" cy="83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67BD57-F898-49FD-B66C-3B05677287D3}"/>
              </a:ext>
            </a:extLst>
          </p:cNvPr>
          <p:cNvSpPr/>
          <p:nvPr/>
        </p:nvSpPr>
        <p:spPr>
          <a:xfrm>
            <a:off x="460076" y="3881815"/>
            <a:ext cx="20564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(3) phpMyAdmin</a:t>
            </a:r>
            <a:r>
              <a:rPr lang="ko-KR" altLang="en-US" sz="1100" dirty="0"/>
              <a:t>통해 </a:t>
            </a:r>
            <a:r>
              <a:rPr lang="en-US" altLang="ko-KR" sz="1100" dirty="0"/>
              <a:t>DB</a:t>
            </a:r>
            <a:r>
              <a:rPr lang="ko-KR" altLang="en-US" sz="1100" dirty="0"/>
              <a:t>접근</a:t>
            </a:r>
            <a:endParaRPr lang="en-US" altLang="ko-KR" sz="1100" dirty="0"/>
          </a:p>
          <a:p>
            <a:r>
              <a:rPr lang="en-US" altLang="ko-KR" sz="1100" dirty="0"/>
              <a:t>(DB</a:t>
            </a:r>
            <a:r>
              <a:rPr lang="ko-KR" altLang="en-US" sz="1100" dirty="0"/>
              <a:t>계정</a:t>
            </a:r>
            <a:r>
              <a:rPr lang="en-US" altLang="ko-KR" sz="1100" dirty="0"/>
              <a:t>/</a:t>
            </a:r>
            <a:r>
              <a:rPr lang="ko-KR" altLang="en-US" sz="1100" dirty="0"/>
              <a:t>비밀번호 확인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3312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A707DD-7EB1-469A-B75B-55972060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8" y="2481989"/>
            <a:ext cx="9635048" cy="37907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BA6A34-DC23-4725-8C8A-72425873D04E}"/>
              </a:ext>
            </a:extLst>
          </p:cNvPr>
          <p:cNvSpPr/>
          <p:nvPr/>
        </p:nvSpPr>
        <p:spPr>
          <a:xfrm>
            <a:off x="177878" y="2138199"/>
            <a:ext cx="9635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phpMyAdmin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로 접근 허용 </a:t>
            </a:r>
            <a:r>
              <a:rPr lang="en-US" altLang="ko-KR" sz="1200" dirty="0"/>
              <a:t>: CDB </a:t>
            </a:r>
            <a:r>
              <a:rPr lang="en-US" altLang="ko-KR" sz="1200" dirty="0" err="1"/>
              <a:t>Mysql</a:t>
            </a:r>
            <a:r>
              <a:rPr lang="en-US" altLang="ko-KR" sz="1200" dirty="0"/>
              <a:t> Private</a:t>
            </a:r>
            <a:r>
              <a:rPr lang="ko-KR" altLang="en-US" sz="1200" dirty="0"/>
              <a:t>도메인과 </a:t>
            </a:r>
            <a:r>
              <a:rPr lang="en-US" altLang="ko-KR" sz="1200" dirty="0"/>
              <a:t>3306 </a:t>
            </a:r>
            <a:r>
              <a:rPr lang="ko-KR" altLang="en-US" sz="1200" dirty="0"/>
              <a:t>포트 등록 </a:t>
            </a:r>
            <a:r>
              <a:rPr lang="en-US" altLang="ko-KR" sz="1200" dirty="0">
                <a:sym typeface="Wingdings" panose="05000000000000000000" pitchFamily="2" charset="2"/>
              </a:rPr>
              <a:t> phpMyAdmin</a:t>
            </a:r>
            <a:r>
              <a:rPr lang="ko-KR" altLang="en-US" sz="1200" dirty="0">
                <a:sym typeface="Wingdings" panose="05000000000000000000" pitchFamily="2" charset="2"/>
              </a:rPr>
              <a:t>의 </a:t>
            </a:r>
            <a:r>
              <a:rPr lang="en-US" altLang="ko-KR" sz="1200" dirty="0" err="1">
                <a:sym typeface="Wingdings" panose="05000000000000000000" pitchFamily="2" charset="2"/>
              </a:rPr>
              <a:t>config.inc.php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설정변경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2EF8E6-C2DE-4368-B296-730028DD435E}"/>
              </a:ext>
            </a:extLst>
          </p:cNvPr>
          <p:cNvSpPr/>
          <p:nvPr/>
        </p:nvSpPr>
        <p:spPr>
          <a:xfrm>
            <a:off x="5918122" y="503930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/>
              <a:t>[</a:t>
            </a:r>
            <a:r>
              <a:rPr lang="ko-KR" altLang="en-US" sz="1000" dirty="0" err="1"/>
              <a:t>root@test-bsh-server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phpMyAdmin</a:t>
            </a:r>
            <a:r>
              <a:rPr lang="ko-KR" altLang="en-US" sz="1000" dirty="0"/>
              <a:t>]# </a:t>
            </a:r>
            <a:r>
              <a:rPr lang="ko-KR" altLang="en-US" sz="1000" dirty="0" err="1"/>
              <a:t>mysql</a:t>
            </a:r>
            <a:r>
              <a:rPr lang="ko-KR" altLang="en-US" sz="1000" dirty="0"/>
              <a:t> -</a:t>
            </a:r>
            <a:r>
              <a:rPr lang="ko-KR" altLang="en-US" sz="1000" dirty="0" err="1"/>
              <a:t>h</a:t>
            </a:r>
            <a:r>
              <a:rPr lang="ko-KR" altLang="en-US" sz="1000" dirty="0"/>
              <a:t> db-5ecg7.vpc-cdb.ntruss.com -</a:t>
            </a:r>
            <a:r>
              <a:rPr lang="ko-KR" altLang="en-US" sz="1000" dirty="0" err="1"/>
              <a:t>u</a:t>
            </a:r>
            <a:r>
              <a:rPr lang="ko-KR" altLang="en-US" sz="1000" dirty="0"/>
              <a:t> test01 -</a:t>
            </a:r>
            <a:r>
              <a:rPr lang="ko-KR" altLang="en-US" sz="1000" dirty="0" err="1"/>
              <a:t>p</a:t>
            </a:r>
            <a:r>
              <a:rPr lang="ko-KR" altLang="en-US" sz="1000" dirty="0"/>
              <a:t> --</a:t>
            </a:r>
            <a:r>
              <a:rPr lang="ko-KR" altLang="en-US" sz="1000" dirty="0" err="1"/>
              <a:t>port</a:t>
            </a:r>
            <a:r>
              <a:rPr lang="ko-KR" altLang="en-US" sz="1000" dirty="0"/>
              <a:t> 3306</a:t>
            </a:r>
          </a:p>
          <a:p>
            <a:r>
              <a:rPr lang="ko-KR" altLang="en-US" sz="1000" dirty="0" err="1"/>
              <a:t>Enter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password</a:t>
            </a:r>
            <a:r>
              <a:rPr lang="ko-KR" altLang="en-US" sz="1000" dirty="0"/>
              <a:t>:</a:t>
            </a:r>
          </a:p>
          <a:p>
            <a:r>
              <a:rPr lang="ko-KR" altLang="en-US" sz="1000" dirty="0" err="1"/>
              <a:t>Welcome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MariaDB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monitor</a:t>
            </a:r>
            <a:r>
              <a:rPr lang="ko-KR" altLang="en-US" sz="1000" dirty="0"/>
              <a:t>.  </a:t>
            </a:r>
            <a:r>
              <a:rPr lang="ko-KR" altLang="en-US" sz="1000" dirty="0" err="1"/>
              <a:t>Commands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end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;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\</a:t>
            </a:r>
            <a:r>
              <a:rPr lang="ko-KR" altLang="en-US" sz="1000" dirty="0" err="1"/>
              <a:t>g</a:t>
            </a:r>
            <a:r>
              <a:rPr lang="ko-KR" altLang="en-US" sz="1000" dirty="0"/>
              <a:t>.</a:t>
            </a:r>
          </a:p>
          <a:p>
            <a:r>
              <a:rPr lang="ko-KR" altLang="en-US" sz="1000" dirty="0" err="1"/>
              <a:t>Your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MySQL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connection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13732</a:t>
            </a:r>
          </a:p>
          <a:p>
            <a:r>
              <a:rPr lang="ko-KR" altLang="en-US" sz="1000" dirty="0"/>
              <a:t>Server </a:t>
            </a:r>
            <a:r>
              <a:rPr lang="ko-KR" altLang="en-US" sz="1000" dirty="0" err="1"/>
              <a:t>version</a:t>
            </a:r>
            <a:r>
              <a:rPr lang="ko-KR" altLang="en-US" sz="1000" dirty="0"/>
              <a:t>: 5.7.29-log </a:t>
            </a:r>
            <a:r>
              <a:rPr lang="ko-KR" altLang="en-US" sz="1000" dirty="0" err="1"/>
              <a:t>MySQL</a:t>
            </a:r>
            <a:r>
              <a:rPr lang="ko-KR" altLang="en-US" sz="1000" dirty="0"/>
              <a:t> Community Server (GPL)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Copyright</a:t>
            </a:r>
            <a:r>
              <a:rPr lang="ko-KR" altLang="en-US" sz="1000" dirty="0"/>
              <a:t> (c) 2000, 2018, Oracle, </a:t>
            </a:r>
            <a:r>
              <a:rPr lang="ko-KR" altLang="en-US" sz="1000" dirty="0" err="1"/>
              <a:t>MariaDB</a:t>
            </a:r>
            <a:r>
              <a:rPr lang="ko-KR" altLang="en-US" sz="1000" dirty="0"/>
              <a:t> Corporation </a:t>
            </a:r>
            <a:r>
              <a:rPr lang="ko-KR" altLang="en-US" sz="1000" dirty="0" err="1"/>
              <a:t>Ab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others</a:t>
            </a:r>
            <a:r>
              <a:rPr lang="ko-KR" altLang="en-US" sz="1000" dirty="0"/>
              <a:t>.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Type</a:t>
            </a:r>
            <a:r>
              <a:rPr lang="ko-KR" altLang="en-US" sz="1000" dirty="0"/>
              <a:t> '</a:t>
            </a:r>
            <a:r>
              <a:rPr lang="ko-KR" altLang="en-US" sz="1000" dirty="0" err="1"/>
              <a:t>help</a:t>
            </a:r>
            <a:r>
              <a:rPr lang="ko-KR" altLang="en-US" sz="1000" dirty="0"/>
              <a:t>;' </a:t>
            </a:r>
            <a:r>
              <a:rPr lang="ko-KR" altLang="en-US" sz="1000" dirty="0" err="1"/>
              <a:t>or</a:t>
            </a:r>
            <a:r>
              <a:rPr lang="ko-KR" altLang="en-US" sz="1000" dirty="0"/>
              <a:t> '\</a:t>
            </a:r>
            <a:r>
              <a:rPr lang="ko-KR" altLang="en-US" sz="1000" dirty="0" err="1"/>
              <a:t>h</a:t>
            </a:r>
            <a:r>
              <a:rPr lang="ko-KR" altLang="en-US" sz="1000" dirty="0"/>
              <a:t>'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help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Type</a:t>
            </a:r>
            <a:r>
              <a:rPr lang="ko-KR" altLang="en-US" sz="1000" dirty="0"/>
              <a:t> '\c'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clear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current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input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statement</a:t>
            </a:r>
            <a:r>
              <a:rPr lang="ko-KR" altLang="en-US" sz="10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F9D3C3-EA8C-4551-BC23-35A068C6D2BA}"/>
              </a:ext>
            </a:extLst>
          </p:cNvPr>
          <p:cNvSpPr/>
          <p:nvPr/>
        </p:nvSpPr>
        <p:spPr>
          <a:xfrm>
            <a:off x="5490510" y="4771736"/>
            <a:ext cx="4896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웹서버에서 </a:t>
            </a:r>
            <a:r>
              <a:rPr lang="en-US" altLang="ko-KR" sz="1200" dirty="0"/>
              <a:t>CDB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의 </a:t>
            </a:r>
            <a:r>
              <a:rPr lang="en-US" altLang="ko-KR" sz="1200" dirty="0"/>
              <a:t>Private</a:t>
            </a:r>
            <a:r>
              <a:rPr lang="ko-KR" altLang="en-US" sz="1200" dirty="0"/>
              <a:t>도메인으로 직접 접근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183F97-978D-4E73-97E9-B00A450F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70" y="141590"/>
            <a:ext cx="10129933" cy="19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F29027-F677-48F1-B398-862A65A0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9" y="493382"/>
            <a:ext cx="5698919" cy="2232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6648F7-0B49-4D85-BD6C-27FA7152BA0C}"/>
              </a:ext>
            </a:extLst>
          </p:cNvPr>
          <p:cNvSpPr txBox="1"/>
          <p:nvPr/>
        </p:nvSpPr>
        <p:spPr>
          <a:xfrm>
            <a:off x="510639" y="237506"/>
            <a:ext cx="3595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User </a:t>
            </a:r>
            <a:r>
              <a:rPr lang="ko-KR" altLang="en-US" sz="1200" dirty="0"/>
              <a:t>권한 </a:t>
            </a:r>
            <a:r>
              <a:rPr lang="en-US" altLang="ko-KR" sz="1200" dirty="0"/>
              <a:t>: test01 (</a:t>
            </a:r>
            <a:r>
              <a:rPr lang="ko-KR" altLang="en-US" sz="1200" dirty="0"/>
              <a:t>권한 </a:t>
            </a:r>
            <a:r>
              <a:rPr lang="en-US" altLang="ko-KR" sz="1200" dirty="0"/>
              <a:t>DDL), test02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권한 </a:t>
            </a:r>
            <a:r>
              <a:rPr lang="en-US" altLang="ko-KR" sz="1200" dirty="0"/>
              <a:t>Read)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86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68D866-7F44-4FBE-8C32-61D55682ADE4}"/>
              </a:ext>
            </a:extLst>
          </p:cNvPr>
          <p:cNvSpPr/>
          <p:nvPr/>
        </p:nvSpPr>
        <p:spPr>
          <a:xfrm>
            <a:off x="356261" y="46441"/>
            <a:ext cx="470262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/>
              <a:t>cdb</a:t>
            </a:r>
            <a:r>
              <a:rPr lang="ko-KR" altLang="en-US" sz="800" dirty="0"/>
              <a:t>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설정</a:t>
            </a:r>
          </a:p>
          <a:p>
            <a:endParaRPr lang="ko-KR" altLang="en-US" sz="800" dirty="0"/>
          </a:p>
          <a:p>
            <a:r>
              <a:rPr lang="ko-KR" altLang="en-US" sz="800" dirty="0"/>
              <a:t>test-nks-k8s-private-subnet</a:t>
            </a:r>
          </a:p>
          <a:p>
            <a:r>
              <a:rPr lang="ko-KR" altLang="en-US" sz="800" dirty="0" err="1"/>
              <a:t>DB서버</a:t>
            </a:r>
            <a:r>
              <a:rPr lang="ko-KR" altLang="en-US" sz="800" dirty="0"/>
              <a:t> 이름 : </a:t>
            </a:r>
            <a:r>
              <a:rPr lang="ko-KR" altLang="en-US" sz="800" dirty="0" err="1"/>
              <a:t>test-mysql</a:t>
            </a:r>
            <a:endParaRPr lang="ko-KR" altLang="en-US" sz="800" dirty="0"/>
          </a:p>
          <a:p>
            <a:r>
              <a:rPr lang="ko-KR" altLang="en-US" sz="800" dirty="0" err="1"/>
              <a:t>db서비스</a:t>
            </a:r>
            <a:r>
              <a:rPr lang="ko-KR" altLang="en-US" sz="800" dirty="0"/>
              <a:t> 이름 : </a:t>
            </a:r>
            <a:r>
              <a:rPr lang="ko-KR" altLang="en-US" sz="800" dirty="0" err="1"/>
              <a:t>test-db</a:t>
            </a:r>
            <a:endParaRPr lang="ko-KR" altLang="en-US" sz="800" dirty="0"/>
          </a:p>
          <a:p>
            <a:r>
              <a:rPr lang="ko-KR" altLang="en-US" sz="800" dirty="0" err="1"/>
              <a:t>acg</a:t>
            </a:r>
            <a:r>
              <a:rPr lang="ko-KR" altLang="en-US" sz="800" dirty="0"/>
              <a:t> 자동생성 - 설정 수정 요함  , 192.168.10.0/24 , 3306허용</a:t>
            </a:r>
          </a:p>
          <a:p>
            <a:endParaRPr lang="ko-KR" altLang="en-US" sz="800" dirty="0"/>
          </a:p>
          <a:p>
            <a:r>
              <a:rPr lang="ko-KR" altLang="en-US" sz="800" dirty="0" err="1"/>
              <a:t>DB설정</a:t>
            </a:r>
            <a:r>
              <a:rPr lang="ko-KR" altLang="en-US" sz="800" dirty="0"/>
              <a:t> 부분</a:t>
            </a:r>
          </a:p>
          <a:p>
            <a:r>
              <a:rPr lang="ko-KR" altLang="en-US" sz="800" dirty="0"/>
              <a:t>USER_ID : test01 </a:t>
            </a:r>
            <a:r>
              <a:rPr lang="en-US" altLang="ko-KR" sz="800" dirty="0"/>
              <a:t>(</a:t>
            </a:r>
            <a:r>
              <a:rPr lang="ko-KR" altLang="en-US" sz="800" dirty="0"/>
              <a:t>권한 </a:t>
            </a:r>
            <a:r>
              <a:rPr lang="en-US" altLang="ko-KR" sz="800" dirty="0"/>
              <a:t>DDL) test02 (</a:t>
            </a:r>
            <a:r>
              <a:rPr lang="ko-KR" altLang="en-US" sz="800" dirty="0"/>
              <a:t>권한</a:t>
            </a:r>
            <a:r>
              <a:rPr lang="en-US" altLang="ko-KR" sz="800" dirty="0"/>
              <a:t> READ)</a:t>
            </a:r>
            <a:endParaRPr lang="ko-KR" altLang="en-US" sz="800" dirty="0"/>
          </a:p>
          <a:p>
            <a:r>
              <a:rPr lang="ko-KR" altLang="en-US" sz="800" dirty="0"/>
              <a:t>HOST : 192.168.10.% (</a:t>
            </a:r>
            <a:r>
              <a:rPr lang="ko-KR" altLang="en-US" sz="800" dirty="0" err="1"/>
              <a:t>DB접근</a:t>
            </a:r>
            <a:r>
              <a:rPr lang="ko-KR" altLang="en-US" sz="800" dirty="0"/>
              <a:t> </a:t>
            </a:r>
            <a:r>
              <a:rPr lang="ko-KR" altLang="en-US" sz="800" dirty="0" err="1"/>
              <a:t>IP는</a:t>
            </a:r>
            <a:r>
              <a:rPr lang="ko-KR" altLang="en-US" sz="800" dirty="0"/>
              <a:t> 내부 사설만..  %는 </a:t>
            </a:r>
            <a:r>
              <a:rPr lang="ko-KR" altLang="en-US" sz="800" dirty="0" err="1"/>
              <a:t>all허용</a:t>
            </a:r>
            <a:r>
              <a:rPr lang="ko-KR" altLang="en-US" sz="800" dirty="0"/>
              <a:t>) </a:t>
            </a:r>
            <a:endParaRPr lang="en-US" altLang="ko-KR" sz="800" dirty="0"/>
          </a:p>
          <a:p>
            <a:r>
              <a:rPr lang="ko-KR" altLang="en-US" sz="800" dirty="0" err="1"/>
              <a:t>user암호</a:t>
            </a:r>
            <a:r>
              <a:rPr lang="ko-KR" altLang="en-US" sz="800" dirty="0"/>
              <a:t> : </a:t>
            </a:r>
            <a:r>
              <a:rPr lang="ko-KR" altLang="en-US" sz="800" dirty="0" err="1"/>
              <a:t>ncp</a:t>
            </a:r>
            <a:r>
              <a:rPr lang="ko-KR" altLang="en-US" sz="800" dirty="0"/>
              <a:t>!@#123  </a:t>
            </a:r>
          </a:p>
          <a:p>
            <a:r>
              <a:rPr lang="ko-KR" altLang="en-US" sz="800" dirty="0" err="1"/>
              <a:t>기본DB명</a:t>
            </a:r>
            <a:r>
              <a:rPr lang="ko-KR" altLang="en-US" sz="800" dirty="0"/>
              <a:t> : test01    </a:t>
            </a:r>
            <a:endParaRPr lang="en-US" altLang="ko-KR" sz="800" dirty="0"/>
          </a:p>
          <a:p>
            <a:r>
              <a:rPr lang="ko-KR" altLang="en-US" sz="800" dirty="0"/>
              <a:t>접속포트 : 3306</a:t>
            </a:r>
          </a:p>
          <a:p>
            <a:r>
              <a:rPr lang="ko-KR" altLang="en-US" sz="800" dirty="0" err="1"/>
              <a:t>DB로그</a:t>
            </a:r>
            <a:r>
              <a:rPr lang="ko-KR" altLang="en-US" sz="800" dirty="0"/>
              <a:t> 수집 : </a:t>
            </a:r>
            <a:r>
              <a:rPr lang="ko-KR" altLang="en-US" sz="800" dirty="0" err="1"/>
              <a:t>CLA이용</a:t>
            </a:r>
            <a:endParaRPr lang="ko-KR" altLang="en-US" sz="800" dirty="0"/>
          </a:p>
          <a:p>
            <a:r>
              <a:rPr lang="ko-KR" altLang="en-US" sz="800" dirty="0" err="1"/>
              <a:t>백업안함</a:t>
            </a:r>
            <a:endParaRPr lang="ko-KR" altLang="en-US" sz="800" dirty="0"/>
          </a:p>
          <a:p>
            <a:r>
              <a:rPr lang="ko-KR" altLang="en-US" sz="800" dirty="0" err="1"/>
              <a:t>DB서버</a:t>
            </a:r>
            <a:r>
              <a:rPr lang="ko-KR" altLang="en-US" sz="800" dirty="0"/>
              <a:t> </a:t>
            </a:r>
            <a:r>
              <a:rPr lang="ko-KR" altLang="en-US" sz="800" dirty="0" err="1"/>
              <a:t>private</a:t>
            </a:r>
            <a:r>
              <a:rPr lang="ko-KR" altLang="en-US" sz="800" dirty="0"/>
              <a:t> 도메인 : db-5ecg7.vpc-cdb.ntruss.com</a:t>
            </a:r>
          </a:p>
          <a:p>
            <a:endParaRPr lang="ko-KR" altLang="en-US" sz="800" dirty="0"/>
          </a:p>
          <a:p>
            <a:r>
              <a:rPr lang="ko-KR" altLang="en-US" sz="800" dirty="0"/>
              <a:t>1. </a:t>
            </a:r>
            <a:r>
              <a:rPr lang="ko-KR" altLang="en-US" sz="800" dirty="0" err="1"/>
              <a:t>phpMyAdmin</a:t>
            </a:r>
            <a:r>
              <a:rPr lang="ko-KR" altLang="en-US" sz="800" dirty="0"/>
              <a:t> 설치사용 가이드</a:t>
            </a:r>
          </a:p>
          <a:p>
            <a:r>
              <a:rPr lang="ko-KR" altLang="en-US" sz="800" dirty="0"/>
              <a:t>Apache / PHP /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</a:t>
            </a:r>
            <a:r>
              <a:rPr lang="ko-KR" altLang="en-US" sz="800" dirty="0" err="1"/>
              <a:t>Library</a:t>
            </a:r>
            <a:r>
              <a:rPr lang="ko-KR" altLang="en-US" sz="800" dirty="0"/>
              <a:t> 설치</a:t>
            </a:r>
          </a:p>
          <a:p>
            <a:r>
              <a:rPr lang="ko-KR" altLang="en-US" sz="800" dirty="0"/>
              <a:t>[</a:t>
            </a:r>
            <a:r>
              <a:rPr lang="ko-KR" altLang="en-US" sz="800" dirty="0" err="1"/>
              <a:t>root@localhost</a:t>
            </a:r>
            <a:r>
              <a:rPr lang="ko-KR" altLang="en-US" sz="800" dirty="0"/>
              <a:t> ~] # </a:t>
            </a:r>
            <a:r>
              <a:rPr lang="ko-KR" altLang="en-US" sz="800" dirty="0" err="1"/>
              <a:t>yum</a:t>
            </a:r>
            <a:r>
              <a:rPr lang="ko-KR" altLang="en-US" sz="800" dirty="0"/>
              <a:t> -</a:t>
            </a:r>
            <a:r>
              <a:rPr lang="ko-KR" altLang="en-US" sz="800" dirty="0" err="1"/>
              <a:t>y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httpd</a:t>
            </a:r>
            <a:r>
              <a:rPr lang="ko-KR" altLang="en-US" sz="800" dirty="0"/>
              <a:t> </a:t>
            </a:r>
            <a:r>
              <a:rPr lang="ko-KR" altLang="en-US" sz="800" dirty="0" err="1"/>
              <a:t>php</a:t>
            </a:r>
            <a:r>
              <a:rPr lang="ko-KR" altLang="en-US" sz="800" dirty="0"/>
              <a:t>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</a:t>
            </a:r>
            <a:r>
              <a:rPr lang="ko-KR" altLang="en-US" sz="800" dirty="0" err="1"/>
              <a:t>php-mysql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/>
              <a:t>[</a:t>
            </a:r>
            <a:r>
              <a:rPr lang="ko-KR" altLang="en-US" sz="800" dirty="0" err="1"/>
              <a:t>root@test-bsh-server</a:t>
            </a:r>
            <a:r>
              <a:rPr lang="ko-KR" altLang="en-US" sz="800" dirty="0"/>
              <a:t> ~]# 비밀번호 :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-</a:t>
            </a:r>
            <a:r>
              <a:rPr lang="ko-KR" altLang="en-US" sz="800" dirty="0" err="1"/>
              <a:t>h</a:t>
            </a:r>
            <a:r>
              <a:rPr lang="ko-KR" altLang="en-US" sz="800" dirty="0"/>
              <a:t> db-5ecg7.vpc-cdb.ntruss.com -</a:t>
            </a:r>
            <a:r>
              <a:rPr lang="ko-KR" altLang="en-US" sz="800" dirty="0" err="1"/>
              <a:t>u</a:t>
            </a:r>
            <a:r>
              <a:rPr lang="ko-KR" altLang="en-US" sz="800" dirty="0"/>
              <a:t> test01 -</a:t>
            </a:r>
            <a:r>
              <a:rPr lang="ko-KR" altLang="en-US" sz="800" dirty="0" err="1"/>
              <a:t>p</a:t>
            </a:r>
            <a:r>
              <a:rPr lang="ko-KR" altLang="en-US" sz="800" dirty="0"/>
              <a:t> --</a:t>
            </a:r>
            <a:r>
              <a:rPr lang="ko-KR" altLang="en-US" sz="800" dirty="0" err="1"/>
              <a:t>port</a:t>
            </a:r>
            <a:r>
              <a:rPr lang="ko-KR" altLang="en-US" sz="800" dirty="0"/>
              <a:t> 3306</a:t>
            </a:r>
          </a:p>
          <a:p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 err="1"/>
              <a:t>MySQL</a:t>
            </a:r>
            <a:r>
              <a:rPr lang="ko-KR" altLang="en-US" sz="800" dirty="0"/>
              <a:t> [(</a:t>
            </a:r>
            <a:r>
              <a:rPr lang="ko-KR" altLang="en-US" sz="800" dirty="0" err="1"/>
              <a:t>none</a:t>
            </a:r>
            <a:r>
              <a:rPr lang="ko-KR" altLang="en-US" sz="800" dirty="0"/>
              <a:t>)]&gt; </a:t>
            </a:r>
            <a:r>
              <a:rPr lang="ko-KR" altLang="en-US" sz="800" dirty="0" err="1"/>
              <a:t>show</a:t>
            </a:r>
            <a:r>
              <a:rPr lang="ko-KR" altLang="en-US" sz="800" dirty="0"/>
              <a:t> </a:t>
            </a:r>
            <a:r>
              <a:rPr lang="ko-KR" altLang="en-US" sz="800" dirty="0" err="1"/>
              <a:t>databases</a:t>
            </a:r>
            <a:r>
              <a:rPr lang="ko-KR" altLang="en-US" sz="800" dirty="0"/>
              <a:t>;</a:t>
            </a:r>
          </a:p>
          <a:p>
            <a:r>
              <a:rPr lang="ko-KR" altLang="en-US" sz="800" dirty="0"/>
              <a:t>+--------------------+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Database</a:t>
            </a:r>
            <a:r>
              <a:rPr lang="ko-KR" altLang="en-US" sz="800" dirty="0"/>
              <a:t>           |</a:t>
            </a:r>
          </a:p>
          <a:p>
            <a:r>
              <a:rPr lang="ko-KR" altLang="en-US" sz="800" dirty="0"/>
              <a:t>+--------------------+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information_schema</a:t>
            </a:r>
            <a:r>
              <a:rPr lang="ko-KR" altLang="en-US" sz="800" dirty="0"/>
              <a:t> |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             |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performance_schema</a:t>
            </a:r>
            <a:r>
              <a:rPr lang="ko-KR" altLang="en-US" sz="800" dirty="0"/>
              <a:t> |</a:t>
            </a:r>
          </a:p>
          <a:p>
            <a:r>
              <a:rPr lang="ko-KR" altLang="en-US" sz="800" dirty="0"/>
              <a:t>| </a:t>
            </a:r>
            <a:r>
              <a:rPr lang="ko-KR" altLang="en-US" sz="800" dirty="0" err="1"/>
              <a:t>sys</a:t>
            </a:r>
            <a:r>
              <a:rPr lang="ko-KR" altLang="en-US" sz="800" dirty="0"/>
              <a:t>                |</a:t>
            </a:r>
          </a:p>
          <a:p>
            <a:r>
              <a:rPr lang="ko-KR" altLang="en-US" sz="800" dirty="0"/>
              <a:t>| test01             |</a:t>
            </a:r>
          </a:p>
          <a:p>
            <a:r>
              <a:rPr lang="ko-KR" altLang="en-US" sz="800" dirty="0"/>
              <a:t>+--------------------+</a:t>
            </a:r>
          </a:p>
          <a:p>
            <a:endParaRPr lang="ko-KR" altLang="en-US" sz="800" dirty="0"/>
          </a:p>
          <a:p>
            <a:r>
              <a:rPr lang="ko-KR" altLang="en-US" sz="800" dirty="0"/>
              <a:t>2. </a:t>
            </a:r>
            <a:r>
              <a:rPr lang="ko-KR" altLang="en-US" sz="800" dirty="0" err="1"/>
              <a:t>Web용</a:t>
            </a:r>
            <a:r>
              <a:rPr lang="ko-KR" altLang="en-US" sz="800" dirty="0"/>
              <a:t> 서버에 EPEL 설치</a:t>
            </a:r>
          </a:p>
          <a:p>
            <a:r>
              <a:rPr lang="ko-KR" altLang="en-US" sz="800" dirty="0" err="1"/>
              <a:t>yum</a:t>
            </a:r>
            <a:r>
              <a:rPr lang="ko-KR" altLang="en-US" sz="800" dirty="0"/>
              <a:t> -</a:t>
            </a:r>
            <a:r>
              <a:rPr lang="ko-KR" altLang="en-US" sz="800" dirty="0" err="1"/>
              <a:t>y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</a:t>
            </a:r>
            <a:r>
              <a:rPr lang="ko-KR" altLang="en-US" sz="800" dirty="0" err="1"/>
              <a:t>epel-release</a:t>
            </a:r>
            <a:endParaRPr lang="ko-KR" altLang="en-US" sz="800" dirty="0"/>
          </a:p>
          <a:p>
            <a:r>
              <a:rPr lang="ko-KR" altLang="en-US" sz="800" dirty="0" err="1"/>
              <a:t>systemctl</a:t>
            </a:r>
            <a:r>
              <a:rPr lang="ko-KR" altLang="en-US" sz="800" dirty="0"/>
              <a:t> </a:t>
            </a:r>
            <a:r>
              <a:rPr lang="ko-KR" altLang="en-US" sz="800" dirty="0" err="1"/>
              <a:t>restart</a:t>
            </a:r>
            <a:r>
              <a:rPr lang="ko-KR" altLang="en-US" sz="800" dirty="0"/>
              <a:t> </a:t>
            </a:r>
            <a:r>
              <a:rPr lang="ko-KR" altLang="en-US" sz="800" dirty="0" err="1"/>
              <a:t>httpd</a:t>
            </a:r>
            <a:endParaRPr lang="ko-KR" altLang="en-US" sz="800" dirty="0"/>
          </a:p>
          <a:p>
            <a:r>
              <a:rPr lang="ko-KR" altLang="en-US" sz="800" dirty="0"/>
              <a:t>## 웹서버로 </a:t>
            </a:r>
            <a:r>
              <a:rPr lang="ko-KR" altLang="en-US" sz="800" dirty="0" err="1"/>
              <a:t>웹접속</a:t>
            </a:r>
            <a:r>
              <a:rPr lang="ko-KR" altLang="en-US" sz="800" dirty="0"/>
              <a:t> 확인</a:t>
            </a:r>
          </a:p>
          <a:p>
            <a:endParaRPr lang="ko-KR" altLang="en-US" sz="800" dirty="0"/>
          </a:p>
          <a:p>
            <a:r>
              <a:rPr lang="ko-KR" altLang="en-US" sz="800" dirty="0" err="1"/>
              <a:t>phpMyAdmin</a:t>
            </a:r>
            <a:r>
              <a:rPr lang="ko-KR" altLang="en-US" sz="800" dirty="0"/>
              <a:t> 설치</a:t>
            </a:r>
          </a:p>
          <a:p>
            <a:r>
              <a:rPr lang="ko-KR" altLang="en-US" sz="800" dirty="0"/>
              <a:t>1.phpMyAdmin 패키지를 설치</a:t>
            </a:r>
          </a:p>
          <a:p>
            <a:r>
              <a:rPr lang="ko-KR" altLang="en-US" sz="800" dirty="0" err="1"/>
              <a:t>yum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install</a:t>
            </a:r>
            <a:r>
              <a:rPr lang="ko-KR" altLang="en-US" sz="800" dirty="0"/>
              <a:t> -</a:t>
            </a:r>
            <a:r>
              <a:rPr lang="ko-KR" altLang="en-US" sz="800" dirty="0" err="1"/>
              <a:t>y</a:t>
            </a:r>
            <a:r>
              <a:rPr lang="ko-KR" altLang="en-US" sz="800" dirty="0"/>
              <a:t> </a:t>
            </a:r>
            <a:r>
              <a:rPr lang="ko-KR" altLang="en-US" sz="800" dirty="0" err="1"/>
              <a:t>phpMyAdmin</a:t>
            </a:r>
            <a:endParaRPr lang="ko-KR" altLang="en-US" sz="800" dirty="0"/>
          </a:p>
          <a:p>
            <a:r>
              <a:rPr lang="ko-KR" altLang="en-US" sz="800" dirty="0" err="1"/>
              <a:t>systemctl</a:t>
            </a:r>
            <a:r>
              <a:rPr lang="ko-KR" altLang="en-US" sz="800" dirty="0"/>
              <a:t> </a:t>
            </a:r>
            <a:r>
              <a:rPr lang="ko-KR" altLang="en-US" sz="800" dirty="0" err="1"/>
              <a:t>restart</a:t>
            </a:r>
            <a:r>
              <a:rPr lang="ko-KR" altLang="en-US" sz="800" dirty="0"/>
              <a:t> </a:t>
            </a:r>
            <a:r>
              <a:rPr lang="ko-KR" altLang="en-US" sz="800" dirty="0" err="1"/>
              <a:t>httpd</a:t>
            </a:r>
            <a:endParaRPr lang="ko-KR" altLang="en-US" sz="800" dirty="0"/>
          </a:p>
          <a:p>
            <a:r>
              <a:rPr lang="ko-KR" altLang="en-US" sz="800" dirty="0"/>
              <a:t>http://서버공인IP/phpMyAdmin으로 접속 확인 ==&gt; 접속 확인</a:t>
            </a:r>
          </a:p>
          <a:p>
            <a:r>
              <a:rPr lang="en-US" altLang="ko-KR" sz="800" dirty="0"/>
              <a:t>     </a:t>
            </a:r>
            <a:r>
              <a:rPr lang="ko-KR" altLang="en-US" sz="800" dirty="0" err="1"/>
              <a:t>phpMyAdmin은</a:t>
            </a:r>
            <a:r>
              <a:rPr lang="ko-KR" altLang="en-US" sz="800" dirty="0"/>
              <a:t> 보안상 이유로 </a:t>
            </a:r>
            <a:r>
              <a:rPr lang="ko-KR" altLang="en-US" sz="800" dirty="0" err="1"/>
              <a:t>로컬호스트</a:t>
            </a:r>
            <a:r>
              <a:rPr lang="ko-KR" altLang="en-US" sz="800" dirty="0"/>
              <a:t>(127.0.0.1)만 접속 가능하게 제한</a:t>
            </a:r>
          </a:p>
          <a:p>
            <a:endParaRPr lang="ko-KR" altLang="en-US" sz="800" dirty="0"/>
          </a:p>
          <a:p>
            <a:r>
              <a:rPr lang="ko-KR" altLang="en-US" sz="800" dirty="0"/>
              <a:t>[</a:t>
            </a:r>
            <a:r>
              <a:rPr lang="ko-KR" altLang="en-US" sz="800" dirty="0" err="1"/>
              <a:t>root@test-bsh-server</a:t>
            </a:r>
            <a:r>
              <a:rPr lang="ko-KR" altLang="en-US" sz="800" dirty="0"/>
              <a:t> ~]# </a:t>
            </a:r>
            <a:r>
              <a:rPr lang="ko-KR" altLang="en-US" sz="800" dirty="0" err="1"/>
              <a:t>cd</a:t>
            </a:r>
            <a:r>
              <a:rPr lang="ko-KR" altLang="en-US" sz="800" dirty="0"/>
              <a:t> /</a:t>
            </a:r>
            <a:r>
              <a:rPr lang="ko-KR" altLang="en-US" sz="800" dirty="0" err="1"/>
              <a:t>etc</a:t>
            </a:r>
            <a:r>
              <a:rPr lang="ko-KR" altLang="en-US" sz="800" dirty="0"/>
              <a:t>/</a:t>
            </a:r>
            <a:r>
              <a:rPr lang="ko-KR" altLang="en-US" sz="800" dirty="0" err="1"/>
              <a:t>httpd</a:t>
            </a:r>
            <a:r>
              <a:rPr lang="ko-KR" altLang="en-US" sz="800" dirty="0"/>
              <a:t>/</a:t>
            </a:r>
            <a:r>
              <a:rPr lang="ko-KR" altLang="en-US" sz="800" dirty="0" err="1"/>
              <a:t>conf.d</a:t>
            </a:r>
            <a:r>
              <a:rPr lang="ko-KR" altLang="en-US" sz="800" dirty="0"/>
              <a:t>/</a:t>
            </a:r>
          </a:p>
          <a:p>
            <a:r>
              <a:rPr lang="ko-KR" altLang="en-US" sz="800" dirty="0"/>
              <a:t>[</a:t>
            </a:r>
            <a:r>
              <a:rPr lang="ko-KR" altLang="en-US" sz="800" dirty="0" err="1"/>
              <a:t>root@test-bsh-server</a:t>
            </a:r>
            <a:r>
              <a:rPr lang="ko-KR" altLang="en-US" sz="800" dirty="0"/>
              <a:t> </a:t>
            </a:r>
            <a:r>
              <a:rPr lang="ko-KR" altLang="en-US" sz="800" dirty="0" err="1"/>
              <a:t>conf.d</a:t>
            </a:r>
            <a:r>
              <a:rPr lang="ko-KR" altLang="en-US" sz="800" dirty="0"/>
              <a:t>]# </a:t>
            </a:r>
            <a:r>
              <a:rPr lang="ko-KR" altLang="en-US" sz="800" dirty="0" err="1"/>
              <a:t>grep</a:t>
            </a:r>
            <a:r>
              <a:rPr lang="ko-KR" altLang="en-US" sz="800" dirty="0"/>
              <a:t> 127.0.0.1 </a:t>
            </a:r>
            <a:r>
              <a:rPr lang="ko-KR" altLang="en-US" sz="800" dirty="0" err="1"/>
              <a:t>phpMyAdmin.conf</a:t>
            </a:r>
            <a:endParaRPr lang="ko-KR" altLang="en-US" sz="800" dirty="0"/>
          </a:p>
          <a:p>
            <a:r>
              <a:rPr lang="ko-KR" altLang="en-US" sz="800" dirty="0"/>
              <a:t>       </a:t>
            </a:r>
            <a:r>
              <a:rPr lang="ko-KR" altLang="en-US" sz="800" dirty="0" err="1"/>
              <a:t>Require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127.0.0.1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Allow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127.0.0.1</a:t>
            </a:r>
          </a:p>
          <a:p>
            <a:r>
              <a:rPr lang="ko-KR" altLang="en-US" sz="800" dirty="0"/>
              <a:t>       </a:t>
            </a:r>
            <a:r>
              <a:rPr lang="ko-KR" altLang="en-US" sz="800" dirty="0" err="1"/>
              <a:t>Require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127.0.0.1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Allow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127.0.0.1</a:t>
            </a:r>
          </a:p>
          <a:p>
            <a:r>
              <a:rPr lang="ko-KR" altLang="en-US" sz="800" dirty="0"/>
              <a:t>[</a:t>
            </a:r>
            <a:r>
              <a:rPr lang="ko-KR" altLang="en-US" sz="800" dirty="0" err="1"/>
              <a:t>root@test-bsh-server</a:t>
            </a:r>
            <a:r>
              <a:rPr lang="ko-KR" altLang="en-US" sz="800" dirty="0"/>
              <a:t> </a:t>
            </a:r>
            <a:r>
              <a:rPr lang="ko-KR" altLang="en-US" sz="800" dirty="0" err="1"/>
              <a:t>conf.d</a:t>
            </a:r>
            <a:r>
              <a:rPr lang="ko-KR" altLang="en-US" sz="800" dirty="0"/>
              <a:t>]#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88CA02-AB10-4F77-A37F-036C31D802C3}"/>
              </a:ext>
            </a:extLst>
          </p:cNvPr>
          <p:cNvSpPr/>
          <p:nvPr/>
        </p:nvSpPr>
        <p:spPr>
          <a:xfrm>
            <a:off x="6349340" y="169552"/>
            <a:ext cx="5383481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외부접속 허용: 기존 설정을 </a:t>
            </a:r>
            <a:r>
              <a:rPr lang="ko-KR" altLang="en-US" sz="800" dirty="0" err="1"/>
              <a:t>copy해두고</a:t>
            </a:r>
            <a:r>
              <a:rPr lang="ko-KR" altLang="en-US" sz="800" dirty="0"/>
              <a:t>, 접속하고자 하는 곳(아마 로컬 PC)의 </a:t>
            </a:r>
            <a:r>
              <a:rPr lang="ko-KR" altLang="en-US" sz="800" dirty="0" err="1"/>
              <a:t>IP를</a:t>
            </a:r>
            <a:r>
              <a:rPr lang="ko-KR" altLang="en-US" sz="800" dirty="0"/>
              <a:t> 추가</a:t>
            </a:r>
          </a:p>
          <a:p>
            <a:r>
              <a:rPr lang="ko-KR" altLang="en-US" sz="800" dirty="0" err="1"/>
              <a:t>cp</a:t>
            </a:r>
            <a:r>
              <a:rPr lang="ko-KR" altLang="en-US" sz="800" dirty="0"/>
              <a:t>  </a:t>
            </a:r>
            <a:r>
              <a:rPr lang="ko-KR" altLang="en-US" sz="800" dirty="0" err="1"/>
              <a:t>phpMyAdmin.conf</a:t>
            </a:r>
            <a:r>
              <a:rPr lang="ko-KR" altLang="en-US" sz="800" dirty="0"/>
              <a:t>  </a:t>
            </a:r>
            <a:r>
              <a:rPr lang="ko-KR" altLang="en-US" sz="800" dirty="0" err="1"/>
              <a:t>phpMyAdmin.conf.origin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/>
              <a:t>[</a:t>
            </a:r>
            <a:r>
              <a:rPr lang="ko-KR" altLang="en-US" sz="800" dirty="0" err="1"/>
              <a:t>root@test-bsh-server</a:t>
            </a:r>
            <a:r>
              <a:rPr lang="ko-KR" altLang="en-US" sz="800" dirty="0"/>
              <a:t> </a:t>
            </a:r>
            <a:r>
              <a:rPr lang="ko-KR" altLang="en-US" sz="800" dirty="0" err="1"/>
              <a:t>conf.d</a:t>
            </a:r>
            <a:r>
              <a:rPr lang="ko-KR" altLang="en-US" sz="800" dirty="0"/>
              <a:t>]# </a:t>
            </a:r>
            <a:r>
              <a:rPr lang="ko-KR" altLang="en-US" sz="800" dirty="0" err="1"/>
              <a:t>vi</a:t>
            </a:r>
            <a:r>
              <a:rPr lang="ko-KR" altLang="en-US" sz="800" dirty="0"/>
              <a:t> </a:t>
            </a:r>
            <a:r>
              <a:rPr lang="ko-KR" altLang="en-US" sz="800" dirty="0" err="1"/>
              <a:t>phpMyAdmin.conf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/>
              <a:t>   &lt;</a:t>
            </a:r>
            <a:r>
              <a:rPr lang="ko-KR" altLang="en-US" sz="800" dirty="0" err="1"/>
              <a:t>IfModule</a:t>
            </a:r>
            <a:r>
              <a:rPr lang="ko-KR" altLang="en-US" sz="800" dirty="0"/>
              <a:t> </a:t>
            </a:r>
            <a:r>
              <a:rPr lang="ko-KR" altLang="en-US" sz="800" dirty="0" err="1"/>
              <a:t>mod_authz_core.c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     # Apache 2.4</a:t>
            </a:r>
          </a:p>
          <a:p>
            <a:r>
              <a:rPr lang="ko-KR" altLang="en-US" sz="800" dirty="0"/>
              <a:t>     &lt;</a:t>
            </a:r>
            <a:r>
              <a:rPr lang="ko-KR" altLang="en-US" sz="800" dirty="0" err="1"/>
              <a:t>RequireAny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       </a:t>
            </a:r>
            <a:r>
              <a:rPr lang="ko-KR" altLang="en-US" sz="800" dirty="0" err="1"/>
              <a:t>Require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127.0.0.1</a:t>
            </a:r>
          </a:p>
          <a:p>
            <a:r>
              <a:rPr lang="ko-KR" altLang="en-US" sz="800" dirty="0"/>
              <a:t>        # </a:t>
            </a:r>
            <a:r>
              <a:rPr lang="ko-KR" altLang="en-US" sz="800" dirty="0" err="1"/>
              <a:t>My</a:t>
            </a:r>
            <a:r>
              <a:rPr lang="ko-KR" altLang="en-US" sz="800" dirty="0"/>
              <a:t> </a:t>
            </a:r>
            <a:r>
              <a:rPr lang="ko-KR" altLang="en-US" sz="800" dirty="0" err="1"/>
              <a:t>office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추가</a:t>
            </a:r>
          </a:p>
          <a:p>
            <a:r>
              <a:rPr lang="ko-KR" altLang="en-US" sz="800" dirty="0"/>
              <a:t>       </a:t>
            </a:r>
            <a:r>
              <a:rPr lang="ko-KR" altLang="en-US" sz="800" dirty="0" err="1"/>
              <a:t>Require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222.111.68.147    =&gt; 인터넷 상의 내 노트북 IP</a:t>
            </a:r>
          </a:p>
          <a:p>
            <a:r>
              <a:rPr lang="ko-KR" altLang="en-US" sz="800" dirty="0"/>
              <a:t>      </a:t>
            </a:r>
            <a:r>
              <a:rPr lang="ko-KR" altLang="en-US" sz="800" dirty="0" err="1"/>
              <a:t>Require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::1</a:t>
            </a:r>
          </a:p>
          <a:p>
            <a:r>
              <a:rPr lang="ko-KR" altLang="en-US" sz="800" dirty="0"/>
              <a:t>     &lt;/</a:t>
            </a:r>
            <a:r>
              <a:rPr lang="ko-KR" altLang="en-US" sz="800" dirty="0" err="1"/>
              <a:t>RequireAny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   &lt;/</a:t>
            </a:r>
            <a:r>
              <a:rPr lang="ko-KR" altLang="en-US" sz="800" dirty="0" err="1"/>
              <a:t>IfModule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   &lt;</a:t>
            </a:r>
            <a:r>
              <a:rPr lang="ko-KR" altLang="en-US" sz="800" dirty="0" err="1"/>
              <a:t>IfModule</a:t>
            </a:r>
            <a:r>
              <a:rPr lang="ko-KR" altLang="en-US" sz="800" dirty="0"/>
              <a:t> !</a:t>
            </a:r>
            <a:r>
              <a:rPr lang="ko-KR" altLang="en-US" sz="800" dirty="0" err="1"/>
              <a:t>mod_authz_core.c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     # Apache 2.2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Order</a:t>
            </a:r>
            <a:r>
              <a:rPr lang="ko-KR" altLang="en-US" sz="800" dirty="0"/>
              <a:t> </a:t>
            </a:r>
            <a:r>
              <a:rPr lang="ko-KR" altLang="en-US" sz="800" dirty="0" err="1"/>
              <a:t>Deny,Allow</a:t>
            </a:r>
            <a:endParaRPr lang="ko-KR" altLang="en-US" sz="800" dirty="0"/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Deny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All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Allow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127.0.0.1</a:t>
            </a:r>
          </a:p>
          <a:p>
            <a:r>
              <a:rPr lang="ko-KR" altLang="en-US" sz="800" dirty="0"/>
              <a:t>        # </a:t>
            </a:r>
            <a:r>
              <a:rPr lang="ko-KR" altLang="en-US" sz="800" dirty="0" err="1"/>
              <a:t>My</a:t>
            </a:r>
            <a:r>
              <a:rPr lang="ko-KR" altLang="en-US" sz="800" dirty="0"/>
              <a:t> </a:t>
            </a:r>
            <a:r>
              <a:rPr lang="ko-KR" altLang="en-US" sz="800" dirty="0" err="1"/>
              <a:t>office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추가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Allow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222.111.68.147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Allow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::1</a:t>
            </a:r>
          </a:p>
          <a:p>
            <a:r>
              <a:rPr lang="ko-KR" altLang="en-US" sz="800" dirty="0"/>
              <a:t>   &lt;/</a:t>
            </a:r>
            <a:r>
              <a:rPr lang="ko-KR" altLang="en-US" sz="800" dirty="0" err="1"/>
              <a:t>IfModule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&lt;/</a:t>
            </a:r>
            <a:r>
              <a:rPr lang="ko-KR" altLang="en-US" sz="800" dirty="0" err="1"/>
              <a:t>Directory</a:t>
            </a:r>
            <a:r>
              <a:rPr lang="ko-KR" altLang="en-US" sz="800" dirty="0"/>
              <a:t>&gt;</a:t>
            </a:r>
          </a:p>
          <a:p>
            <a:endParaRPr lang="ko-KR" altLang="en-US" sz="800" dirty="0"/>
          </a:p>
          <a:p>
            <a:r>
              <a:rPr lang="ko-KR" altLang="en-US" sz="800" dirty="0"/>
              <a:t>&lt;</a:t>
            </a:r>
            <a:r>
              <a:rPr lang="ko-KR" altLang="en-US" sz="800" dirty="0" err="1"/>
              <a:t>Directory</a:t>
            </a:r>
            <a:r>
              <a:rPr lang="ko-KR" altLang="en-US" sz="800" dirty="0"/>
              <a:t> /</a:t>
            </a:r>
            <a:r>
              <a:rPr lang="ko-KR" altLang="en-US" sz="800" dirty="0" err="1"/>
              <a:t>usr</a:t>
            </a:r>
            <a:r>
              <a:rPr lang="ko-KR" altLang="en-US" sz="800" dirty="0"/>
              <a:t>/</a:t>
            </a:r>
            <a:r>
              <a:rPr lang="ko-KR" altLang="en-US" sz="800" dirty="0" err="1"/>
              <a:t>share</a:t>
            </a:r>
            <a:r>
              <a:rPr lang="ko-KR" altLang="en-US" sz="800" dirty="0"/>
              <a:t>/</a:t>
            </a:r>
            <a:r>
              <a:rPr lang="ko-KR" altLang="en-US" sz="800" dirty="0" err="1"/>
              <a:t>phpMyAdmin</a:t>
            </a:r>
            <a:r>
              <a:rPr lang="ko-KR" altLang="en-US" sz="800" dirty="0"/>
              <a:t>/</a:t>
            </a:r>
            <a:r>
              <a:rPr lang="ko-KR" altLang="en-US" sz="800" dirty="0" err="1"/>
              <a:t>setup</a:t>
            </a:r>
            <a:r>
              <a:rPr lang="ko-KR" altLang="en-US" sz="800" dirty="0"/>
              <a:t>/&gt;</a:t>
            </a:r>
          </a:p>
          <a:p>
            <a:r>
              <a:rPr lang="ko-KR" altLang="en-US" sz="800" dirty="0"/>
              <a:t>   &lt;</a:t>
            </a:r>
            <a:r>
              <a:rPr lang="ko-KR" altLang="en-US" sz="800" dirty="0" err="1"/>
              <a:t>IfModule</a:t>
            </a:r>
            <a:r>
              <a:rPr lang="ko-KR" altLang="en-US" sz="800" dirty="0"/>
              <a:t> </a:t>
            </a:r>
            <a:r>
              <a:rPr lang="ko-KR" altLang="en-US" sz="800" dirty="0" err="1"/>
              <a:t>mod_authz_core.c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     # Apache 2.4</a:t>
            </a:r>
          </a:p>
          <a:p>
            <a:r>
              <a:rPr lang="ko-KR" altLang="en-US" sz="800" dirty="0"/>
              <a:t>     &lt;</a:t>
            </a:r>
            <a:r>
              <a:rPr lang="ko-KR" altLang="en-US" sz="800" dirty="0" err="1"/>
              <a:t>RequireAny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       </a:t>
            </a:r>
            <a:r>
              <a:rPr lang="ko-KR" altLang="en-US" sz="800" dirty="0" err="1"/>
              <a:t>Require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127.0.0.1</a:t>
            </a:r>
          </a:p>
          <a:p>
            <a:r>
              <a:rPr lang="ko-KR" altLang="en-US" sz="800" dirty="0"/>
              <a:t>        # </a:t>
            </a:r>
            <a:r>
              <a:rPr lang="ko-KR" altLang="en-US" sz="800" dirty="0" err="1"/>
              <a:t>My</a:t>
            </a:r>
            <a:r>
              <a:rPr lang="ko-KR" altLang="en-US" sz="800" dirty="0"/>
              <a:t> </a:t>
            </a:r>
            <a:r>
              <a:rPr lang="ko-KR" altLang="en-US" sz="800" dirty="0" err="1"/>
              <a:t>office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추가</a:t>
            </a:r>
          </a:p>
          <a:p>
            <a:r>
              <a:rPr lang="ko-KR" altLang="en-US" sz="800" dirty="0"/>
              <a:t>       </a:t>
            </a:r>
            <a:r>
              <a:rPr lang="ko-KR" altLang="en-US" sz="800" dirty="0" err="1"/>
              <a:t>Require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222.111.68.147</a:t>
            </a:r>
          </a:p>
          <a:p>
            <a:r>
              <a:rPr lang="ko-KR" altLang="en-US" sz="800" dirty="0"/>
              <a:t>       </a:t>
            </a:r>
            <a:r>
              <a:rPr lang="ko-KR" altLang="en-US" sz="800" dirty="0" err="1"/>
              <a:t>Require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::1</a:t>
            </a:r>
          </a:p>
          <a:p>
            <a:r>
              <a:rPr lang="ko-KR" altLang="en-US" sz="800" dirty="0"/>
              <a:t>     &lt;/</a:t>
            </a:r>
            <a:r>
              <a:rPr lang="ko-KR" altLang="en-US" sz="800" dirty="0" err="1"/>
              <a:t>RequireAny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   &lt;/</a:t>
            </a:r>
            <a:r>
              <a:rPr lang="ko-KR" altLang="en-US" sz="800" dirty="0" err="1"/>
              <a:t>IfModule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   &lt;</a:t>
            </a:r>
            <a:r>
              <a:rPr lang="ko-KR" altLang="en-US" sz="800" dirty="0" err="1"/>
              <a:t>IfModule</a:t>
            </a:r>
            <a:r>
              <a:rPr lang="ko-KR" altLang="en-US" sz="800" dirty="0"/>
              <a:t> !</a:t>
            </a:r>
            <a:r>
              <a:rPr lang="ko-KR" altLang="en-US" sz="800" dirty="0" err="1"/>
              <a:t>mod_authz_core.c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     # Apache 2.2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Order</a:t>
            </a:r>
            <a:r>
              <a:rPr lang="ko-KR" altLang="en-US" sz="800" dirty="0"/>
              <a:t> </a:t>
            </a:r>
            <a:r>
              <a:rPr lang="ko-KR" altLang="en-US" sz="800" dirty="0" err="1"/>
              <a:t>Deny,Allow</a:t>
            </a:r>
            <a:endParaRPr lang="ko-KR" altLang="en-US" sz="800" dirty="0"/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Deny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All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Allow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127.0.0.1</a:t>
            </a:r>
          </a:p>
          <a:p>
            <a:r>
              <a:rPr lang="ko-KR" altLang="en-US" sz="800" dirty="0"/>
              <a:t>        # </a:t>
            </a:r>
            <a:r>
              <a:rPr lang="ko-KR" altLang="en-US" sz="800" dirty="0" err="1"/>
              <a:t>My</a:t>
            </a:r>
            <a:r>
              <a:rPr lang="ko-KR" altLang="en-US" sz="800" dirty="0"/>
              <a:t> </a:t>
            </a:r>
            <a:r>
              <a:rPr lang="ko-KR" altLang="en-US" sz="800" dirty="0" err="1"/>
              <a:t>office</a:t>
            </a:r>
            <a:r>
              <a:rPr lang="ko-KR" altLang="en-US" sz="800" dirty="0"/>
              <a:t> </a:t>
            </a:r>
            <a:r>
              <a:rPr lang="ko-KR" altLang="en-US" sz="800" dirty="0" err="1"/>
              <a:t>ip</a:t>
            </a:r>
            <a:r>
              <a:rPr lang="ko-KR" altLang="en-US" sz="800" dirty="0"/>
              <a:t> 추가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Allow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222.111.68.147</a:t>
            </a:r>
          </a:p>
          <a:p>
            <a:r>
              <a:rPr lang="ko-KR" altLang="en-US" sz="800" dirty="0"/>
              <a:t>     </a:t>
            </a:r>
            <a:r>
              <a:rPr lang="ko-KR" altLang="en-US" sz="800" dirty="0" err="1"/>
              <a:t>Allow</a:t>
            </a:r>
            <a:r>
              <a:rPr lang="ko-KR" altLang="en-US" sz="800" dirty="0"/>
              <a:t> </a:t>
            </a:r>
            <a:r>
              <a:rPr lang="ko-KR" altLang="en-US" sz="800" dirty="0" err="1"/>
              <a:t>from</a:t>
            </a:r>
            <a:r>
              <a:rPr lang="ko-KR" altLang="en-US" sz="800" dirty="0"/>
              <a:t> ::1</a:t>
            </a:r>
          </a:p>
          <a:p>
            <a:r>
              <a:rPr lang="ko-KR" altLang="en-US" sz="800" dirty="0"/>
              <a:t>   &lt;/</a:t>
            </a:r>
            <a:r>
              <a:rPr lang="ko-KR" altLang="en-US" sz="800" dirty="0" err="1"/>
              <a:t>IfModule</a:t>
            </a:r>
            <a:r>
              <a:rPr lang="ko-KR" altLang="en-US" sz="800" dirty="0"/>
              <a:t>&gt;</a:t>
            </a:r>
          </a:p>
          <a:p>
            <a:r>
              <a:rPr lang="ko-KR" altLang="en-US" sz="800" dirty="0"/>
              <a:t>&lt;/</a:t>
            </a:r>
            <a:r>
              <a:rPr lang="ko-KR" altLang="en-US" sz="800" dirty="0" err="1"/>
              <a:t>Directory</a:t>
            </a:r>
            <a:r>
              <a:rPr lang="ko-KR" altLang="en-US" sz="800" dirty="0"/>
              <a:t>&gt;</a:t>
            </a:r>
          </a:p>
          <a:p>
            <a:endParaRPr lang="ko-KR" altLang="en-US" sz="800" dirty="0"/>
          </a:p>
          <a:p>
            <a:r>
              <a:rPr lang="ko-KR" altLang="en-US" sz="800" dirty="0"/>
              <a:t>저장 후 </a:t>
            </a:r>
            <a:r>
              <a:rPr lang="ko-KR" altLang="en-US" sz="800" dirty="0" err="1"/>
              <a:t>systemctl</a:t>
            </a:r>
            <a:r>
              <a:rPr lang="ko-KR" altLang="en-US" sz="800" dirty="0"/>
              <a:t> </a:t>
            </a:r>
            <a:r>
              <a:rPr lang="ko-KR" altLang="en-US" sz="800" dirty="0" err="1"/>
              <a:t>restart</a:t>
            </a:r>
            <a:r>
              <a:rPr lang="ko-KR" altLang="en-US" sz="800" dirty="0"/>
              <a:t> </a:t>
            </a:r>
            <a:r>
              <a:rPr lang="ko-KR" altLang="en-US" sz="800" dirty="0" err="1"/>
              <a:t>httpd</a:t>
            </a:r>
            <a:r>
              <a:rPr lang="ko-KR" altLang="en-US" sz="800" dirty="0"/>
              <a:t> </a:t>
            </a:r>
          </a:p>
          <a:p>
            <a:r>
              <a:rPr lang="ko-KR" altLang="en-US" sz="800" dirty="0"/>
              <a:t>http://웹서버ip/phpMyAdmin 웹 접속 확인 ===&gt; 웹접속은 되지만 로그인은 </a:t>
            </a:r>
            <a:r>
              <a:rPr lang="ko-KR" altLang="en-US" sz="800" dirty="0" err="1"/>
              <a:t>안됨..접속</a:t>
            </a:r>
            <a:r>
              <a:rPr lang="ko-KR" altLang="en-US" sz="800" dirty="0"/>
              <a:t> </a:t>
            </a:r>
            <a:r>
              <a:rPr lang="ko-KR" altLang="en-US" sz="800" dirty="0" err="1"/>
              <a:t>config</a:t>
            </a:r>
            <a:r>
              <a:rPr lang="ko-KR" altLang="en-US" sz="800" dirty="0"/>
              <a:t> </a:t>
            </a:r>
            <a:r>
              <a:rPr lang="ko-KR" altLang="en-US" sz="800" dirty="0" err="1"/>
              <a:t>변경해줘야함</a:t>
            </a:r>
            <a:r>
              <a:rPr lang="ko-KR" altLang="en-US" sz="800" dirty="0"/>
              <a:t>..</a:t>
            </a:r>
          </a:p>
          <a:p>
            <a:r>
              <a:rPr lang="ko-KR" altLang="en-US" sz="800" dirty="0"/>
              <a:t>[</a:t>
            </a:r>
            <a:r>
              <a:rPr lang="ko-KR" altLang="en-US" sz="800" dirty="0" err="1"/>
              <a:t>root@localhost</a:t>
            </a:r>
            <a:r>
              <a:rPr lang="ko-KR" altLang="en-US" sz="800" dirty="0"/>
              <a:t> </a:t>
            </a:r>
            <a:r>
              <a:rPr lang="ko-KR" altLang="en-US" sz="800" dirty="0" err="1"/>
              <a:t>conf.d</a:t>
            </a:r>
            <a:r>
              <a:rPr lang="ko-KR" altLang="en-US" sz="800" dirty="0"/>
              <a:t>]# </a:t>
            </a:r>
            <a:r>
              <a:rPr lang="ko-KR" altLang="en-US" sz="800" dirty="0" err="1"/>
              <a:t>cd</a:t>
            </a:r>
            <a:r>
              <a:rPr lang="ko-KR" altLang="en-US" sz="800" dirty="0"/>
              <a:t> /</a:t>
            </a:r>
            <a:r>
              <a:rPr lang="ko-KR" altLang="en-US" sz="800" dirty="0" err="1"/>
              <a:t>etc</a:t>
            </a:r>
            <a:r>
              <a:rPr lang="ko-KR" altLang="en-US" sz="800" dirty="0"/>
              <a:t>/</a:t>
            </a:r>
            <a:r>
              <a:rPr lang="ko-KR" altLang="en-US" sz="800" dirty="0" err="1"/>
              <a:t>phpMyAdmin</a:t>
            </a:r>
            <a:endParaRPr lang="ko-KR" altLang="en-US" sz="800" dirty="0"/>
          </a:p>
          <a:p>
            <a:r>
              <a:rPr lang="ko-KR" altLang="en-US" sz="800" dirty="0"/>
              <a:t>[</a:t>
            </a:r>
            <a:r>
              <a:rPr lang="ko-KR" altLang="en-US" sz="800" dirty="0" err="1"/>
              <a:t>root@localhost</a:t>
            </a:r>
            <a:r>
              <a:rPr lang="ko-KR" altLang="en-US" sz="800" dirty="0"/>
              <a:t> </a:t>
            </a:r>
            <a:r>
              <a:rPr lang="ko-KR" altLang="en-US" sz="800" dirty="0" err="1"/>
              <a:t>conf.d</a:t>
            </a:r>
            <a:r>
              <a:rPr lang="ko-KR" altLang="en-US" sz="800" dirty="0"/>
              <a:t>]# </a:t>
            </a:r>
            <a:r>
              <a:rPr lang="ko-KR" altLang="en-US" sz="800" dirty="0" err="1"/>
              <a:t>vi</a:t>
            </a:r>
            <a:r>
              <a:rPr lang="ko-KR" altLang="en-US" sz="800" dirty="0"/>
              <a:t> </a:t>
            </a:r>
            <a:r>
              <a:rPr lang="ko-KR" altLang="en-US" sz="800" dirty="0" err="1"/>
              <a:t>config.inc.php</a:t>
            </a:r>
            <a:endParaRPr lang="ko-KR" altLang="en-US" sz="800" dirty="0"/>
          </a:p>
          <a:p>
            <a:r>
              <a:rPr lang="ko-KR" altLang="en-US" sz="800" dirty="0"/>
              <a:t>$</a:t>
            </a:r>
            <a:r>
              <a:rPr lang="ko-KR" altLang="en-US" sz="800" dirty="0" err="1"/>
              <a:t>cfg</a:t>
            </a:r>
            <a:r>
              <a:rPr lang="ko-KR" altLang="en-US" sz="800" dirty="0"/>
              <a:t>['</a:t>
            </a:r>
            <a:r>
              <a:rPr lang="ko-KR" altLang="en-US" sz="800" dirty="0" err="1"/>
              <a:t>Servers</a:t>
            </a:r>
            <a:r>
              <a:rPr lang="ko-KR" altLang="en-US" sz="800" dirty="0"/>
              <a:t>'][$</a:t>
            </a:r>
            <a:r>
              <a:rPr lang="ko-KR" altLang="en-US" sz="800" dirty="0" err="1"/>
              <a:t>i</a:t>
            </a:r>
            <a:r>
              <a:rPr lang="ko-KR" altLang="en-US" sz="800" dirty="0"/>
              <a:t>]['</a:t>
            </a:r>
            <a:r>
              <a:rPr lang="ko-KR" altLang="en-US" sz="800" dirty="0" err="1"/>
              <a:t>host</a:t>
            </a:r>
            <a:r>
              <a:rPr lang="ko-KR" altLang="en-US" sz="800" dirty="0"/>
              <a:t>']          = 'db-5ecg7.vpc-cdb.ntruss.com'; //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</a:t>
            </a:r>
            <a:r>
              <a:rPr lang="ko-KR" altLang="en-US" sz="800" dirty="0" err="1"/>
              <a:t>hostname</a:t>
            </a:r>
            <a:r>
              <a:rPr lang="ko-KR" altLang="en-US" sz="800" dirty="0"/>
              <a:t> </a:t>
            </a:r>
            <a:r>
              <a:rPr lang="ko-KR" altLang="en-US" sz="800" dirty="0" err="1"/>
              <a:t>or</a:t>
            </a:r>
            <a:r>
              <a:rPr lang="ko-KR" altLang="en-US" sz="800" dirty="0"/>
              <a:t> IP </a:t>
            </a:r>
            <a:r>
              <a:rPr lang="ko-KR" altLang="en-US" sz="800" dirty="0" err="1"/>
              <a:t>address</a:t>
            </a:r>
            <a:endParaRPr lang="ko-KR" altLang="en-US" sz="800" dirty="0"/>
          </a:p>
          <a:p>
            <a:r>
              <a:rPr lang="ko-KR" altLang="en-US" sz="800" dirty="0"/>
              <a:t>$</a:t>
            </a:r>
            <a:r>
              <a:rPr lang="ko-KR" altLang="en-US" sz="800" dirty="0" err="1"/>
              <a:t>cfg</a:t>
            </a:r>
            <a:r>
              <a:rPr lang="ko-KR" altLang="en-US" sz="800" dirty="0"/>
              <a:t>['</a:t>
            </a:r>
            <a:r>
              <a:rPr lang="ko-KR" altLang="en-US" sz="800" dirty="0" err="1"/>
              <a:t>Servers</a:t>
            </a:r>
            <a:r>
              <a:rPr lang="ko-KR" altLang="en-US" sz="800" dirty="0"/>
              <a:t>'][$</a:t>
            </a:r>
            <a:r>
              <a:rPr lang="ko-KR" altLang="en-US" sz="800" dirty="0" err="1"/>
              <a:t>i</a:t>
            </a:r>
            <a:r>
              <a:rPr lang="ko-KR" altLang="en-US" sz="800" dirty="0"/>
              <a:t>]['</a:t>
            </a:r>
            <a:r>
              <a:rPr lang="ko-KR" altLang="en-US" sz="800" dirty="0" err="1"/>
              <a:t>port</a:t>
            </a:r>
            <a:r>
              <a:rPr lang="ko-KR" altLang="en-US" sz="800" dirty="0"/>
              <a:t>']          = '3306';          //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</a:t>
            </a:r>
            <a:r>
              <a:rPr lang="ko-KR" altLang="en-US" sz="800" dirty="0" err="1"/>
              <a:t>port</a:t>
            </a:r>
            <a:r>
              <a:rPr lang="ko-KR" altLang="en-US" sz="800" dirty="0"/>
              <a:t> - </a:t>
            </a:r>
            <a:r>
              <a:rPr lang="ko-KR" altLang="en-US" sz="800" dirty="0" err="1"/>
              <a:t>leave</a:t>
            </a:r>
            <a:r>
              <a:rPr lang="ko-KR" altLang="en-US" sz="800" dirty="0"/>
              <a:t> </a:t>
            </a:r>
            <a:r>
              <a:rPr lang="ko-KR" altLang="en-US" sz="800" dirty="0" err="1"/>
              <a:t>blank</a:t>
            </a:r>
            <a:r>
              <a:rPr lang="ko-KR" altLang="en-US" sz="800" dirty="0"/>
              <a:t>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default</a:t>
            </a:r>
            <a:r>
              <a:rPr lang="ko-KR" altLang="en-US" sz="800" dirty="0"/>
              <a:t> </a:t>
            </a:r>
            <a:r>
              <a:rPr lang="ko-KR" altLang="en-US" sz="800" dirty="0" err="1"/>
              <a:t>port</a:t>
            </a:r>
            <a:endParaRPr lang="ko-KR" altLang="en-US" sz="800" dirty="0"/>
          </a:p>
          <a:p>
            <a:r>
              <a:rPr lang="ko-KR" altLang="en-US" sz="800" dirty="0"/>
              <a:t>######</a:t>
            </a:r>
            <a:r>
              <a:rPr lang="ko-KR" altLang="en-US" sz="800" dirty="0" err="1"/>
              <a:t>웹브라우저의</a:t>
            </a:r>
            <a:r>
              <a:rPr lang="ko-KR" altLang="en-US" sz="800" dirty="0"/>
              <a:t> </a:t>
            </a:r>
            <a:r>
              <a:rPr lang="ko-KR" altLang="en-US" sz="800" dirty="0" err="1"/>
              <a:t>phpMyAdmin</a:t>
            </a:r>
            <a:r>
              <a:rPr lang="ko-KR" altLang="en-US" sz="800" dirty="0"/>
              <a:t> 화면에서 </a:t>
            </a:r>
            <a:r>
              <a:rPr lang="ko-KR" altLang="en-US" sz="800" dirty="0" err="1"/>
              <a:t>MySQL</a:t>
            </a:r>
            <a:r>
              <a:rPr lang="ko-KR" altLang="en-US" sz="800" dirty="0"/>
              <a:t> </a:t>
            </a:r>
            <a:r>
              <a:rPr lang="ko-KR" altLang="en-US" sz="800" dirty="0" err="1"/>
              <a:t>DB의</a:t>
            </a:r>
            <a:r>
              <a:rPr lang="ko-KR" altLang="en-US" sz="800" dirty="0"/>
              <a:t> </a:t>
            </a:r>
            <a:r>
              <a:rPr lang="ko-KR" altLang="en-US" sz="800" dirty="0" err="1"/>
              <a:t>user명과</a:t>
            </a:r>
            <a:r>
              <a:rPr lang="ko-KR" altLang="en-US" sz="800" dirty="0"/>
              <a:t> 패스워드로 로그인하여 접속 확인 #####</a:t>
            </a:r>
          </a:p>
        </p:txBody>
      </p:sp>
    </p:spTree>
    <p:extLst>
      <p:ext uri="{BB962C8B-B14F-4D97-AF65-F5344CB8AC3E}">
        <p14:creationId xmlns:p14="http://schemas.microsoft.com/office/powerpoint/2010/main" val="86367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E4E6B-1C56-42FB-807B-A737DC21818A}"/>
              </a:ext>
            </a:extLst>
          </p:cNvPr>
          <p:cNvSpPr txBox="1"/>
          <p:nvPr/>
        </p:nvSpPr>
        <p:spPr>
          <a:xfrm>
            <a:off x="757391" y="688769"/>
            <a:ext cx="73380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Mysql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workbenc</a:t>
            </a:r>
            <a:r>
              <a:rPr lang="ko-KR" altLang="en-US" sz="1200" dirty="0"/>
              <a:t>는 외부에서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직접 접속하는 프로그램으로 </a:t>
            </a:r>
            <a:r>
              <a:rPr lang="en-US" altLang="ko-KR" sz="1200" dirty="0"/>
              <a:t>public zone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생성시 사용가능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현 구성처럼 </a:t>
            </a:r>
            <a:r>
              <a:rPr lang="en-US" altLang="ko-KR" sz="1200" dirty="0"/>
              <a:t>web</a:t>
            </a:r>
            <a:r>
              <a:rPr lang="ko-KR" altLang="en-US" sz="1200" dirty="0"/>
              <a:t>을 통해 </a:t>
            </a:r>
            <a:r>
              <a:rPr lang="en-US" altLang="ko-KR" sz="1200" dirty="0" err="1"/>
              <a:t>db</a:t>
            </a:r>
            <a:r>
              <a:rPr lang="ko-KR" altLang="en-US" sz="1200" dirty="0"/>
              <a:t>별도 서버로 접근하는 것은 불가능한듯</a:t>
            </a:r>
            <a:r>
              <a:rPr lang="en-US" altLang="ko-KR" sz="1200" dirty="0"/>
              <a:t>….phpMyAdmin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접근해야할</a:t>
            </a:r>
            <a:r>
              <a:rPr lang="ko-KR" altLang="en-US" sz="1200" dirty="0"/>
              <a:t> 듯</a:t>
            </a:r>
            <a:r>
              <a:rPr lang="en-US" altLang="ko-KR" sz="1200" dirty="0"/>
              <a:t>…</a:t>
            </a:r>
          </a:p>
          <a:p>
            <a:endParaRPr lang="en-US" altLang="ko-KR" sz="1200" dirty="0"/>
          </a:p>
          <a:p>
            <a:r>
              <a:rPr lang="en-US" altLang="ko-KR" sz="1200" dirty="0"/>
              <a:t>Php, </a:t>
            </a:r>
            <a:r>
              <a:rPr lang="en-US" altLang="ko-KR" sz="1200" dirty="0" err="1"/>
              <a:t>mysql</a:t>
            </a:r>
            <a:r>
              <a:rPr lang="ko-KR" altLang="en-US" sz="1200" dirty="0"/>
              <a:t>을 이용한 이미지 업로드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2654A7-8EE3-4FE7-8B72-0567AA59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6" y="1696968"/>
            <a:ext cx="6051692" cy="266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E24E92-B7E4-4696-91D1-31E1B787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51" y="3826944"/>
            <a:ext cx="7203003" cy="332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2BF33-C1C1-429B-977D-66D8A3D0E2E5}"/>
              </a:ext>
            </a:extLst>
          </p:cNvPr>
          <p:cNvSpPr txBox="1"/>
          <p:nvPr/>
        </p:nvSpPr>
        <p:spPr>
          <a:xfrm>
            <a:off x="6237738" y="2149434"/>
            <a:ext cx="299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Test01 </a:t>
            </a:r>
            <a:r>
              <a:rPr lang="en-US" altLang="ko-KR" sz="1200" dirty="0" err="1"/>
              <a:t>databas</a:t>
            </a:r>
            <a:r>
              <a:rPr lang="ko-KR" altLang="en-US" sz="1200" dirty="0"/>
              <a:t>에 </a:t>
            </a:r>
            <a:r>
              <a:rPr lang="en-US" altLang="ko-KR" sz="1200" dirty="0"/>
              <a:t>image</a:t>
            </a:r>
            <a:r>
              <a:rPr lang="ko-KR" altLang="en-US" sz="1200" dirty="0"/>
              <a:t>명의 </a:t>
            </a:r>
            <a:r>
              <a:rPr lang="en-US" altLang="ko-KR" sz="1200" dirty="0"/>
              <a:t>tables </a:t>
            </a:r>
            <a:r>
              <a:rPr lang="ko-KR" altLang="en-US" sz="1200" dirty="0"/>
              <a:t>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3FB91-8147-4D3B-A3D8-8EF48175F36B}"/>
              </a:ext>
            </a:extLst>
          </p:cNvPr>
          <p:cNvSpPr txBox="1"/>
          <p:nvPr/>
        </p:nvSpPr>
        <p:spPr>
          <a:xfrm>
            <a:off x="2106379" y="5479704"/>
            <a:ext cx="269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r>
              <a:rPr lang="ko-KR" altLang="en-US" sz="1200" dirty="0"/>
              <a:t>개 칼럼과 이미지 </a:t>
            </a:r>
            <a:r>
              <a:rPr lang="ko-KR" altLang="en-US" sz="1200" dirty="0" err="1"/>
              <a:t>없로드</a:t>
            </a:r>
            <a:r>
              <a:rPr lang="ko-KR" altLang="en-US" sz="1200" dirty="0"/>
              <a:t> 결과 확인</a:t>
            </a:r>
          </a:p>
        </p:txBody>
      </p:sp>
    </p:spTree>
    <p:extLst>
      <p:ext uri="{BB962C8B-B14F-4D97-AF65-F5344CB8AC3E}">
        <p14:creationId xmlns:p14="http://schemas.microsoft.com/office/powerpoint/2010/main" val="377795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CA6F70-BB12-499A-A58B-3BFBB70C56CD}"/>
              </a:ext>
            </a:extLst>
          </p:cNvPr>
          <p:cNvSpPr txBox="1"/>
          <p:nvPr/>
        </p:nvSpPr>
        <p:spPr>
          <a:xfrm>
            <a:off x="154379" y="237506"/>
            <a:ext cx="38395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mysql</a:t>
            </a:r>
            <a:r>
              <a:rPr lang="ko-KR" altLang="en-US" sz="800"/>
              <a:t>에서 </a:t>
            </a:r>
            <a:r>
              <a:rPr lang="en-US" altLang="ko-KR" sz="800"/>
              <a:t>table</a:t>
            </a:r>
            <a:r>
              <a:rPr lang="ko-KR" altLang="en-US" sz="800"/>
              <a:t>생성</a:t>
            </a:r>
            <a:r>
              <a:rPr lang="en-US" altLang="ko-KR" sz="800"/>
              <a:t>....DB</a:t>
            </a:r>
            <a:r>
              <a:rPr lang="ko-KR" altLang="en-US" sz="800"/>
              <a:t>명 </a:t>
            </a:r>
            <a:r>
              <a:rPr lang="en-US" altLang="ko-KR" sz="800"/>
              <a:t>test01, </a:t>
            </a:r>
            <a:r>
              <a:rPr lang="ko-KR" altLang="en-US" sz="800"/>
              <a:t>계정 </a:t>
            </a:r>
            <a:r>
              <a:rPr lang="en-US" altLang="ko-KR" sz="800"/>
              <a:t>test01, </a:t>
            </a:r>
            <a:r>
              <a:rPr lang="ko-KR" altLang="en-US" sz="800"/>
              <a:t>비밀번호 </a:t>
            </a:r>
            <a:r>
              <a:rPr lang="en-US" altLang="ko-KR" sz="800"/>
              <a:t>ncp!@#123</a:t>
            </a:r>
          </a:p>
          <a:p>
            <a:r>
              <a:rPr lang="en-US" altLang="ko-KR" sz="800"/>
              <a:t>test01 </a:t>
            </a:r>
            <a:r>
              <a:rPr lang="ko-KR" altLang="en-US" sz="800"/>
              <a:t>데이터베이스에 </a:t>
            </a:r>
            <a:r>
              <a:rPr lang="en-US" altLang="ko-KR" sz="800"/>
              <a:t>table</a:t>
            </a:r>
            <a:r>
              <a:rPr lang="ko-KR" altLang="en-US" sz="800"/>
              <a:t>명 </a:t>
            </a:r>
            <a:r>
              <a:rPr lang="en-US" altLang="ko-KR" sz="800"/>
              <a:t>images</a:t>
            </a:r>
            <a:r>
              <a:rPr lang="ko-KR" altLang="en-US" sz="800"/>
              <a:t>를 </a:t>
            </a:r>
            <a:r>
              <a:rPr lang="en-US" altLang="ko-KR" sz="800"/>
              <a:t>mysql </a:t>
            </a:r>
            <a:r>
              <a:rPr lang="ko-KR" altLang="en-US" sz="800"/>
              <a:t>접속하여 아래와 같이 생성함</a:t>
            </a:r>
            <a:r>
              <a:rPr lang="en-US" altLang="ko-KR" sz="800"/>
              <a:t>....</a:t>
            </a:r>
          </a:p>
          <a:p>
            <a:endParaRPr lang="en-US" altLang="ko-KR" sz="800"/>
          </a:p>
          <a:p>
            <a:r>
              <a:rPr lang="en-US" altLang="ko-KR" sz="800"/>
              <a:t>create table images (</a:t>
            </a:r>
          </a:p>
          <a:p>
            <a:r>
              <a:rPr lang="en-US" altLang="ko-KR" sz="800"/>
              <a:t>    id int(10) not null AUTO_INCREMENT PRIMARY KEY,</a:t>
            </a:r>
          </a:p>
          <a:p>
            <a:r>
              <a:rPr lang="en-US" altLang="ko-KR" sz="800"/>
              <a:t>    filename varchar(100) not null,</a:t>
            </a:r>
          </a:p>
          <a:p>
            <a:r>
              <a:rPr lang="en-US" altLang="ko-KR" sz="800"/>
              <a:t>    imgurl varchar(512) not null,</a:t>
            </a:r>
          </a:p>
          <a:p>
            <a:r>
              <a:rPr lang="en-US" altLang="ko-KR" sz="800"/>
              <a:t>    size int not null</a:t>
            </a:r>
          </a:p>
          <a:p>
            <a:r>
              <a:rPr lang="en-US" altLang="ko-KR" sz="800"/>
              <a:t>);</a:t>
            </a:r>
          </a:p>
          <a:p>
            <a:endParaRPr lang="ko-KR" altLang="en-US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34EA39-CC5C-4C08-B305-4D8E45F44A3C}"/>
              </a:ext>
            </a:extLst>
          </p:cNvPr>
          <p:cNvSpPr/>
          <p:nvPr/>
        </p:nvSpPr>
        <p:spPr>
          <a:xfrm>
            <a:off x="6325592" y="382012"/>
            <a:ext cx="6096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600" dirty="0"/>
              <a:t>#############################  </a:t>
            </a:r>
            <a:r>
              <a:rPr lang="ko-KR" altLang="en-US" sz="600" dirty="0" err="1"/>
              <a:t>upload.php</a:t>
            </a:r>
            <a:r>
              <a:rPr lang="ko-KR" altLang="en-US" sz="600" dirty="0"/>
              <a:t> 파일을 생성하여 </a:t>
            </a:r>
            <a:r>
              <a:rPr lang="ko-KR" altLang="en-US" sz="600" dirty="0" err="1"/>
              <a:t>DB에</a:t>
            </a:r>
            <a:r>
              <a:rPr lang="ko-KR" altLang="en-US" sz="600" dirty="0"/>
              <a:t> 이미지를 올리는 것을 설정함 #############</a:t>
            </a:r>
          </a:p>
          <a:p>
            <a:endParaRPr lang="ko-KR" altLang="en-US" sz="600" dirty="0"/>
          </a:p>
          <a:p>
            <a:r>
              <a:rPr lang="ko-KR" altLang="en-US" sz="600" dirty="0"/>
              <a:t>&lt;?</a:t>
            </a:r>
            <a:r>
              <a:rPr lang="ko-KR" altLang="en-US" sz="600" dirty="0" err="1"/>
              <a:t>php</a:t>
            </a:r>
            <a:endParaRPr lang="ko-KR" altLang="en-US" sz="600" dirty="0"/>
          </a:p>
          <a:p>
            <a:r>
              <a:rPr lang="ko-KR" altLang="en-US" sz="600" dirty="0"/>
              <a:t>$</a:t>
            </a:r>
            <a:r>
              <a:rPr lang="ko-KR" altLang="en-US" sz="600" dirty="0" err="1"/>
              <a:t>target_dir</a:t>
            </a:r>
            <a:r>
              <a:rPr lang="ko-KR" altLang="en-US" sz="600" dirty="0"/>
              <a:t> = "</a:t>
            </a:r>
            <a:r>
              <a:rPr lang="ko-KR" altLang="en-US" sz="600" dirty="0" err="1"/>
              <a:t>uploads</a:t>
            </a:r>
            <a:r>
              <a:rPr lang="ko-KR" altLang="en-US" sz="600" dirty="0"/>
              <a:t>/";</a:t>
            </a:r>
          </a:p>
          <a:p>
            <a:r>
              <a:rPr lang="ko-KR" altLang="en-US" sz="600" dirty="0"/>
              <a:t>$</a:t>
            </a:r>
            <a:r>
              <a:rPr lang="ko-KR" altLang="en-US" sz="600" dirty="0" err="1"/>
              <a:t>target_file</a:t>
            </a:r>
            <a:r>
              <a:rPr lang="ko-KR" altLang="en-US" sz="600" dirty="0"/>
              <a:t> = $</a:t>
            </a:r>
            <a:r>
              <a:rPr lang="ko-KR" altLang="en-US" sz="600" dirty="0" err="1"/>
              <a:t>target_dir</a:t>
            </a:r>
            <a:r>
              <a:rPr lang="ko-KR" altLang="en-US" sz="600" dirty="0"/>
              <a:t> . </a:t>
            </a:r>
            <a:r>
              <a:rPr lang="ko-KR" altLang="en-US" sz="600" dirty="0" err="1"/>
              <a:t>basename</a:t>
            </a:r>
            <a:r>
              <a:rPr lang="ko-KR" altLang="en-US" sz="600" dirty="0"/>
              <a:t>($_FILES["</a:t>
            </a:r>
            <a:r>
              <a:rPr lang="ko-KR" altLang="en-US" sz="600" dirty="0" err="1"/>
              <a:t>fileToUpload</a:t>
            </a:r>
            <a:r>
              <a:rPr lang="ko-KR" altLang="en-US" sz="600" dirty="0"/>
              <a:t>"]["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"]);</a:t>
            </a:r>
          </a:p>
          <a:p>
            <a:r>
              <a:rPr lang="ko-KR" altLang="en-US" sz="600" dirty="0"/>
              <a:t>$</a:t>
            </a:r>
            <a:r>
              <a:rPr lang="ko-KR" altLang="en-US" sz="600" dirty="0" err="1"/>
              <a:t>uploadOk</a:t>
            </a:r>
            <a:r>
              <a:rPr lang="ko-KR" altLang="en-US" sz="600" dirty="0"/>
              <a:t> = 1;</a:t>
            </a:r>
          </a:p>
          <a:p>
            <a:r>
              <a:rPr lang="ko-KR" altLang="en-US" sz="600" dirty="0"/>
              <a:t>$</a:t>
            </a:r>
            <a:r>
              <a:rPr lang="ko-KR" altLang="en-US" sz="600" dirty="0" err="1"/>
              <a:t>imageFileType</a:t>
            </a:r>
            <a:r>
              <a:rPr lang="ko-KR" altLang="en-US" sz="600" dirty="0"/>
              <a:t> = </a:t>
            </a:r>
            <a:r>
              <a:rPr lang="ko-KR" altLang="en-US" sz="600" dirty="0" err="1"/>
              <a:t>strtolower</a:t>
            </a:r>
            <a:r>
              <a:rPr lang="ko-KR" altLang="en-US" sz="600" dirty="0"/>
              <a:t>(</a:t>
            </a:r>
            <a:r>
              <a:rPr lang="ko-KR" altLang="en-US" sz="600" dirty="0" err="1"/>
              <a:t>pathinfo</a:t>
            </a:r>
            <a:r>
              <a:rPr lang="ko-KR" altLang="en-US" sz="600" dirty="0"/>
              <a:t>($</a:t>
            </a:r>
            <a:r>
              <a:rPr lang="ko-KR" altLang="en-US" sz="600" dirty="0" err="1"/>
              <a:t>target_file,PATHINFO_EXTENSION</a:t>
            </a:r>
            <a:r>
              <a:rPr lang="ko-KR" altLang="en-US" sz="600" dirty="0"/>
              <a:t>));</a:t>
            </a:r>
          </a:p>
          <a:p>
            <a:r>
              <a:rPr lang="ko-KR" altLang="en-US" sz="600" dirty="0"/>
              <a:t>// </a:t>
            </a:r>
            <a:r>
              <a:rPr lang="ko-KR" altLang="en-US" sz="600" dirty="0" err="1"/>
              <a:t>Check</a:t>
            </a:r>
            <a:r>
              <a:rPr lang="ko-KR" altLang="en-US" sz="600" dirty="0"/>
              <a:t> </a:t>
            </a:r>
            <a:r>
              <a:rPr lang="ko-KR" altLang="en-US" sz="600" dirty="0" err="1"/>
              <a:t>if</a:t>
            </a:r>
            <a:r>
              <a:rPr lang="ko-KR" altLang="en-US" sz="600" dirty="0"/>
              <a:t> </a:t>
            </a:r>
            <a:r>
              <a:rPr lang="ko-KR" altLang="en-US" sz="600" dirty="0" err="1"/>
              <a:t>image</a:t>
            </a:r>
            <a:r>
              <a:rPr lang="ko-KR" altLang="en-US" sz="600" dirty="0"/>
              <a:t> 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 </a:t>
            </a:r>
            <a:r>
              <a:rPr lang="ko-KR" altLang="en-US" sz="600" dirty="0" err="1"/>
              <a:t>is</a:t>
            </a:r>
            <a:r>
              <a:rPr lang="ko-KR" altLang="en-US" sz="600" dirty="0"/>
              <a:t> </a:t>
            </a:r>
            <a:r>
              <a:rPr lang="ko-KR" altLang="en-US" sz="600" dirty="0" err="1"/>
              <a:t>a</a:t>
            </a:r>
            <a:r>
              <a:rPr lang="ko-KR" altLang="en-US" sz="600" dirty="0"/>
              <a:t> </a:t>
            </a:r>
            <a:r>
              <a:rPr lang="ko-KR" altLang="en-US" sz="600" dirty="0" err="1"/>
              <a:t>actual</a:t>
            </a:r>
            <a:r>
              <a:rPr lang="ko-KR" altLang="en-US" sz="600" dirty="0"/>
              <a:t> </a:t>
            </a:r>
            <a:r>
              <a:rPr lang="ko-KR" altLang="en-US" sz="600" dirty="0" err="1"/>
              <a:t>image</a:t>
            </a:r>
            <a:r>
              <a:rPr lang="ko-KR" altLang="en-US" sz="600" dirty="0"/>
              <a:t> </a:t>
            </a:r>
            <a:r>
              <a:rPr lang="ko-KR" altLang="en-US" sz="600" dirty="0" err="1"/>
              <a:t>or</a:t>
            </a:r>
            <a:r>
              <a:rPr lang="ko-KR" altLang="en-US" sz="600" dirty="0"/>
              <a:t> </a:t>
            </a:r>
            <a:r>
              <a:rPr lang="ko-KR" altLang="en-US" sz="600" dirty="0" err="1"/>
              <a:t>fake</a:t>
            </a:r>
            <a:r>
              <a:rPr lang="ko-KR" altLang="en-US" sz="600" dirty="0"/>
              <a:t> </a:t>
            </a:r>
            <a:r>
              <a:rPr lang="ko-KR" altLang="en-US" sz="600" dirty="0" err="1"/>
              <a:t>image</a:t>
            </a:r>
            <a:endParaRPr lang="ko-KR" altLang="en-US" sz="600" dirty="0"/>
          </a:p>
          <a:p>
            <a:r>
              <a:rPr lang="ko-KR" altLang="en-US" sz="600" dirty="0" err="1"/>
              <a:t>if</a:t>
            </a:r>
            <a:r>
              <a:rPr lang="ko-KR" altLang="en-US" sz="600" dirty="0"/>
              <a:t>(</a:t>
            </a:r>
            <a:r>
              <a:rPr lang="ko-KR" altLang="en-US" sz="600" dirty="0" err="1"/>
              <a:t>isset</a:t>
            </a:r>
            <a:r>
              <a:rPr lang="ko-KR" altLang="en-US" sz="600" dirty="0"/>
              <a:t>($_POST["</a:t>
            </a:r>
            <a:r>
              <a:rPr lang="ko-KR" altLang="en-US" sz="600" dirty="0" err="1"/>
              <a:t>submit</a:t>
            </a:r>
            <a:r>
              <a:rPr lang="ko-KR" altLang="en-US" sz="600" dirty="0"/>
              <a:t>"])) {</a:t>
            </a:r>
          </a:p>
          <a:p>
            <a:r>
              <a:rPr lang="ko-KR" altLang="en-US" sz="600" dirty="0"/>
              <a:t>    $</a:t>
            </a:r>
            <a:r>
              <a:rPr lang="ko-KR" altLang="en-US" sz="600" dirty="0" err="1"/>
              <a:t>check</a:t>
            </a:r>
            <a:r>
              <a:rPr lang="ko-KR" altLang="en-US" sz="600" dirty="0"/>
              <a:t> = </a:t>
            </a:r>
            <a:r>
              <a:rPr lang="ko-KR" altLang="en-US" sz="600" dirty="0" err="1"/>
              <a:t>getimagesize</a:t>
            </a:r>
            <a:r>
              <a:rPr lang="ko-KR" altLang="en-US" sz="600" dirty="0"/>
              <a:t>($_FILES["</a:t>
            </a:r>
            <a:r>
              <a:rPr lang="ko-KR" altLang="en-US" sz="600" dirty="0" err="1"/>
              <a:t>fileToUpload</a:t>
            </a:r>
            <a:r>
              <a:rPr lang="ko-KR" altLang="en-US" sz="600" dirty="0"/>
              <a:t>"]["</a:t>
            </a:r>
            <a:r>
              <a:rPr lang="ko-KR" altLang="en-US" sz="600" dirty="0" err="1"/>
              <a:t>tmp_name</a:t>
            </a:r>
            <a:r>
              <a:rPr lang="ko-KR" altLang="en-US" sz="600" dirty="0"/>
              <a:t>"]);</a:t>
            </a:r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if</a:t>
            </a:r>
            <a:r>
              <a:rPr lang="ko-KR" altLang="en-US" sz="600" dirty="0"/>
              <a:t>($</a:t>
            </a:r>
            <a:r>
              <a:rPr lang="ko-KR" altLang="en-US" sz="600" dirty="0" err="1"/>
              <a:t>check</a:t>
            </a:r>
            <a:r>
              <a:rPr lang="ko-KR" altLang="en-US" sz="600" dirty="0"/>
              <a:t> !== </a:t>
            </a:r>
            <a:r>
              <a:rPr lang="ko-KR" altLang="en-US" sz="600" dirty="0" err="1"/>
              <a:t>false</a:t>
            </a:r>
            <a:r>
              <a:rPr lang="ko-KR" altLang="en-US" sz="600" dirty="0"/>
              <a:t>) {</a:t>
            </a:r>
          </a:p>
          <a:p>
            <a:r>
              <a:rPr lang="ko-KR" altLang="en-US" sz="600" dirty="0"/>
              <a:t>        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 </a:t>
            </a:r>
            <a:r>
              <a:rPr lang="ko-KR" altLang="en-US" sz="600" dirty="0" err="1"/>
              <a:t>is</a:t>
            </a:r>
            <a:r>
              <a:rPr lang="ko-KR" altLang="en-US" sz="600" dirty="0"/>
              <a:t> </a:t>
            </a:r>
            <a:r>
              <a:rPr lang="ko-KR" altLang="en-US" sz="600" dirty="0" err="1"/>
              <a:t>an</a:t>
            </a:r>
            <a:r>
              <a:rPr lang="ko-KR" altLang="en-US" sz="600" dirty="0"/>
              <a:t> </a:t>
            </a:r>
            <a:r>
              <a:rPr lang="ko-KR" altLang="en-US" sz="600" dirty="0" err="1"/>
              <a:t>image</a:t>
            </a:r>
            <a:r>
              <a:rPr lang="ko-KR" altLang="en-US" sz="600" dirty="0"/>
              <a:t> - " . $</a:t>
            </a:r>
            <a:r>
              <a:rPr lang="ko-KR" altLang="en-US" sz="600" dirty="0" err="1"/>
              <a:t>check</a:t>
            </a:r>
            <a:r>
              <a:rPr lang="ko-KR" altLang="en-US" sz="600" dirty="0"/>
              <a:t>["</a:t>
            </a:r>
            <a:r>
              <a:rPr lang="ko-KR" altLang="en-US" sz="600" dirty="0" err="1"/>
              <a:t>mime</a:t>
            </a:r>
            <a:r>
              <a:rPr lang="ko-KR" altLang="en-US" sz="600" dirty="0"/>
              <a:t>"] . ".";</a:t>
            </a:r>
          </a:p>
          <a:p>
            <a:r>
              <a:rPr lang="ko-KR" altLang="en-US" sz="600" dirty="0"/>
              <a:t>        $</a:t>
            </a:r>
            <a:r>
              <a:rPr lang="ko-KR" altLang="en-US" sz="600" dirty="0" err="1"/>
              <a:t>uploadOk</a:t>
            </a:r>
            <a:r>
              <a:rPr lang="ko-KR" altLang="en-US" sz="600" dirty="0"/>
              <a:t> = 1;</a:t>
            </a:r>
          </a:p>
          <a:p>
            <a:r>
              <a:rPr lang="ko-KR" altLang="en-US" sz="600" dirty="0"/>
              <a:t>    } </a:t>
            </a:r>
            <a:r>
              <a:rPr lang="ko-KR" altLang="en-US" sz="600" dirty="0" err="1"/>
              <a:t>else</a:t>
            </a:r>
            <a:r>
              <a:rPr lang="ko-KR" altLang="en-US" sz="600" dirty="0"/>
              <a:t> {</a:t>
            </a:r>
          </a:p>
          <a:p>
            <a:r>
              <a:rPr lang="ko-KR" altLang="en-US" sz="600" dirty="0"/>
              <a:t>        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 </a:t>
            </a:r>
            <a:r>
              <a:rPr lang="ko-KR" altLang="en-US" sz="600" dirty="0" err="1"/>
              <a:t>is</a:t>
            </a:r>
            <a:r>
              <a:rPr lang="ko-KR" altLang="en-US" sz="600" dirty="0"/>
              <a:t> </a:t>
            </a:r>
            <a:r>
              <a:rPr lang="ko-KR" altLang="en-US" sz="600" dirty="0" err="1"/>
              <a:t>not</a:t>
            </a:r>
            <a:r>
              <a:rPr lang="ko-KR" altLang="en-US" sz="600" dirty="0"/>
              <a:t> </a:t>
            </a:r>
            <a:r>
              <a:rPr lang="ko-KR" altLang="en-US" sz="600" dirty="0" err="1"/>
              <a:t>an</a:t>
            </a:r>
            <a:r>
              <a:rPr lang="ko-KR" altLang="en-US" sz="600" dirty="0"/>
              <a:t> </a:t>
            </a:r>
            <a:r>
              <a:rPr lang="ko-KR" altLang="en-US" sz="600" dirty="0" err="1"/>
              <a:t>image</a:t>
            </a:r>
            <a:r>
              <a:rPr lang="ko-KR" altLang="en-US" sz="600" dirty="0"/>
              <a:t>.";</a:t>
            </a:r>
          </a:p>
          <a:p>
            <a:r>
              <a:rPr lang="ko-KR" altLang="en-US" sz="600" dirty="0"/>
              <a:t>        $</a:t>
            </a:r>
            <a:r>
              <a:rPr lang="ko-KR" altLang="en-US" sz="600" dirty="0" err="1"/>
              <a:t>uploadOk</a:t>
            </a:r>
            <a:r>
              <a:rPr lang="ko-KR" altLang="en-US" sz="600" dirty="0"/>
              <a:t> = 0;</a:t>
            </a:r>
          </a:p>
          <a:p>
            <a:r>
              <a:rPr lang="ko-KR" altLang="en-US" sz="600" dirty="0"/>
              <a:t>    }</a:t>
            </a:r>
          </a:p>
          <a:p>
            <a:r>
              <a:rPr lang="ko-KR" altLang="en-US" sz="600" dirty="0"/>
              <a:t>}</a:t>
            </a:r>
          </a:p>
          <a:p>
            <a:r>
              <a:rPr lang="ko-KR" altLang="en-US" sz="600" dirty="0"/>
              <a:t>// </a:t>
            </a:r>
            <a:r>
              <a:rPr lang="ko-KR" altLang="en-US" sz="600" dirty="0" err="1"/>
              <a:t>Check</a:t>
            </a:r>
            <a:r>
              <a:rPr lang="ko-KR" altLang="en-US" sz="600" dirty="0"/>
              <a:t> </a:t>
            </a:r>
            <a:r>
              <a:rPr lang="ko-KR" altLang="en-US" sz="600" dirty="0" err="1"/>
              <a:t>if</a:t>
            </a:r>
            <a:r>
              <a:rPr lang="ko-KR" altLang="en-US" sz="600" dirty="0"/>
              <a:t> 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 </a:t>
            </a:r>
            <a:r>
              <a:rPr lang="ko-KR" altLang="en-US" sz="600" dirty="0" err="1"/>
              <a:t>already</a:t>
            </a:r>
            <a:r>
              <a:rPr lang="ko-KR" altLang="en-US" sz="600" dirty="0"/>
              <a:t> </a:t>
            </a:r>
            <a:r>
              <a:rPr lang="ko-KR" altLang="en-US" sz="600" dirty="0" err="1"/>
              <a:t>exists</a:t>
            </a:r>
            <a:endParaRPr lang="ko-KR" altLang="en-US" sz="600" dirty="0"/>
          </a:p>
          <a:p>
            <a:r>
              <a:rPr lang="ko-KR" altLang="en-US" sz="600" dirty="0" err="1"/>
              <a:t>if</a:t>
            </a:r>
            <a:r>
              <a:rPr lang="ko-KR" altLang="en-US" sz="600" dirty="0"/>
              <a:t> (</a:t>
            </a:r>
            <a:r>
              <a:rPr lang="ko-KR" altLang="en-US" sz="600" dirty="0" err="1"/>
              <a:t>file_exists</a:t>
            </a:r>
            <a:r>
              <a:rPr lang="ko-KR" altLang="en-US" sz="600" dirty="0"/>
              <a:t>($</a:t>
            </a:r>
            <a:r>
              <a:rPr lang="ko-KR" altLang="en-US" sz="600" dirty="0" err="1"/>
              <a:t>target_file</a:t>
            </a:r>
            <a:r>
              <a:rPr lang="ko-KR" altLang="en-US" sz="600" dirty="0"/>
              <a:t>)) {</a:t>
            </a:r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</a:t>
            </a:r>
            <a:r>
              <a:rPr lang="ko-KR" altLang="en-US" sz="600" dirty="0" err="1"/>
              <a:t>Sorry</a:t>
            </a:r>
            <a:r>
              <a:rPr lang="ko-KR" altLang="en-US" sz="600" dirty="0"/>
              <a:t>, 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 </a:t>
            </a:r>
            <a:r>
              <a:rPr lang="ko-KR" altLang="en-US" sz="600" dirty="0" err="1"/>
              <a:t>already</a:t>
            </a:r>
            <a:r>
              <a:rPr lang="ko-KR" altLang="en-US" sz="600" dirty="0"/>
              <a:t> </a:t>
            </a:r>
            <a:r>
              <a:rPr lang="ko-KR" altLang="en-US" sz="600" dirty="0" err="1"/>
              <a:t>exists</a:t>
            </a:r>
            <a:r>
              <a:rPr lang="ko-KR" altLang="en-US" sz="600" dirty="0"/>
              <a:t>.";</a:t>
            </a:r>
          </a:p>
          <a:p>
            <a:r>
              <a:rPr lang="ko-KR" altLang="en-US" sz="600" dirty="0"/>
              <a:t>    $</a:t>
            </a:r>
            <a:r>
              <a:rPr lang="ko-KR" altLang="en-US" sz="600" dirty="0" err="1"/>
              <a:t>uploadOk</a:t>
            </a:r>
            <a:r>
              <a:rPr lang="ko-KR" altLang="en-US" sz="600" dirty="0"/>
              <a:t> = 0;</a:t>
            </a:r>
          </a:p>
          <a:p>
            <a:r>
              <a:rPr lang="ko-KR" altLang="en-US" sz="600" dirty="0"/>
              <a:t>}</a:t>
            </a:r>
          </a:p>
          <a:p>
            <a:r>
              <a:rPr lang="ko-KR" altLang="en-US" sz="600" dirty="0"/>
              <a:t>// </a:t>
            </a:r>
            <a:r>
              <a:rPr lang="ko-KR" altLang="en-US" sz="600" dirty="0" err="1"/>
              <a:t>Check</a:t>
            </a:r>
            <a:r>
              <a:rPr lang="ko-KR" altLang="en-US" sz="600" dirty="0"/>
              <a:t> 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 </a:t>
            </a:r>
            <a:r>
              <a:rPr lang="ko-KR" altLang="en-US" sz="600" dirty="0" err="1"/>
              <a:t>size</a:t>
            </a:r>
            <a:endParaRPr lang="ko-KR" altLang="en-US" sz="600" dirty="0"/>
          </a:p>
          <a:p>
            <a:r>
              <a:rPr lang="ko-KR" altLang="en-US" sz="600" dirty="0" err="1"/>
              <a:t>if</a:t>
            </a:r>
            <a:r>
              <a:rPr lang="ko-KR" altLang="en-US" sz="600" dirty="0"/>
              <a:t> ($_FILES["</a:t>
            </a:r>
            <a:r>
              <a:rPr lang="ko-KR" altLang="en-US" sz="600" dirty="0" err="1"/>
              <a:t>fileToUpload</a:t>
            </a:r>
            <a:r>
              <a:rPr lang="ko-KR" altLang="en-US" sz="600" dirty="0"/>
              <a:t>"]["</a:t>
            </a:r>
            <a:r>
              <a:rPr lang="ko-KR" altLang="en-US" sz="600" dirty="0" err="1"/>
              <a:t>size</a:t>
            </a:r>
            <a:r>
              <a:rPr lang="ko-KR" altLang="en-US" sz="600" dirty="0"/>
              <a:t>"] &gt; 5000000) {</a:t>
            </a:r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</a:t>
            </a:r>
            <a:r>
              <a:rPr lang="ko-KR" altLang="en-US" sz="600" dirty="0" err="1"/>
              <a:t>Sorry</a:t>
            </a:r>
            <a:r>
              <a:rPr lang="ko-KR" altLang="en-US" sz="600" dirty="0"/>
              <a:t>, </a:t>
            </a:r>
            <a:r>
              <a:rPr lang="ko-KR" altLang="en-US" sz="600" dirty="0" err="1"/>
              <a:t>your</a:t>
            </a:r>
            <a:r>
              <a:rPr lang="ko-KR" altLang="en-US" sz="600" dirty="0"/>
              <a:t> 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 </a:t>
            </a:r>
            <a:r>
              <a:rPr lang="ko-KR" altLang="en-US" sz="600" dirty="0" err="1"/>
              <a:t>is</a:t>
            </a:r>
            <a:r>
              <a:rPr lang="ko-KR" altLang="en-US" sz="600" dirty="0"/>
              <a:t> </a:t>
            </a:r>
            <a:r>
              <a:rPr lang="ko-KR" altLang="en-US" sz="600" dirty="0" err="1"/>
              <a:t>too</a:t>
            </a:r>
            <a:r>
              <a:rPr lang="ko-KR" altLang="en-US" sz="600" dirty="0"/>
              <a:t> </a:t>
            </a:r>
            <a:r>
              <a:rPr lang="ko-KR" altLang="en-US" sz="600" dirty="0" err="1"/>
              <a:t>large</a:t>
            </a:r>
            <a:r>
              <a:rPr lang="ko-KR" altLang="en-US" sz="600" dirty="0"/>
              <a:t>.";</a:t>
            </a:r>
          </a:p>
          <a:p>
            <a:r>
              <a:rPr lang="ko-KR" altLang="en-US" sz="600" dirty="0"/>
              <a:t>    $</a:t>
            </a:r>
            <a:r>
              <a:rPr lang="ko-KR" altLang="en-US" sz="600" dirty="0" err="1"/>
              <a:t>uploadOk</a:t>
            </a:r>
            <a:r>
              <a:rPr lang="ko-KR" altLang="en-US" sz="600" dirty="0"/>
              <a:t> = 0;</a:t>
            </a:r>
          </a:p>
          <a:p>
            <a:r>
              <a:rPr lang="ko-KR" altLang="en-US" sz="600" dirty="0"/>
              <a:t>}</a:t>
            </a:r>
          </a:p>
          <a:p>
            <a:r>
              <a:rPr lang="ko-KR" altLang="en-US" sz="600" dirty="0"/>
              <a:t>// </a:t>
            </a:r>
            <a:r>
              <a:rPr lang="ko-KR" altLang="en-US" sz="600" dirty="0" err="1"/>
              <a:t>Allow</a:t>
            </a:r>
            <a:r>
              <a:rPr lang="ko-KR" altLang="en-US" sz="600" dirty="0"/>
              <a:t> </a:t>
            </a:r>
            <a:r>
              <a:rPr lang="ko-KR" altLang="en-US" sz="600" dirty="0" err="1"/>
              <a:t>certain</a:t>
            </a:r>
            <a:r>
              <a:rPr lang="ko-KR" altLang="en-US" sz="600" dirty="0"/>
              <a:t> 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 </a:t>
            </a:r>
            <a:r>
              <a:rPr lang="ko-KR" altLang="en-US" sz="600" dirty="0" err="1"/>
              <a:t>formats</a:t>
            </a:r>
            <a:endParaRPr lang="ko-KR" altLang="en-US" sz="600" dirty="0"/>
          </a:p>
          <a:p>
            <a:r>
              <a:rPr lang="ko-KR" altLang="en-US" sz="600" dirty="0" err="1"/>
              <a:t>if</a:t>
            </a:r>
            <a:r>
              <a:rPr lang="ko-KR" altLang="en-US" sz="600" dirty="0"/>
              <a:t>($</a:t>
            </a:r>
            <a:r>
              <a:rPr lang="ko-KR" altLang="en-US" sz="600" dirty="0" err="1"/>
              <a:t>imageFileType</a:t>
            </a:r>
            <a:r>
              <a:rPr lang="ko-KR" altLang="en-US" sz="600" dirty="0"/>
              <a:t> != "</a:t>
            </a:r>
            <a:r>
              <a:rPr lang="ko-KR" altLang="en-US" sz="600" dirty="0" err="1"/>
              <a:t>jpg</a:t>
            </a:r>
            <a:r>
              <a:rPr lang="ko-KR" altLang="en-US" sz="600" dirty="0"/>
              <a:t>" &amp;&amp; $</a:t>
            </a:r>
            <a:r>
              <a:rPr lang="ko-KR" altLang="en-US" sz="600" dirty="0" err="1"/>
              <a:t>imageFileType</a:t>
            </a:r>
            <a:r>
              <a:rPr lang="ko-KR" altLang="en-US" sz="600" dirty="0"/>
              <a:t> != "</a:t>
            </a:r>
            <a:r>
              <a:rPr lang="ko-KR" altLang="en-US" sz="600" dirty="0" err="1"/>
              <a:t>png</a:t>
            </a:r>
            <a:r>
              <a:rPr lang="ko-KR" altLang="en-US" sz="600" dirty="0"/>
              <a:t>" &amp;&amp; $</a:t>
            </a:r>
            <a:r>
              <a:rPr lang="ko-KR" altLang="en-US" sz="600" dirty="0" err="1"/>
              <a:t>imageFileType</a:t>
            </a:r>
            <a:r>
              <a:rPr lang="ko-KR" altLang="en-US" sz="600" dirty="0"/>
              <a:t> != "</a:t>
            </a:r>
            <a:r>
              <a:rPr lang="ko-KR" altLang="en-US" sz="600" dirty="0" err="1"/>
              <a:t>jpeg</a:t>
            </a:r>
            <a:r>
              <a:rPr lang="ko-KR" altLang="en-US" sz="600" dirty="0"/>
              <a:t>"</a:t>
            </a:r>
          </a:p>
          <a:p>
            <a:r>
              <a:rPr lang="ko-KR" altLang="en-US" sz="600" dirty="0"/>
              <a:t>&amp;&amp; $</a:t>
            </a:r>
            <a:r>
              <a:rPr lang="ko-KR" altLang="en-US" sz="600" dirty="0" err="1"/>
              <a:t>imageFileType</a:t>
            </a:r>
            <a:r>
              <a:rPr lang="ko-KR" altLang="en-US" sz="600" dirty="0"/>
              <a:t> != "</a:t>
            </a:r>
            <a:r>
              <a:rPr lang="ko-KR" altLang="en-US" sz="600" dirty="0" err="1"/>
              <a:t>gif</a:t>
            </a:r>
            <a:r>
              <a:rPr lang="ko-KR" altLang="en-US" sz="600" dirty="0"/>
              <a:t>" ) {</a:t>
            </a:r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</a:t>
            </a:r>
            <a:r>
              <a:rPr lang="ko-KR" altLang="en-US" sz="600" dirty="0" err="1"/>
              <a:t>Sorry</a:t>
            </a:r>
            <a:r>
              <a:rPr lang="ko-KR" altLang="en-US" sz="600" dirty="0"/>
              <a:t>, </a:t>
            </a:r>
            <a:r>
              <a:rPr lang="ko-KR" altLang="en-US" sz="600" dirty="0" err="1"/>
              <a:t>only</a:t>
            </a:r>
            <a:r>
              <a:rPr lang="ko-KR" altLang="en-US" sz="600" dirty="0"/>
              <a:t> JPG, JPEG, PNG &amp; GIF </a:t>
            </a:r>
            <a:r>
              <a:rPr lang="ko-KR" altLang="en-US" sz="600" dirty="0" err="1"/>
              <a:t>files</a:t>
            </a:r>
            <a:r>
              <a:rPr lang="ko-KR" altLang="en-US" sz="600" dirty="0"/>
              <a:t> </a:t>
            </a:r>
            <a:r>
              <a:rPr lang="ko-KR" altLang="en-US" sz="600" dirty="0" err="1"/>
              <a:t>are</a:t>
            </a:r>
            <a:r>
              <a:rPr lang="ko-KR" altLang="en-US" sz="600" dirty="0"/>
              <a:t> </a:t>
            </a:r>
            <a:r>
              <a:rPr lang="ko-KR" altLang="en-US" sz="600" dirty="0" err="1"/>
              <a:t>allowed</a:t>
            </a:r>
            <a:r>
              <a:rPr lang="ko-KR" altLang="en-US" sz="600" dirty="0"/>
              <a:t>.";</a:t>
            </a:r>
          </a:p>
          <a:p>
            <a:r>
              <a:rPr lang="ko-KR" altLang="en-US" sz="600" dirty="0"/>
              <a:t>    $</a:t>
            </a:r>
            <a:r>
              <a:rPr lang="ko-KR" altLang="en-US" sz="600" dirty="0" err="1"/>
              <a:t>uploadOk</a:t>
            </a:r>
            <a:r>
              <a:rPr lang="ko-KR" altLang="en-US" sz="600" dirty="0"/>
              <a:t> = 0;</a:t>
            </a:r>
          </a:p>
          <a:p>
            <a:r>
              <a:rPr lang="ko-KR" altLang="en-US" sz="600" dirty="0"/>
              <a:t>}</a:t>
            </a:r>
          </a:p>
          <a:p>
            <a:r>
              <a:rPr lang="ko-KR" altLang="en-US" sz="600" dirty="0"/>
              <a:t>// </a:t>
            </a:r>
            <a:r>
              <a:rPr lang="ko-KR" altLang="en-US" sz="600" dirty="0" err="1"/>
              <a:t>Check</a:t>
            </a:r>
            <a:r>
              <a:rPr lang="ko-KR" altLang="en-US" sz="600" dirty="0"/>
              <a:t> </a:t>
            </a:r>
            <a:r>
              <a:rPr lang="ko-KR" altLang="en-US" sz="600" dirty="0" err="1"/>
              <a:t>if</a:t>
            </a:r>
            <a:r>
              <a:rPr lang="ko-KR" altLang="en-US" sz="600" dirty="0"/>
              <a:t> $</a:t>
            </a:r>
            <a:r>
              <a:rPr lang="ko-KR" altLang="en-US" sz="600" dirty="0" err="1"/>
              <a:t>uploadOk</a:t>
            </a:r>
            <a:r>
              <a:rPr lang="ko-KR" altLang="en-US" sz="600" dirty="0"/>
              <a:t> </a:t>
            </a:r>
            <a:r>
              <a:rPr lang="ko-KR" altLang="en-US" sz="600" dirty="0" err="1"/>
              <a:t>is</a:t>
            </a:r>
            <a:r>
              <a:rPr lang="ko-KR" altLang="en-US" sz="600" dirty="0"/>
              <a:t> </a:t>
            </a:r>
            <a:r>
              <a:rPr lang="ko-KR" altLang="en-US" sz="600" dirty="0" err="1"/>
              <a:t>set</a:t>
            </a:r>
            <a:r>
              <a:rPr lang="ko-KR" altLang="en-US" sz="600" dirty="0"/>
              <a:t> </a:t>
            </a:r>
            <a:r>
              <a:rPr lang="ko-KR" altLang="en-US" sz="600" dirty="0" err="1"/>
              <a:t>to</a:t>
            </a:r>
            <a:r>
              <a:rPr lang="ko-KR" altLang="en-US" sz="600" dirty="0"/>
              <a:t> 0 </a:t>
            </a:r>
            <a:r>
              <a:rPr lang="ko-KR" altLang="en-US" sz="600" dirty="0" err="1"/>
              <a:t>by</a:t>
            </a:r>
            <a:r>
              <a:rPr lang="ko-KR" altLang="en-US" sz="600" dirty="0"/>
              <a:t> </a:t>
            </a:r>
            <a:r>
              <a:rPr lang="ko-KR" altLang="en-US" sz="600" dirty="0" err="1"/>
              <a:t>an</a:t>
            </a:r>
            <a:r>
              <a:rPr lang="ko-KR" altLang="en-US" sz="600" dirty="0"/>
              <a:t> </a:t>
            </a:r>
            <a:r>
              <a:rPr lang="ko-KR" altLang="en-US" sz="600" dirty="0" err="1"/>
              <a:t>error</a:t>
            </a:r>
            <a:endParaRPr lang="ko-KR" altLang="en-US" sz="600" dirty="0"/>
          </a:p>
          <a:p>
            <a:r>
              <a:rPr lang="ko-KR" altLang="en-US" sz="600" dirty="0" err="1"/>
              <a:t>if</a:t>
            </a:r>
            <a:r>
              <a:rPr lang="ko-KR" altLang="en-US" sz="600" dirty="0"/>
              <a:t> ($</a:t>
            </a:r>
            <a:r>
              <a:rPr lang="ko-KR" altLang="en-US" sz="600" dirty="0" err="1"/>
              <a:t>uploadOk</a:t>
            </a:r>
            <a:r>
              <a:rPr lang="ko-KR" altLang="en-US" sz="600" dirty="0"/>
              <a:t> == 0) {</a:t>
            </a:r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</a:t>
            </a:r>
            <a:r>
              <a:rPr lang="ko-KR" altLang="en-US" sz="600" dirty="0" err="1"/>
              <a:t>Sorry</a:t>
            </a:r>
            <a:r>
              <a:rPr lang="ko-KR" altLang="en-US" sz="600" dirty="0"/>
              <a:t>, </a:t>
            </a:r>
            <a:r>
              <a:rPr lang="ko-KR" altLang="en-US" sz="600" dirty="0" err="1"/>
              <a:t>your</a:t>
            </a:r>
            <a:r>
              <a:rPr lang="ko-KR" altLang="en-US" sz="600" dirty="0"/>
              <a:t> 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 </a:t>
            </a:r>
            <a:r>
              <a:rPr lang="ko-KR" altLang="en-US" sz="600" dirty="0" err="1"/>
              <a:t>was</a:t>
            </a:r>
            <a:r>
              <a:rPr lang="ko-KR" altLang="en-US" sz="600" dirty="0"/>
              <a:t> </a:t>
            </a:r>
            <a:r>
              <a:rPr lang="ko-KR" altLang="en-US" sz="600" dirty="0" err="1"/>
              <a:t>not</a:t>
            </a:r>
            <a:r>
              <a:rPr lang="ko-KR" altLang="en-US" sz="600" dirty="0"/>
              <a:t> </a:t>
            </a:r>
            <a:r>
              <a:rPr lang="ko-KR" altLang="en-US" sz="600" dirty="0" err="1"/>
              <a:t>uploaded</a:t>
            </a:r>
            <a:r>
              <a:rPr lang="ko-KR" altLang="en-US" sz="600" dirty="0"/>
              <a:t>.";</a:t>
            </a:r>
          </a:p>
          <a:p>
            <a:r>
              <a:rPr lang="ko-KR" altLang="en-US" sz="600" dirty="0"/>
              <a:t>// </a:t>
            </a:r>
            <a:r>
              <a:rPr lang="ko-KR" altLang="en-US" sz="600" dirty="0" err="1"/>
              <a:t>if</a:t>
            </a:r>
            <a:r>
              <a:rPr lang="ko-KR" altLang="en-US" sz="600" dirty="0"/>
              <a:t> </a:t>
            </a:r>
            <a:r>
              <a:rPr lang="ko-KR" altLang="en-US" sz="600" dirty="0" err="1"/>
              <a:t>everything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is</a:t>
            </a:r>
            <a:r>
              <a:rPr lang="ko-KR" altLang="en-US" sz="600" dirty="0"/>
              <a:t> </a:t>
            </a:r>
            <a:r>
              <a:rPr lang="ko-KR" altLang="en-US" sz="600" dirty="0" err="1"/>
              <a:t>ok</a:t>
            </a:r>
            <a:r>
              <a:rPr lang="ko-KR" altLang="en-US" sz="600" dirty="0"/>
              <a:t>, </a:t>
            </a:r>
            <a:r>
              <a:rPr lang="ko-KR" altLang="en-US" sz="600" dirty="0" err="1"/>
              <a:t>try</a:t>
            </a:r>
            <a:r>
              <a:rPr lang="ko-KR" altLang="en-US" sz="600" dirty="0"/>
              <a:t> </a:t>
            </a:r>
            <a:r>
              <a:rPr lang="ko-KR" altLang="en-US" sz="600" dirty="0" err="1"/>
              <a:t>to</a:t>
            </a:r>
            <a:r>
              <a:rPr lang="ko-KR" altLang="en-US" sz="600" dirty="0"/>
              <a:t> </a:t>
            </a:r>
            <a:r>
              <a:rPr lang="ko-KR" altLang="en-US" sz="600" dirty="0" err="1"/>
              <a:t>upload</a:t>
            </a:r>
            <a:r>
              <a:rPr lang="ko-KR" altLang="en-US" sz="600" dirty="0"/>
              <a:t> </a:t>
            </a:r>
            <a:r>
              <a:rPr lang="ko-KR" altLang="en-US" sz="600" dirty="0" err="1"/>
              <a:t>file</a:t>
            </a:r>
            <a:endParaRPr lang="ko-KR" altLang="en-US" sz="600" dirty="0"/>
          </a:p>
          <a:p>
            <a:r>
              <a:rPr lang="ko-KR" altLang="en-US" sz="600" dirty="0"/>
              <a:t>} </a:t>
            </a:r>
            <a:r>
              <a:rPr lang="ko-KR" altLang="en-US" sz="600" dirty="0" err="1"/>
              <a:t>else</a:t>
            </a:r>
            <a:r>
              <a:rPr lang="ko-KR" altLang="en-US" sz="600" dirty="0"/>
              <a:t> {</a:t>
            </a:r>
          </a:p>
          <a:p>
            <a:r>
              <a:rPr lang="ko-KR" altLang="en-US" sz="600" dirty="0"/>
              <a:t>    </a:t>
            </a:r>
            <a:r>
              <a:rPr lang="ko-KR" altLang="en-US" sz="600" dirty="0" err="1"/>
              <a:t>if</a:t>
            </a:r>
            <a:r>
              <a:rPr lang="ko-KR" altLang="en-US" sz="600" dirty="0"/>
              <a:t> (</a:t>
            </a:r>
            <a:r>
              <a:rPr lang="ko-KR" altLang="en-US" sz="600" dirty="0" err="1"/>
              <a:t>move_uploaded_file</a:t>
            </a:r>
            <a:r>
              <a:rPr lang="ko-KR" altLang="en-US" sz="600" dirty="0"/>
              <a:t>($_FILES["</a:t>
            </a:r>
            <a:r>
              <a:rPr lang="ko-KR" altLang="en-US" sz="600" dirty="0" err="1"/>
              <a:t>fileToUpload</a:t>
            </a:r>
            <a:r>
              <a:rPr lang="ko-KR" altLang="en-US" sz="600" dirty="0"/>
              <a:t>"]["</a:t>
            </a:r>
            <a:r>
              <a:rPr lang="ko-KR" altLang="en-US" sz="600" dirty="0" err="1"/>
              <a:t>tmp_name</a:t>
            </a:r>
            <a:r>
              <a:rPr lang="ko-KR" altLang="en-US" sz="600" dirty="0"/>
              <a:t>"], $</a:t>
            </a:r>
            <a:r>
              <a:rPr lang="ko-KR" altLang="en-US" sz="600" dirty="0" err="1"/>
              <a:t>target_file</a:t>
            </a:r>
            <a:r>
              <a:rPr lang="ko-KR" altLang="en-US" sz="600" dirty="0"/>
              <a:t>)) {</a:t>
            </a:r>
          </a:p>
          <a:p>
            <a:r>
              <a:rPr lang="ko-KR" altLang="en-US" sz="600" dirty="0"/>
              <a:t>		/*</a:t>
            </a:r>
            <a:r>
              <a:rPr lang="ko-KR" altLang="en-US" sz="600" dirty="0" err="1"/>
              <a:t>database에</a:t>
            </a:r>
            <a:r>
              <a:rPr lang="ko-KR" altLang="en-US" sz="600" dirty="0"/>
              <a:t> 업로드 정보를 기록하자.</a:t>
            </a:r>
          </a:p>
          <a:p>
            <a:r>
              <a:rPr lang="ko-KR" altLang="en-US" sz="600" dirty="0"/>
              <a:t>		- 파일이름(혹은 </a:t>
            </a:r>
            <a:r>
              <a:rPr lang="ko-KR" altLang="en-US" sz="600" dirty="0" err="1"/>
              <a:t>url</a:t>
            </a:r>
            <a:r>
              <a:rPr lang="ko-KR" altLang="en-US" sz="600" dirty="0"/>
              <a:t>)</a:t>
            </a:r>
          </a:p>
          <a:p>
            <a:r>
              <a:rPr lang="ko-KR" altLang="en-US" sz="600" dirty="0"/>
              <a:t>		- 파일사이즈</a:t>
            </a:r>
          </a:p>
          <a:p>
            <a:r>
              <a:rPr lang="ko-KR" altLang="en-US" sz="600" dirty="0"/>
              <a:t>		- 파일형식</a:t>
            </a:r>
          </a:p>
          <a:p>
            <a:r>
              <a:rPr lang="ko-KR" altLang="en-US" sz="600" dirty="0"/>
              <a:t>		*/</a:t>
            </a:r>
          </a:p>
          <a:p>
            <a:r>
              <a:rPr lang="ko-KR" altLang="en-US" sz="600" dirty="0"/>
              <a:t>		$</a:t>
            </a:r>
            <a:r>
              <a:rPr lang="ko-KR" altLang="en-US" sz="600" dirty="0" err="1"/>
              <a:t>filename</a:t>
            </a:r>
            <a:r>
              <a:rPr lang="ko-KR" altLang="en-US" sz="600" dirty="0"/>
              <a:t> = $_FILES["</a:t>
            </a:r>
            <a:r>
              <a:rPr lang="ko-KR" altLang="en-US" sz="600" dirty="0" err="1"/>
              <a:t>fileToUpload</a:t>
            </a:r>
            <a:r>
              <a:rPr lang="ko-KR" altLang="en-US" sz="600" dirty="0"/>
              <a:t>"]["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"];</a:t>
            </a:r>
          </a:p>
          <a:p>
            <a:r>
              <a:rPr lang="ko-KR" altLang="en-US" sz="600" dirty="0"/>
              <a:t>		$</a:t>
            </a:r>
            <a:r>
              <a:rPr lang="ko-KR" altLang="en-US" sz="600" dirty="0" err="1"/>
              <a:t>imgurl</a:t>
            </a:r>
            <a:r>
              <a:rPr lang="ko-KR" altLang="en-US" sz="600" dirty="0"/>
              <a:t> = "http://110.165.19.50/uploads/". $_FILES["</a:t>
            </a:r>
            <a:r>
              <a:rPr lang="ko-KR" altLang="en-US" sz="600" dirty="0" err="1"/>
              <a:t>fileToUpload</a:t>
            </a:r>
            <a:r>
              <a:rPr lang="ko-KR" altLang="en-US" sz="600" dirty="0"/>
              <a:t>"]["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"];</a:t>
            </a:r>
          </a:p>
          <a:p>
            <a:r>
              <a:rPr lang="ko-KR" altLang="en-US" sz="600" dirty="0"/>
              <a:t>		$</a:t>
            </a:r>
            <a:r>
              <a:rPr lang="ko-KR" altLang="en-US" sz="600" dirty="0" err="1"/>
              <a:t>size</a:t>
            </a:r>
            <a:r>
              <a:rPr lang="ko-KR" altLang="en-US" sz="600" dirty="0"/>
              <a:t> = $_FILES["</a:t>
            </a:r>
            <a:r>
              <a:rPr lang="ko-KR" altLang="en-US" sz="600" dirty="0" err="1"/>
              <a:t>fileToUpload</a:t>
            </a:r>
            <a:r>
              <a:rPr lang="ko-KR" altLang="en-US" sz="600" dirty="0"/>
              <a:t>"]["</a:t>
            </a:r>
            <a:r>
              <a:rPr lang="ko-KR" altLang="en-US" sz="600" dirty="0" err="1"/>
              <a:t>size</a:t>
            </a:r>
            <a:r>
              <a:rPr lang="ko-KR" altLang="en-US" sz="600" dirty="0"/>
              <a:t>"];</a:t>
            </a:r>
          </a:p>
          <a:p>
            <a:endParaRPr lang="ko-KR" altLang="en-US" sz="600" dirty="0"/>
          </a:p>
          <a:p>
            <a:r>
              <a:rPr lang="ko-KR" altLang="en-US" sz="600" dirty="0"/>
              <a:t>		</a:t>
            </a:r>
            <a:r>
              <a:rPr lang="ko-KR" altLang="en-US" sz="600" dirty="0" err="1"/>
              <a:t>include_once</a:t>
            </a:r>
            <a:r>
              <a:rPr lang="ko-KR" altLang="en-US" sz="600" dirty="0"/>
              <a:t> '</a:t>
            </a:r>
            <a:r>
              <a:rPr lang="ko-KR" altLang="en-US" sz="600" dirty="0" err="1"/>
              <a:t>config.php</a:t>
            </a:r>
            <a:r>
              <a:rPr lang="ko-KR" altLang="en-US" sz="600" dirty="0"/>
              <a:t>';</a:t>
            </a:r>
          </a:p>
          <a:p>
            <a:r>
              <a:rPr lang="ko-KR" altLang="en-US" sz="600" dirty="0"/>
              <a:t>		$</a:t>
            </a:r>
            <a:r>
              <a:rPr lang="ko-KR" altLang="en-US" sz="600" dirty="0" err="1"/>
              <a:t>conn</a:t>
            </a:r>
            <a:r>
              <a:rPr lang="ko-KR" altLang="en-US" sz="600" dirty="0"/>
              <a:t> = </a:t>
            </a:r>
            <a:r>
              <a:rPr lang="ko-KR" altLang="en-US" sz="600" dirty="0" err="1"/>
              <a:t>mysqli_connect</a:t>
            </a:r>
            <a:r>
              <a:rPr lang="ko-KR" altLang="en-US" sz="600" dirty="0"/>
              <a:t>(DB_HOST, DB_USER, DB_PASSWORD, DB_NAME);</a:t>
            </a:r>
          </a:p>
          <a:p>
            <a:r>
              <a:rPr lang="ko-KR" altLang="en-US" sz="600" dirty="0"/>
              <a:t>		//</a:t>
            </a:r>
            <a:r>
              <a:rPr lang="ko-KR" altLang="en-US" sz="600" dirty="0" err="1"/>
              <a:t>images</a:t>
            </a:r>
            <a:r>
              <a:rPr lang="ko-KR" altLang="en-US" sz="600" dirty="0"/>
              <a:t> 테이블에 이미지정보를 저장하자.</a:t>
            </a:r>
          </a:p>
          <a:p>
            <a:r>
              <a:rPr lang="ko-KR" altLang="en-US" sz="600" dirty="0"/>
              <a:t>		$</a:t>
            </a:r>
            <a:r>
              <a:rPr lang="ko-KR" altLang="en-US" sz="600" dirty="0" err="1"/>
              <a:t>sql</a:t>
            </a:r>
            <a:r>
              <a:rPr lang="ko-KR" altLang="en-US" sz="600" dirty="0"/>
              <a:t> = "</a:t>
            </a:r>
            <a:r>
              <a:rPr lang="ko-KR" altLang="en-US" sz="600" dirty="0" err="1"/>
              <a:t>insert</a:t>
            </a:r>
            <a:r>
              <a:rPr lang="ko-KR" altLang="en-US" sz="600" dirty="0"/>
              <a:t> </a:t>
            </a:r>
            <a:r>
              <a:rPr lang="ko-KR" altLang="en-US" sz="600" dirty="0" err="1"/>
              <a:t>into</a:t>
            </a:r>
            <a:r>
              <a:rPr lang="ko-KR" altLang="en-US" sz="600" dirty="0"/>
              <a:t> </a:t>
            </a:r>
            <a:r>
              <a:rPr lang="ko-KR" altLang="en-US" sz="600" dirty="0" err="1"/>
              <a:t>images</a:t>
            </a:r>
            <a:r>
              <a:rPr lang="ko-KR" altLang="en-US" sz="600" dirty="0"/>
              <a:t>(</a:t>
            </a:r>
            <a:r>
              <a:rPr lang="ko-KR" altLang="en-US" sz="600" dirty="0" err="1"/>
              <a:t>filename</a:t>
            </a:r>
            <a:r>
              <a:rPr lang="ko-KR" altLang="en-US" sz="600" dirty="0"/>
              <a:t>, </a:t>
            </a:r>
            <a:r>
              <a:rPr lang="ko-KR" altLang="en-US" sz="600" dirty="0" err="1"/>
              <a:t>imgurl</a:t>
            </a:r>
            <a:r>
              <a:rPr lang="ko-KR" altLang="en-US" sz="600" dirty="0"/>
              <a:t>, </a:t>
            </a:r>
            <a:r>
              <a:rPr lang="ko-KR" altLang="en-US" sz="600" dirty="0" err="1"/>
              <a:t>size</a:t>
            </a:r>
            <a:r>
              <a:rPr lang="ko-KR" altLang="en-US" sz="600" dirty="0"/>
              <a:t>) </a:t>
            </a:r>
            <a:r>
              <a:rPr lang="ko-KR" altLang="en-US" sz="600" dirty="0" err="1"/>
              <a:t>values</a:t>
            </a:r>
            <a:r>
              <a:rPr lang="ko-KR" altLang="en-US" sz="600" dirty="0"/>
              <a:t>('$</a:t>
            </a:r>
            <a:r>
              <a:rPr lang="ko-KR" altLang="en-US" sz="600" dirty="0" err="1"/>
              <a:t>filename</a:t>
            </a:r>
            <a:r>
              <a:rPr lang="ko-KR" altLang="en-US" sz="600" dirty="0"/>
              <a:t>','$</a:t>
            </a:r>
            <a:r>
              <a:rPr lang="ko-KR" altLang="en-US" sz="600" dirty="0" err="1"/>
              <a:t>imgurl</a:t>
            </a:r>
            <a:r>
              <a:rPr lang="ko-KR" altLang="en-US" sz="600" dirty="0"/>
              <a:t>','$</a:t>
            </a:r>
            <a:r>
              <a:rPr lang="ko-KR" altLang="en-US" sz="600" dirty="0" err="1"/>
              <a:t>size</a:t>
            </a:r>
            <a:r>
              <a:rPr lang="ko-KR" altLang="en-US" sz="600" dirty="0"/>
              <a:t>')";</a:t>
            </a:r>
          </a:p>
          <a:p>
            <a:r>
              <a:rPr lang="ko-KR" altLang="en-US" sz="600" dirty="0"/>
              <a:t>		</a:t>
            </a:r>
            <a:r>
              <a:rPr lang="ko-KR" altLang="en-US" sz="600" dirty="0" err="1"/>
              <a:t>mysqli_query</a:t>
            </a:r>
            <a:r>
              <a:rPr lang="ko-KR" altLang="en-US" sz="600" dirty="0"/>
              <a:t>($</a:t>
            </a:r>
            <a:r>
              <a:rPr lang="ko-KR" altLang="en-US" sz="600" dirty="0" err="1"/>
              <a:t>conn</a:t>
            </a:r>
            <a:r>
              <a:rPr lang="ko-KR" altLang="en-US" sz="600" dirty="0"/>
              <a:t>,$</a:t>
            </a:r>
            <a:r>
              <a:rPr lang="ko-KR" altLang="en-US" sz="600" dirty="0" err="1"/>
              <a:t>sql</a:t>
            </a:r>
            <a:r>
              <a:rPr lang="ko-KR" altLang="en-US" sz="600" dirty="0"/>
              <a:t>);</a:t>
            </a:r>
          </a:p>
          <a:p>
            <a:r>
              <a:rPr lang="ko-KR" altLang="en-US" sz="600" dirty="0"/>
              <a:t>		</a:t>
            </a:r>
            <a:r>
              <a:rPr lang="ko-KR" altLang="en-US" sz="600" dirty="0" err="1"/>
              <a:t>mysqli_close</a:t>
            </a:r>
            <a:r>
              <a:rPr lang="ko-KR" altLang="en-US" sz="600" dirty="0"/>
              <a:t>($</a:t>
            </a:r>
            <a:r>
              <a:rPr lang="ko-KR" altLang="en-US" sz="600" dirty="0" err="1"/>
              <a:t>conn</a:t>
            </a:r>
            <a:r>
              <a:rPr lang="ko-KR" altLang="en-US" sz="600" dirty="0"/>
              <a:t>);</a:t>
            </a:r>
          </a:p>
          <a:p>
            <a:endParaRPr lang="ko-KR" altLang="en-US" sz="600" dirty="0"/>
          </a:p>
          <a:p>
            <a:r>
              <a:rPr lang="ko-KR" altLang="en-US" sz="600" dirty="0"/>
              <a:t>        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"&lt;</a:t>
            </a:r>
            <a:r>
              <a:rPr lang="ko-KR" altLang="en-US" sz="600" dirty="0" err="1"/>
              <a:t>p</a:t>
            </a:r>
            <a:r>
              <a:rPr lang="ko-KR" altLang="en-US" sz="600" dirty="0"/>
              <a:t>&gt;The 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 ". </a:t>
            </a:r>
            <a:r>
              <a:rPr lang="ko-KR" altLang="en-US" sz="600" dirty="0" err="1"/>
              <a:t>basename</a:t>
            </a:r>
            <a:r>
              <a:rPr lang="ko-KR" altLang="en-US" sz="600" dirty="0"/>
              <a:t>( $_FILES["</a:t>
            </a:r>
            <a:r>
              <a:rPr lang="ko-KR" altLang="en-US" sz="600" dirty="0" err="1"/>
              <a:t>fileToUpload</a:t>
            </a:r>
            <a:r>
              <a:rPr lang="ko-KR" altLang="en-US" sz="600" dirty="0"/>
              <a:t>"]["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"]). " </a:t>
            </a:r>
            <a:r>
              <a:rPr lang="ko-KR" altLang="en-US" sz="600" dirty="0" err="1"/>
              <a:t>has</a:t>
            </a:r>
            <a:r>
              <a:rPr lang="ko-KR" altLang="en-US" sz="600" dirty="0"/>
              <a:t> </a:t>
            </a:r>
            <a:r>
              <a:rPr lang="ko-KR" altLang="en-US" sz="600" dirty="0" err="1"/>
              <a:t>been</a:t>
            </a:r>
            <a:r>
              <a:rPr lang="ko-KR" altLang="en-US" sz="600" dirty="0"/>
              <a:t> </a:t>
            </a:r>
            <a:r>
              <a:rPr lang="ko-KR" altLang="en-US" sz="600" dirty="0" err="1"/>
              <a:t>uploaded</a:t>
            </a:r>
            <a:r>
              <a:rPr lang="ko-KR" altLang="en-US" sz="600" dirty="0"/>
              <a:t>.&lt;/</a:t>
            </a:r>
            <a:r>
              <a:rPr lang="ko-KR" altLang="en-US" sz="600" dirty="0" err="1"/>
              <a:t>p</a:t>
            </a:r>
            <a:r>
              <a:rPr lang="ko-KR" altLang="en-US" sz="600" dirty="0"/>
              <a:t>&gt;";</a:t>
            </a:r>
          </a:p>
          <a:p>
            <a:r>
              <a:rPr lang="ko-KR" altLang="en-US" sz="600" dirty="0"/>
              <a:t>		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"&lt;</a:t>
            </a:r>
            <a:r>
              <a:rPr lang="ko-KR" altLang="en-US" sz="600" dirty="0" err="1"/>
              <a:t>br</a:t>
            </a:r>
            <a:r>
              <a:rPr lang="ko-KR" altLang="en-US" sz="600" dirty="0"/>
              <a:t>&gt;&lt;</a:t>
            </a:r>
            <a:r>
              <a:rPr lang="ko-KR" altLang="en-US" sz="600" dirty="0" err="1"/>
              <a:t>img</a:t>
            </a:r>
            <a:r>
              <a:rPr lang="ko-KR" altLang="en-US" sz="600" dirty="0"/>
              <a:t> </a:t>
            </a:r>
            <a:r>
              <a:rPr lang="ko-KR" altLang="en-US" sz="600" dirty="0" err="1"/>
              <a:t>src</a:t>
            </a:r>
            <a:r>
              <a:rPr lang="ko-KR" altLang="en-US" sz="600" dirty="0"/>
              <a:t>=</a:t>
            </a:r>
            <a:r>
              <a:rPr lang="ko-KR" altLang="en-US" sz="600" dirty="0" err="1"/>
              <a:t>uploads</a:t>
            </a:r>
            <a:r>
              <a:rPr lang="ko-KR" altLang="en-US" sz="600" dirty="0"/>
              <a:t>/". </a:t>
            </a:r>
            <a:r>
              <a:rPr lang="ko-KR" altLang="en-US" sz="600" dirty="0" err="1"/>
              <a:t>basename</a:t>
            </a:r>
            <a:r>
              <a:rPr lang="ko-KR" altLang="en-US" sz="600" dirty="0"/>
              <a:t>( $_FILES["</a:t>
            </a:r>
            <a:r>
              <a:rPr lang="ko-KR" altLang="en-US" sz="600" dirty="0" err="1"/>
              <a:t>fileToUpload</a:t>
            </a:r>
            <a:r>
              <a:rPr lang="ko-KR" altLang="en-US" sz="600" dirty="0"/>
              <a:t>"]["</a:t>
            </a:r>
            <a:r>
              <a:rPr lang="ko-KR" altLang="en-US" sz="600" dirty="0" err="1"/>
              <a:t>name</a:t>
            </a:r>
            <a:r>
              <a:rPr lang="ko-KR" altLang="en-US" sz="600" dirty="0"/>
              <a:t>"]). " </a:t>
            </a:r>
            <a:r>
              <a:rPr lang="ko-KR" altLang="en-US" sz="600" dirty="0" err="1"/>
              <a:t>width</a:t>
            </a:r>
            <a:r>
              <a:rPr lang="ko-KR" altLang="en-US" sz="600" dirty="0"/>
              <a:t>=400&gt;";</a:t>
            </a:r>
          </a:p>
          <a:p>
            <a:r>
              <a:rPr lang="ko-KR" altLang="en-US" sz="600" dirty="0"/>
              <a:t>		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"&lt;</a:t>
            </a:r>
            <a:r>
              <a:rPr lang="ko-KR" altLang="en-US" sz="600" dirty="0" err="1"/>
              <a:t>br</a:t>
            </a:r>
            <a:r>
              <a:rPr lang="ko-KR" altLang="en-US" sz="600" dirty="0"/>
              <a:t>&gt;&lt;</a:t>
            </a:r>
            <a:r>
              <a:rPr lang="ko-KR" altLang="en-US" sz="600" dirty="0" err="1"/>
              <a:t>button</a:t>
            </a:r>
            <a:r>
              <a:rPr lang="ko-KR" altLang="en-US" sz="600" dirty="0"/>
              <a:t> </a:t>
            </a:r>
            <a:r>
              <a:rPr lang="ko-KR" altLang="en-US" sz="600" dirty="0" err="1"/>
              <a:t>type</a:t>
            </a:r>
            <a:r>
              <a:rPr lang="ko-KR" altLang="en-US" sz="600" dirty="0"/>
              <a:t>='</a:t>
            </a:r>
            <a:r>
              <a:rPr lang="ko-KR" altLang="en-US" sz="600" dirty="0" err="1"/>
              <a:t>button</a:t>
            </a:r>
            <a:r>
              <a:rPr lang="ko-KR" altLang="en-US" sz="600" dirty="0"/>
              <a:t>' </a:t>
            </a:r>
            <a:r>
              <a:rPr lang="ko-KR" altLang="en-US" sz="600" dirty="0" err="1"/>
              <a:t>onclick</a:t>
            </a:r>
            <a:r>
              <a:rPr lang="ko-KR" altLang="en-US" sz="600" dirty="0"/>
              <a:t>='</a:t>
            </a:r>
            <a:r>
              <a:rPr lang="ko-KR" altLang="en-US" sz="600" dirty="0" err="1"/>
              <a:t>history.back</a:t>
            </a:r>
            <a:r>
              <a:rPr lang="ko-KR" altLang="en-US" sz="600" dirty="0"/>
              <a:t>()'&gt;돌아가기&lt;/</a:t>
            </a:r>
            <a:r>
              <a:rPr lang="ko-KR" altLang="en-US" sz="600" dirty="0" err="1"/>
              <a:t>button</a:t>
            </a:r>
            <a:r>
              <a:rPr lang="ko-KR" altLang="en-US" sz="600" dirty="0"/>
              <a:t>&gt;";</a:t>
            </a:r>
          </a:p>
          <a:p>
            <a:r>
              <a:rPr lang="ko-KR" altLang="en-US" sz="600" dirty="0"/>
              <a:t>    } </a:t>
            </a:r>
            <a:r>
              <a:rPr lang="ko-KR" altLang="en-US" sz="600" dirty="0" err="1"/>
              <a:t>else</a:t>
            </a:r>
            <a:r>
              <a:rPr lang="ko-KR" altLang="en-US" sz="600" dirty="0"/>
              <a:t> {</a:t>
            </a:r>
          </a:p>
          <a:p>
            <a:r>
              <a:rPr lang="ko-KR" altLang="en-US" sz="600" dirty="0"/>
              <a:t>        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"&lt;</a:t>
            </a:r>
            <a:r>
              <a:rPr lang="ko-KR" altLang="en-US" sz="600" dirty="0" err="1"/>
              <a:t>p</a:t>
            </a:r>
            <a:r>
              <a:rPr lang="ko-KR" altLang="en-US" sz="600" dirty="0"/>
              <a:t>&gt;</a:t>
            </a:r>
            <a:r>
              <a:rPr lang="ko-KR" altLang="en-US" sz="600" dirty="0" err="1"/>
              <a:t>Sorry</a:t>
            </a:r>
            <a:r>
              <a:rPr lang="ko-KR" altLang="en-US" sz="600" dirty="0"/>
              <a:t>, </a:t>
            </a:r>
            <a:r>
              <a:rPr lang="ko-KR" altLang="en-US" sz="600" dirty="0" err="1"/>
              <a:t>there</a:t>
            </a:r>
            <a:r>
              <a:rPr lang="ko-KR" altLang="en-US" sz="600" dirty="0"/>
              <a:t> </a:t>
            </a:r>
            <a:r>
              <a:rPr lang="ko-KR" altLang="en-US" sz="600" dirty="0" err="1"/>
              <a:t>was</a:t>
            </a:r>
            <a:r>
              <a:rPr lang="ko-KR" altLang="en-US" sz="600" dirty="0"/>
              <a:t> </a:t>
            </a:r>
            <a:r>
              <a:rPr lang="ko-KR" altLang="en-US" sz="600" dirty="0" err="1"/>
              <a:t>an</a:t>
            </a:r>
            <a:r>
              <a:rPr lang="ko-KR" altLang="en-US" sz="600" dirty="0"/>
              <a:t> </a:t>
            </a:r>
            <a:r>
              <a:rPr lang="ko-KR" altLang="en-US" sz="600" dirty="0" err="1"/>
              <a:t>error</a:t>
            </a:r>
            <a:r>
              <a:rPr lang="ko-KR" altLang="en-US" sz="600" dirty="0"/>
              <a:t> </a:t>
            </a:r>
            <a:r>
              <a:rPr lang="ko-KR" altLang="en-US" sz="600" dirty="0" err="1"/>
              <a:t>uploading</a:t>
            </a:r>
            <a:r>
              <a:rPr lang="ko-KR" altLang="en-US" sz="600" dirty="0"/>
              <a:t> </a:t>
            </a:r>
            <a:r>
              <a:rPr lang="ko-KR" altLang="en-US" sz="600" dirty="0" err="1"/>
              <a:t>your</a:t>
            </a:r>
            <a:r>
              <a:rPr lang="ko-KR" altLang="en-US" sz="600" dirty="0"/>
              <a:t> </a:t>
            </a:r>
            <a:r>
              <a:rPr lang="ko-KR" altLang="en-US" sz="600" dirty="0" err="1"/>
              <a:t>file</a:t>
            </a:r>
            <a:r>
              <a:rPr lang="ko-KR" altLang="en-US" sz="600" dirty="0"/>
              <a:t>.&lt;/</a:t>
            </a:r>
            <a:r>
              <a:rPr lang="ko-KR" altLang="en-US" sz="600" dirty="0" err="1"/>
              <a:t>p</a:t>
            </a:r>
            <a:r>
              <a:rPr lang="ko-KR" altLang="en-US" sz="600" dirty="0"/>
              <a:t>&gt;";</a:t>
            </a:r>
          </a:p>
          <a:p>
            <a:r>
              <a:rPr lang="ko-KR" altLang="en-US" sz="600" dirty="0"/>
              <a:t>		</a:t>
            </a:r>
            <a:r>
              <a:rPr lang="ko-KR" altLang="en-US" sz="600" dirty="0" err="1"/>
              <a:t>echo</a:t>
            </a:r>
            <a:r>
              <a:rPr lang="ko-KR" altLang="en-US" sz="600" dirty="0"/>
              <a:t> "&lt;</a:t>
            </a:r>
            <a:r>
              <a:rPr lang="ko-KR" altLang="en-US" sz="600" dirty="0" err="1"/>
              <a:t>br</a:t>
            </a:r>
            <a:r>
              <a:rPr lang="ko-KR" altLang="en-US" sz="600" dirty="0"/>
              <a:t>&gt;&lt;</a:t>
            </a:r>
            <a:r>
              <a:rPr lang="ko-KR" altLang="en-US" sz="600" dirty="0" err="1"/>
              <a:t>button</a:t>
            </a:r>
            <a:r>
              <a:rPr lang="ko-KR" altLang="en-US" sz="600" dirty="0"/>
              <a:t> </a:t>
            </a:r>
            <a:r>
              <a:rPr lang="ko-KR" altLang="en-US" sz="600" dirty="0" err="1"/>
              <a:t>type</a:t>
            </a:r>
            <a:r>
              <a:rPr lang="ko-KR" altLang="en-US" sz="600" dirty="0"/>
              <a:t>='</a:t>
            </a:r>
            <a:r>
              <a:rPr lang="ko-KR" altLang="en-US" sz="600" dirty="0" err="1"/>
              <a:t>button</a:t>
            </a:r>
            <a:r>
              <a:rPr lang="ko-KR" altLang="en-US" sz="600" dirty="0"/>
              <a:t>' </a:t>
            </a:r>
            <a:r>
              <a:rPr lang="ko-KR" altLang="en-US" sz="600" dirty="0" err="1"/>
              <a:t>onclick</a:t>
            </a:r>
            <a:r>
              <a:rPr lang="ko-KR" altLang="en-US" sz="600" dirty="0"/>
              <a:t>='</a:t>
            </a:r>
            <a:r>
              <a:rPr lang="ko-KR" altLang="en-US" sz="600" dirty="0" err="1"/>
              <a:t>history.back</a:t>
            </a:r>
            <a:r>
              <a:rPr lang="ko-KR" altLang="en-US" sz="600" dirty="0"/>
              <a:t>()'&gt;돌아가기&lt;/</a:t>
            </a:r>
            <a:r>
              <a:rPr lang="ko-KR" altLang="en-US" sz="600" dirty="0" err="1"/>
              <a:t>button</a:t>
            </a:r>
            <a:r>
              <a:rPr lang="ko-KR" altLang="en-US" sz="600" dirty="0"/>
              <a:t>&gt;";</a:t>
            </a:r>
          </a:p>
          <a:p>
            <a:r>
              <a:rPr lang="ko-KR" altLang="en-US" sz="600" dirty="0"/>
              <a:t>    }</a:t>
            </a:r>
          </a:p>
          <a:p>
            <a:r>
              <a:rPr lang="ko-KR" altLang="en-US" sz="600" dirty="0"/>
              <a:t>}</a:t>
            </a:r>
          </a:p>
          <a:p>
            <a:r>
              <a:rPr lang="ko-KR" altLang="en-US" sz="600" dirty="0"/>
              <a:t>?&gt;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B76EAC-668C-4CF7-962B-42A5597F8AB3}"/>
              </a:ext>
            </a:extLst>
          </p:cNvPr>
          <p:cNvSpPr/>
          <p:nvPr/>
        </p:nvSpPr>
        <p:spPr>
          <a:xfrm>
            <a:off x="475011" y="1680680"/>
            <a:ext cx="494013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/>
              <a:t>################ index.html ###############################</a:t>
            </a:r>
          </a:p>
          <a:p>
            <a:r>
              <a:rPr lang="ko-KR" altLang="en-US" sz="700" dirty="0"/>
              <a:t>&lt;!</a:t>
            </a:r>
            <a:r>
              <a:rPr lang="ko-KR" altLang="en-US" sz="700" dirty="0" err="1"/>
              <a:t>doctype</a:t>
            </a:r>
            <a:r>
              <a:rPr lang="ko-KR" altLang="en-US" sz="700" dirty="0"/>
              <a:t> </a:t>
            </a:r>
            <a:r>
              <a:rPr lang="ko-KR" altLang="en-US" sz="700" dirty="0" err="1"/>
              <a:t>html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&lt;</a:t>
            </a:r>
            <a:r>
              <a:rPr lang="ko-KR" altLang="en-US" sz="700" dirty="0" err="1"/>
              <a:t>html</a:t>
            </a:r>
            <a:r>
              <a:rPr lang="ko-KR" altLang="en-US" sz="700" dirty="0"/>
              <a:t> </a:t>
            </a:r>
            <a:r>
              <a:rPr lang="ko-KR" altLang="en-US" sz="700" dirty="0" err="1"/>
              <a:t>lang</a:t>
            </a:r>
            <a:r>
              <a:rPr lang="ko-KR" altLang="en-US" sz="700" dirty="0"/>
              <a:t>="</a:t>
            </a:r>
            <a:r>
              <a:rPr lang="ko-KR" altLang="en-US" sz="700" dirty="0" err="1"/>
              <a:t>ko</a:t>
            </a:r>
            <a:r>
              <a:rPr lang="ko-KR" altLang="en-US" sz="700" dirty="0"/>
              <a:t>"&gt;</a:t>
            </a:r>
          </a:p>
          <a:p>
            <a:r>
              <a:rPr lang="ko-KR" altLang="en-US" sz="700" dirty="0"/>
              <a:t> &lt;</a:t>
            </a:r>
            <a:r>
              <a:rPr lang="ko-KR" altLang="en-US" sz="700" dirty="0" err="1"/>
              <a:t>head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  &lt;</a:t>
            </a:r>
            <a:r>
              <a:rPr lang="ko-KR" altLang="en-US" sz="700" dirty="0" err="1"/>
              <a:t>meta</a:t>
            </a:r>
            <a:r>
              <a:rPr lang="ko-KR" altLang="en-US" sz="700" dirty="0"/>
              <a:t> </a:t>
            </a:r>
            <a:r>
              <a:rPr lang="ko-KR" altLang="en-US" sz="700" dirty="0" err="1"/>
              <a:t>charset</a:t>
            </a:r>
            <a:r>
              <a:rPr lang="ko-KR" altLang="en-US" sz="700" dirty="0"/>
              <a:t>="UTF-8"&gt;</a:t>
            </a:r>
          </a:p>
          <a:p>
            <a:r>
              <a:rPr lang="ko-KR" altLang="en-US" sz="700" dirty="0"/>
              <a:t>  &lt;</a:t>
            </a:r>
            <a:r>
              <a:rPr lang="ko-KR" altLang="en-US" sz="700" dirty="0" err="1"/>
              <a:t>meta</a:t>
            </a:r>
            <a:r>
              <a:rPr lang="ko-KR" altLang="en-US" sz="700" dirty="0"/>
              <a:t> </a:t>
            </a:r>
            <a:r>
              <a:rPr lang="ko-KR" altLang="en-US" sz="700" dirty="0" err="1"/>
              <a:t>name</a:t>
            </a:r>
            <a:r>
              <a:rPr lang="ko-KR" altLang="en-US" sz="700" dirty="0"/>
              <a:t>="</a:t>
            </a:r>
            <a:r>
              <a:rPr lang="ko-KR" altLang="en-US" sz="700" dirty="0" err="1"/>
              <a:t>Generator</a:t>
            </a:r>
            <a:r>
              <a:rPr lang="ko-KR" altLang="en-US" sz="700" dirty="0"/>
              <a:t>" </a:t>
            </a:r>
            <a:r>
              <a:rPr lang="ko-KR" altLang="en-US" sz="700" dirty="0" err="1"/>
              <a:t>content</a:t>
            </a:r>
            <a:r>
              <a:rPr lang="ko-KR" altLang="en-US" sz="700" dirty="0"/>
              <a:t>="</a:t>
            </a:r>
            <a:r>
              <a:rPr lang="ko-KR" altLang="en-US" sz="700" dirty="0" err="1"/>
              <a:t>EditPlus</a:t>
            </a:r>
            <a:r>
              <a:rPr lang="ko-KR" altLang="en-US" sz="700" dirty="0"/>
              <a:t>®"&gt;</a:t>
            </a:r>
          </a:p>
          <a:p>
            <a:r>
              <a:rPr lang="ko-KR" altLang="en-US" sz="700" dirty="0"/>
              <a:t>  &lt;</a:t>
            </a:r>
            <a:r>
              <a:rPr lang="ko-KR" altLang="en-US" sz="700" dirty="0" err="1"/>
              <a:t>meta</a:t>
            </a:r>
            <a:r>
              <a:rPr lang="ko-KR" altLang="en-US" sz="700" dirty="0"/>
              <a:t> </a:t>
            </a:r>
            <a:r>
              <a:rPr lang="ko-KR" altLang="en-US" sz="700" dirty="0" err="1"/>
              <a:t>name</a:t>
            </a:r>
            <a:r>
              <a:rPr lang="ko-KR" altLang="en-US" sz="700" dirty="0"/>
              <a:t>="</a:t>
            </a:r>
            <a:r>
              <a:rPr lang="ko-KR" altLang="en-US" sz="700" dirty="0" err="1"/>
              <a:t>Author</a:t>
            </a:r>
            <a:r>
              <a:rPr lang="ko-KR" altLang="en-US" sz="700" dirty="0"/>
              <a:t>" </a:t>
            </a:r>
            <a:r>
              <a:rPr lang="ko-KR" altLang="en-US" sz="700" dirty="0" err="1"/>
              <a:t>content</a:t>
            </a:r>
            <a:r>
              <a:rPr lang="ko-KR" altLang="en-US" sz="700" dirty="0"/>
              <a:t>=""&gt;</a:t>
            </a:r>
          </a:p>
          <a:p>
            <a:r>
              <a:rPr lang="ko-KR" altLang="en-US" sz="700" dirty="0"/>
              <a:t>  &lt;</a:t>
            </a:r>
            <a:r>
              <a:rPr lang="ko-KR" altLang="en-US" sz="700" dirty="0" err="1"/>
              <a:t>meta</a:t>
            </a:r>
            <a:r>
              <a:rPr lang="ko-KR" altLang="en-US" sz="700" dirty="0"/>
              <a:t> </a:t>
            </a:r>
            <a:r>
              <a:rPr lang="ko-KR" altLang="en-US" sz="700" dirty="0" err="1"/>
              <a:t>name</a:t>
            </a:r>
            <a:r>
              <a:rPr lang="ko-KR" altLang="en-US" sz="700" dirty="0"/>
              <a:t>="</a:t>
            </a:r>
            <a:r>
              <a:rPr lang="ko-KR" altLang="en-US" sz="700" dirty="0" err="1"/>
              <a:t>Keywords</a:t>
            </a:r>
            <a:r>
              <a:rPr lang="ko-KR" altLang="en-US" sz="700" dirty="0"/>
              <a:t>" </a:t>
            </a:r>
            <a:r>
              <a:rPr lang="ko-KR" altLang="en-US" sz="700" dirty="0" err="1"/>
              <a:t>content</a:t>
            </a:r>
            <a:r>
              <a:rPr lang="ko-KR" altLang="en-US" sz="700" dirty="0"/>
              <a:t>=""&gt;</a:t>
            </a:r>
          </a:p>
          <a:p>
            <a:r>
              <a:rPr lang="ko-KR" altLang="en-US" sz="700" dirty="0"/>
              <a:t>  &lt;</a:t>
            </a:r>
            <a:r>
              <a:rPr lang="ko-KR" altLang="en-US" sz="700" dirty="0" err="1"/>
              <a:t>meta</a:t>
            </a:r>
            <a:r>
              <a:rPr lang="ko-KR" altLang="en-US" sz="700" dirty="0"/>
              <a:t> </a:t>
            </a:r>
            <a:r>
              <a:rPr lang="ko-KR" altLang="en-US" sz="700" dirty="0" err="1"/>
              <a:t>name</a:t>
            </a:r>
            <a:r>
              <a:rPr lang="ko-KR" altLang="en-US" sz="700" dirty="0"/>
              <a:t>="</a:t>
            </a:r>
            <a:r>
              <a:rPr lang="ko-KR" altLang="en-US" sz="700" dirty="0" err="1"/>
              <a:t>Description</a:t>
            </a:r>
            <a:r>
              <a:rPr lang="ko-KR" altLang="en-US" sz="700" dirty="0"/>
              <a:t>" </a:t>
            </a:r>
            <a:r>
              <a:rPr lang="ko-KR" altLang="en-US" sz="700" dirty="0" err="1"/>
              <a:t>content</a:t>
            </a:r>
            <a:r>
              <a:rPr lang="ko-KR" altLang="en-US" sz="700" dirty="0"/>
              <a:t>=""&gt;</a:t>
            </a:r>
          </a:p>
          <a:p>
            <a:r>
              <a:rPr lang="ko-KR" altLang="en-US" sz="700" dirty="0"/>
              <a:t>  &lt;</a:t>
            </a:r>
            <a:r>
              <a:rPr lang="ko-KR" altLang="en-US" sz="700" dirty="0" err="1"/>
              <a:t>title</a:t>
            </a:r>
            <a:r>
              <a:rPr lang="ko-KR" altLang="en-US" sz="700" dirty="0"/>
              <a:t>&gt;</a:t>
            </a:r>
            <a:r>
              <a:rPr lang="ko-KR" altLang="en-US" sz="700" dirty="0" err="1"/>
              <a:t>Document</a:t>
            </a:r>
            <a:r>
              <a:rPr lang="ko-KR" altLang="en-US" sz="700" dirty="0"/>
              <a:t>&lt;/</a:t>
            </a:r>
            <a:r>
              <a:rPr lang="ko-KR" altLang="en-US" sz="700" dirty="0" err="1"/>
              <a:t>title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 &lt;/</a:t>
            </a:r>
            <a:r>
              <a:rPr lang="ko-KR" altLang="en-US" sz="700" dirty="0" err="1"/>
              <a:t>head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 &lt;</a:t>
            </a:r>
            <a:r>
              <a:rPr lang="ko-KR" altLang="en-US" sz="700" dirty="0" err="1"/>
              <a:t>body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	&lt;</a:t>
            </a:r>
            <a:r>
              <a:rPr lang="ko-KR" altLang="en-US" sz="700" dirty="0" err="1"/>
              <a:t>div</a:t>
            </a:r>
            <a:r>
              <a:rPr lang="ko-KR" altLang="en-US" sz="700" dirty="0"/>
              <a:t> </a:t>
            </a:r>
            <a:r>
              <a:rPr lang="ko-KR" altLang="en-US" sz="700" dirty="0" err="1"/>
              <a:t>style</a:t>
            </a:r>
            <a:r>
              <a:rPr lang="ko-KR" altLang="en-US" sz="700" dirty="0"/>
              <a:t>="</a:t>
            </a:r>
            <a:r>
              <a:rPr lang="ko-KR" altLang="en-US" sz="700" dirty="0" err="1"/>
              <a:t>width</a:t>
            </a:r>
            <a:r>
              <a:rPr lang="ko-KR" altLang="en-US" sz="700" dirty="0"/>
              <a:t>: 300px; margin:0 </a:t>
            </a:r>
            <a:r>
              <a:rPr lang="ko-KR" altLang="en-US" sz="700" dirty="0" err="1"/>
              <a:t>auto</a:t>
            </a:r>
            <a:r>
              <a:rPr lang="ko-KR" altLang="en-US" sz="700" dirty="0"/>
              <a:t>;"&gt;</a:t>
            </a:r>
          </a:p>
          <a:p>
            <a:r>
              <a:rPr lang="ko-KR" altLang="en-US" sz="700" dirty="0"/>
              <a:t>	&lt;h3&gt;이미지 파일 업로드 연습&lt;/h3&gt;</a:t>
            </a:r>
          </a:p>
          <a:p>
            <a:r>
              <a:rPr lang="ko-KR" altLang="en-US" sz="700" dirty="0"/>
              <a:t>	</a:t>
            </a:r>
          </a:p>
          <a:p>
            <a:r>
              <a:rPr lang="ko-KR" altLang="en-US" sz="700" dirty="0"/>
              <a:t>	&lt;</a:t>
            </a:r>
            <a:r>
              <a:rPr lang="ko-KR" altLang="en-US" sz="700" dirty="0" err="1"/>
              <a:t>form</a:t>
            </a:r>
            <a:r>
              <a:rPr lang="ko-KR" altLang="en-US" sz="700" dirty="0"/>
              <a:t> </a:t>
            </a:r>
            <a:r>
              <a:rPr lang="ko-KR" altLang="en-US" sz="700" dirty="0" err="1"/>
              <a:t>action</a:t>
            </a:r>
            <a:r>
              <a:rPr lang="ko-KR" altLang="en-US" sz="700" dirty="0"/>
              <a:t>="</a:t>
            </a:r>
            <a:r>
              <a:rPr lang="ko-KR" altLang="en-US" sz="700" dirty="0" err="1"/>
              <a:t>upload.php</a:t>
            </a:r>
            <a:r>
              <a:rPr lang="ko-KR" altLang="en-US" sz="700" dirty="0"/>
              <a:t>" </a:t>
            </a:r>
            <a:r>
              <a:rPr lang="ko-KR" altLang="en-US" sz="700" dirty="0" err="1"/>
              <a:t>method</a:t>
            </a:r>
            <a:r>
              <a:rPr lang="ko-KR" altLang="en-US" sz="700" dirty="0"/>
              <a:t>="</a:t>
            </a:r>
            <a:r>
              <a:rPr lang="ko-KR" altLang="en-US" sz="700" dirty="0" err="1"/>
              <a:t>post</a:t>
            </a:r>
            <a:r>
              <a:rPr lang="ko-KR" altLang="en-US" sz="700" dirty="0"/>
              <a:t>" </a:t>
            </a:r>
            <a:r>
              <a:rPr lang="ko-KR" altLang="en-US" sz="700" dirty="0" err="1"/>
              <a:t>enctype</a:t>
            </a:r>
            <a:r>
              <a:rPr lang="ko-KR" altLang="en-US" sz="700" dirty="0"/>
              <a:t>="</a:t>
            </a:r>
            <a:r>
              <a:rPr lang="ko-KR" altLang="en-US" sz="700" dirty="0" err="1"/>
              <a:t>multipart</a:t>
            </a:r>
            <a:r>
              <a:rPr lang="ko-KR" altLang="en-US" sz="700" dirty="0"/>
              <a:t>/</a:t>
            </a:r>
            <a:r>
              <a:rPr lang="ko-KR" altLang="en-US" sz="700" dirty="0" err="1"/>
              <a:t>form-data</a:t>
            </a:r>
            <a:r>
              <a:rPr lang="ko-KR" altLang="en-US" sz="700" dirty="0"/>
              <a:t>"&gt;</a:t>
            </a:r>
          </a:p>
          <a:p>
            <a:r>
              <a:rPr lang="ko-KR" altLang="en-US" sz="700" dirty="0"/>
              <a:t>	&lt;</a:t>
            </a:r>
            <a:r>
              <a:rPr lang="ko-KR" altLang="en-US" sz="700" dirty="0" err="1"/>
              <a:t>div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	&lt;</a:t>
            </a:r>
            <a:r>
              <a:rPr lang="ko-KR" altLang="en-US" sz="700" dirty="0" err="1"/>
              <a:t>input</a:t>
            </a:r>
            <a:r>
              <a:rPr lang="ko-KR" altLang="en-US" sz="700" dirty="0"/>
              <a:t> </a:t>
            </a:r>
            <a:r>
              <a:rPr lang="ko-KR" altLang="en-US" sz="700" dirty="0" err="1"/>
              <a:t>type</a:t>
            </a:r>
            <a:r>
              <a:rPr lang="ko-KR" altLang="en-US" sz="700" dirty="0"/>
              <a:t>="</a:t>
            </a:r>
            <a:r>
              <a:rPr lang="ko-KR" altLang="en-US" sz="700" dirty="0" err="1"/>
              <a:t>file</a:t>
            </a:r>
            <a:r>
              <a:rPr lang="ko-KR" altLang="en-US" sz="700" dirty="0"/>
              <a:t>" </a:t>
            </a:r>
            <a:r>
              <a:rPr lang="ko-KR" altLang="en-US" sz="700" dirty="0" err="1"/>
              <a:t>name</a:t>
            </a:r>
            <a:r>
              <a:rPr lang="ko-KR" altLang="en-US" sz="700" dirty="0"/>
              <a:t>="</a:t>
            </a:r>
            <a:r>
              <a:rPr lang="ko-KR" altLang="en-US" sz="700" dirty="0" err="1"/>
              <a:t>fileToUpload</a:t>
            </a:r>
            <a:r>
              <a:rPr lang="ko-KR" altLang="en-US" sz="700" dirty="0"/>
              <a:t>" </a:t>
            </a:r>
            <a:r>
              <a:rPr lang="ko-KR" altLang="en-US" sz="700" dirty="0" err="1"/>
              <a:t>id</a:t>
            </a:r>
            <a:r>
              <a:rPr lang="ko-KR" altLang="en-US" sz="700" dirty="0"/>
              <a:t>="</a:t>
            </a:r>
            <a:r>
              <a:rPr lang="ko-KR" altLang="en-US" sz="700" dirty="0" err="1"/>
              <a:t>fileToUpload</a:t>
            </a:r>
            <a:r>
              <a:rPr lang="ko-KR" altLang="en-US" sz="700" dirty="0"/>
              <a:t>"&gt;</a:t>
            </a:r>
          </a:p>
          <a:p>
            <a:r>
              <a:rPr lang="ko-KR" altLang="en-US" sz="700" dirty="0"/>
              <a:t>	&lt;/</a:t>
            </a:r>
            <a:r>
              <a:rPr lang="ko-KR" altLang="en-US" sz="700" dirty="0" err="1"/>
              <a:t>div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	&lt;</a:t>
            </a:r>
            <a:r>
              <a:rPr lang="ko-KR" altLang="en-US" sz="700" dirty="0" err="1"/>
              <a:t>input</a:t>
            </a:r>
            <a:r>
              <a:rPr lang="ko-KR" altLang="en-US" sz="700" dirty="0"/>
              <a:t> </a:t>
            </a:r>
            <a:r>
              <a:rPr lang="ko-KR" altLang="en-US" sz="700" dirty="0" err="1"/>
              <a:t>type</a:t>
            </a:r>
            <a:r>
              <a:rPr lang="ko-KR" altLang="en-US" sz="700" dirty="0"/>
              <a:t>="</a:t>
            </a:r>
            <a:r>
              <a:rPr lang="ko-KR" altLang="en-US" sz="700" dirty="0" err="1"/>
              <a:t>submit</a:t>
            </a:r>
            <a:r>
              <a:rPr lang="ko-KR" altLang="en-US" sz="700" dirty="0"/>
              <a:t>" </a:t>
            </a:r>
            <a:r>
              <a:rPr lang="ko-KR" altLang="en-US" sz="700" dirty="0" err="1"/>
              <a:t>value</a:t>
            </a:r>
            <a:r>
              <a:rPr lang="ko-KR" altLang="en-US" sz="700" dirty="0"/>
              <a:t>="업로드" </a:t>
            </a:r>
            <a:r>
              <a:rPr lang="ko-KR" altLang="en-US" sz="700" dirty="0" err="1"/>
              <a:t>name</a:t>
            </a:r>
            <a:r>
              <a:rPr lang="ko-KR" altLang="en-US" sz="700" dirty="0"/>
              <a:t>="</a:t>
            </a:r>
            <a:r>
              <a:rPr lang="ko-KR" altLang="en-US" sz="700" dirty="0" err="1"/>
              <a:t>submit</a:t>
            </a:r>
            <a:r>
              <a:rPr lang="ko-KR" altLang="en-US" sz="700" dirty="0"/>
              <a:t>" </a:t>
            </a:r>
            <a:r>
              <a:rPr lang="ko-KR" altLang="en-US" sz="700" dirty="0" err="1"/>
              <a:t>style</a:t>
            </a:r>
            <a:r>
              <a:rPr lang="ko-KR" altLang="en-US" sz="700" dirty="0"/>
              <a:t>="</a:t>
            </a:r>
            <a:r>
              <a:rPr lang="ko-KR" altLang="en-US" sz="700" dirty="0" err="1"/>
              <a:t>margin</a:t>
            </a:r>
            <a:r>
              <a:rPr lang="ko-KR" altLang="en-US" sz="700" dirty="0"/>
              <a:t>: .9em"&gt;</a:t>
            </a:r>
          </a:p>
          <a:p>
            <a:r>
              <a:rPr lang="ko-KR" altLang="en-US" sz="700" dirty="0"/>
              <a:t>		&lt;/</a:t>
            </a:r>
            <a:r>
              <a:rPr lang="ko-KR" altLang="en-US" sz="700" dirty="0" err="1"/>
              <a:t>form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	&lt;/</a:t>
            </a:r>
            <a:r>
              <a:rPr lang="ko-KR" altLang="en-US" sz="700" dirty="0" err="1"/>
              <a:t>div</a:t>
            </a:r>
            <a:r>
              <a:rPr lang="ko-KR" altLang="en-US" sz="700" dirty="0"/>
              <a:t>&gt;</a:t>
            </a:r>
          </a:p>
          <a:p>
            <a:endParaRPr lang="ko-KR" altLang="en-US" sz="700" dirty="0"/>
          </a:p>
          <a:p>
            <a:r>
              <a:rPr lang="ko-KR" altLang="en-US" sz="700" dirty="0"/>
              <a:t>	&lt;!-- </a:t>
            </a:r>
            <a:r>
              <a:rPr lang="ko-KR" altLang="en-US" sz="700" dirty="0" err="1"/>
              <a:t>database에서</a:t>
            </a:r>
            <a:r>
              <a:rPr lang="ko-KR" altLang="en-US" sz="700" dirty="0"/>
              <a:t> 이미지 목록을 가져 온다. --&gt;</a:t>
            </a:r>
          </a:p>
          <a:p>
            <a:r>
              <a:rPr lang="ko-KR" altLang="en-US" sz="700" dirty="0"/>
              <a:t>	&lt;</a:t>
            </a:r>
            <a:r>
              <a:rPr lang="ko-KR" altLang="en-US" sz="700" dirty="0" err="1"/>
              <a:t>ul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&lt;?</a:t>
            </a:r>
            <a:r>
              <a:rPr lang="ko-KR" altLang="en-US" sz="700" dirty="0" err="1"/>
              <a:t>php</a:t>
            </a:r>
            <a:endParaRPr lang="ko-KR" altLang="en-US" sz="700" dirty="0"/>
          </a:p>
          <a:p>
            <a:r>
              <a:rPr lang="ko-KR" altLang="en-US" sz="700" dirty="0"/>
              <a:t>	 $</a:t>
            </a:r>
            <a:r>
              <a:rPr lang="ko-KR" altLang="en-US" sz="700" dirty="0" err="1"/>
              <a:t>conn</a:t>
            </a:r>
            <a:r>
              <a:rPr lang="ko-KR" altLang="en-US" sz="700" dirty="0"/>
              <a:t> = </a:t>
            </a:r>
            <a:r>
              <a:rPr lang="ko-KR" altLang="en-US" sz="700" dirty="0" err="1"/>
              <a:t>mysqli_connect</a:t>
            </a:r>
            <a:r>
              <a:rPr lang="ko-KR" altLang="en-US" sz="700" dirty="0"/>
              <a:t>('db-5ecg7.vpc-cdb.ntruss.com', 'test01', '</a:t>
            </a:r>
            <a:r>
              <a:rPr lang="ko-KR" altLang="en-US" sz="700" dirty="0" err="1"/>
              <a:t>ncp</a:t>
            </a:r>
            <a:r>
              <a:rPr lang="ko-KR" altLang="en-US" sz="700" dirty="0"/>
              <a:t>!@#123', 'test01');</a:t>
            </a:r>
          </a:p>
          <a:p>
            <a:r>
              <a:rPr lang="ko-KR" altLang="en-US" sz="700" dirty="0"/>
              <a:t>	</a:t>
            </a:r>
            <a:r>
              <a:rPr lang="ko-KR" altLang="en-US" sz="700" dirty="0" err="1"/>
              <a:t>if</a:t>
            </a:r>
            <a:r>
              <a:rPr lang="ko-KR" altLang="en-US" sz="700" dirty="0"/>
              <a:t>(</a:t>
            </a:r>
            <a:r>
              <a:rPr lang="ko-KR" altLang="en-US" sz="700" dirty="0" err="1"/>
              <a:t>mysqli_connect_errno</a:t>
            </a:r>
            <a:r>
              <a:rPr lang="ko-KR" altLang="en-US" sz="700" dirty="0"/>
              <a:t>()){</a:t>
            </a:r>
          </a:p>
          <a:p>
            <a:r>
              <a:rPr lang="ko-KR" altLang="en-US" sz="700" dirty="0"/>
              <a:t>		</a:t>
            </a:r>
            <a:r>
              <a:rPr lang="ko-KR" altLang="en-US" sz="700" dirty="0" err="1"/>
              <a:t>echo</a:t>
            </a:r>
            <a:r>
              <a:rPr lang="ko-KR" altLang="en-US" sz="700" dirty="0"/>
              <a:t> "연결실패! ".</a:t>
            </a:r>
            <a:r>
              <a:rPr lang="ko-KR" altLang="en-US" sz="700" dirty="0" err="1"/>
              <a:t>mysqli_connect_error</a:t>
            </a:r>
            <a:r>
              <a:rPr lang="ko-KR" altLang="en-US" sz="700" dirty="0"/>
              <a:t>();</a:t>
            </a:r>
          </a:p>
          <a:p>
            <a:r>
              <a:rPr lang="ko-KR" altLang="en-US" sz="700" dirty="0"/>
              <a:t>	}</a:t>
            </a:r>
          </a:p>
          <a:p>
            <a:r>
              <a:rPr lang="ko-KR" altLang="en-US" sz="700" dirty="0"/>
              <a:t>	$</a:t>
            </a:r>
            <a:r>
              <a:rPr lang="ko-KR" altLang="en-US" sz="700" dirty="0" err="1"/>
              <a:t>query</a:t>
            </a:r>
            <a:r>
              <a:rPr lang="ko-KR" altLang="en-US" sz="700" dirty="0"/>
              <a:t> = "SELECT * FROM </a:t>
            </a:r>
            <a:r>
              <a:rPr lang="ko-KR" altLang="en-US" sz="700" dirty="0" err="1"/>
              <a:t>images</a:t>
            </a:r>
            <a:r>
              <a:rPr lang="ko-KR" altLang="en-US" sz="700" dirty="0"/>
              <a:t>";</a:t>
            </a:r>
          </a:p>
          <a:p>
            <a:r>
              <a:rPr lang="ko-KR" altLang="en-US" sz="700" dirty="0"/>
              <a:t>	$</a:t>
            </a:r>
            <a:r>
              <a:rPr lang="ko-KR" altLang="en-US" sz="700" dirty="0" err="1"/>
              <a:t>result</a:t>
            </a:r>
            <a:r>
              <a:rPr lang="ko-KR" altLang="en-US" sz="700" dirty="0"/>
              <a:t> = </a:t>
            </a:r>
            <a:r>
              <a:rPr lang="ko-KR" altLang="en-US" sz="700" dirty="0" err="1"/>
              <a:t>mysqli_query</a:t>
            </a:r>
            <a:r>
              <a:rPr lang="ko-KR" altLang="en-US" sz="700" dirty="0"/>
              <a:t>($</a:t>
            </a:r>
            <a:r>
              <a:rPr lang="ko-KR" altLang="en-US" sz="700" dirty="0" err="1"/>
              <a:t>conn</a:t>
            </a:r>
            <a:r>
              <a:rPr lang="ko-KR" altLang="en-US" sz="700" dirty="0"/>
              <a:t>, $</a:t>
            </a:r>
            <a:r>
              <a:rPr lang="ko-KR" altLang="en-US" sz="700" dirty="0" err="1"/>
              <a:t>query</a:t>
            </a:r>
            <a:r>
              <a:rPr lang="ko-KR" altLang="en-US" sz="700" dirty="0"/>
              <a:t>);</a:t>
            </a:r>
          </a:p>
          <a:p>
            <a:endParaRPr lang="ko-KR" altLang="en-US" sz="700" dirty="0"/>
          </a:p>
          <a:p>
            <a:r>
              <a:rPr lang="ko-KR" altLang="en-US" sz="700" dirty="0"/>
              <a:t>	</a:t>
            </a:r>
            <a:r>
              <a:rPr lang="ko-KR" altLang="en-US" sz="700" dirty="0" err="1"/>
              <a:t>while</a:t>
            </a:r>
            <a:r>
              <a:rPr lang="ko-KR" altLang="en-US" sz="700" dirty="0"/>
              <a:t>($</a:t>
            </a:r>
            <a:r>
              <a:rPr lang="ko-KR" altLang="en-US" sz="700" dirty="0" err="1"/>
              <a:t>data</a:t>
            </a:r>
            <a:r>
              <a:rPr lang="ko-KR" altLang="en-US" sz="700" dirty="0"/>
              <a:t> = </a:t>
            </a:r>
            <a:r>
              <a:rPr lang="ko-KR" altLang="en-US" sz="700" dirty="0" err="1"/>
              <a:t>mysqli_fetch_array</a:t>
            </a:r>
            <a:r>
              <a:rPr lang="ko-KR" altLang="en-US" sz="700" dirty="0"/>
              <a:t>($</a:t>
            </a:r>
            <a:r>
              <a:rPr lang="ko-KR" altLang="en-US" sz="700" dirty="0" err="1"/>
              <a:t>result</a:t>
            </a:r>
            <a:r>
              <a:rPr lang="ko-KR" altLang="en-US" sz="700" dirty="0"/>
              <a:t>)){</a:t>
            </a:r>
          </a:p>
          <a:p>
            <a:r>
              <a:rPr lang="ko-KR" altLang="en-US" sz="700" dirty="0"/>
              <a:t>		</a:t>
            </a:r>
          </a:p>
          <a:p>
            <a:r>
              <a:rPr lang="ko-KR" altLang="en-US" sz="700" dirty="0"/>
              <a:t>	</a:t>
            </a:r>
            <a:r>
              <a:rPr lang="ko-KR" altLang="en-US" sz="700" dirty="0" err="1"/>
              <a:t>echo</a:t>
            </a:r>
            <a:r>
              <a:rPr lang="ko-KR" altLang="en-US" sz="700" dirty="0"/>
              <a:t> '&lt;</a:t>
            </a:r>
            <a:r>
              <a:rPr lang="ko-KR" altLang="en-US" sz="700" dirty="0" err="1"/>
              <a:t>li</a:t>
            </a:r>
            <a:r>
              <a:rPr lang="ko-KR" altLang="en-US" sz="700" dirty="0"/>
              <a:t> </a:t>
            </a:r>
            <a:r>
              <a:rPr lang="ko-KR" altLang="en-US" sz="700" dirty="0" err="1"/>
              <a:t>style</a:t>
            </a:r>
            <a:r>
              <a:rPr lang="ko-KR" altLang="en-US" sz="700" dirty="0"/>
              <a:t>=\'</a:t>
            </a:r>
            <a:r>
              <a:rPr lang="ko-KR" altLang="en-US" sz="700" dirty="0" err="1"/>
              <a:t>float:left</a:t>
            </a:r>
            <a:r>
              <a:rPr lang="ko-KR" altLang="en-US" sz="700" dirty="0"/>
              <a:t>; </a:t>
            </a:r>
            <a:r>
              <a:rPr lang="ko-KR" altLang="en-US" sz="700" dirty="0" err="1"/>
              <a:t>margin</a:t>
            </a:r>
            <a:r>
              <a:rPr lang="ko-KR" altLang="en-US" sz="700" dirty="0"/>
              <a:t>: 2px;\'&gt;';</a:t>
            </a:r>
          </a:p>
          <a:p>
            <a:r>
              <a:rPr lang="ko-KR" altLang="en-US" sz="700" dirty="0"/>
              <a:t>	</a:t>
            </a:r>
            <a:r>
              <a:rPr lang="ko-KR" altLang="en-US" sz="700" dirty="0" err="1"/>
              <a:t>echo</a:t>
            </a:r>
            <a:r>
              <a:rPr lang="ko-KR" altLang="en-US" sz="700" dirty="0"/>
              <a:t> '&lt;</a:t>
            </a:r>
            <a:r>
              <a:rPr lang="ko-KR" altLang="en-US" sz="700" dirty="0" err="1"/>
              <a:t>img</a:t>
            </a:r>
            <a:r>
              <a:rPr lang="ko-KR" altLang="en-US" sz="700" dirty="0"/>
              <a:t> </a:t>
            </a:r>
            <a:r>
              <a:rPr lang="ko-KR" altLang="en-US" sz="700" dirty="0" err="1"/>
              <a:t>src</a:t>
            </a:r>
            <a:r>
              <a:rPr lang="ko-KR" altLang="en-US" sz="700" dirty="0"/>
              <a:t>='.$</a:t>
            </a:r>
            <a:r>
              <a:rPr lang="ko-KR" altLang="en-US" sz="700" dirty="0" err="1"/>
              <a:t>data</a:t>
            </a:r>
            <a:r>
              <a:rPr lang="ko-KR" altLang="en-US" sz="700" dirty="0"/>
              <a:t>['</a:t>
            </a:r>
            <a:r>
              <a:rPr lang="ko-KR" altLang="en-US" sz="700" dirty="0" err="1"/>
              <a:t>imgurl</a:t>
            </a:r>
            <a:r>
              <a:rPr lang="ko-KR" altLang="en-US" sz="700" dirty="0"/>
              <a:t>'].' </a:t>
            </a:r>
            <a:r>
              <a:rPr lang="ko-KR" altLang="en-US" sz="700" dirty="0" err="1"/>
              <a:t>width</a:t>
            </a:r>
            <a:r>
              <a:rPr lang="ko-KR" altLang="en-US" sz="700" dirty="0"/>
              <a:t>=200&gt;&lt;</a:t>
            </a:r>
            <a:r>
              <a:rPr lang="ko-KR" altLang="en-US" sz="700" dirty="0" err="1"/>
              <a:t>br</a:t>
            </a:r>
            <a:r>
              <a:rPr lang="ko-KR" altLang="en-US" sz="700" dirty="0"/>
              <a:t>&gt;';</a:t>
            </a:r>
          </a:p>
          <a:p>
            <a:r>
              <a:rPr lang="ko-KR" altLang="en-US" sz="700" dirty="0"/>
              <a:t>	</a:t>
            </a:r>
            <a:r>
              <a:rPr lang="ko-KR" altLang="en-US" sz="700" dirty="0" err="1"/>
              <a:t>echo</a:t>
            </a:r>
            <a:r>
              <a:rPr lang="ko-KR" altLang="en-US" sz="700" dirty="0"/>
              <a:t> ($</a:t>
            </a:r>
            <a:r>
              <a:rPr lang="ko-KR" altLang="en-US" sz="700" dirty="0" err="1"/>
              <a:t>data</a:t>
            </a:r>
            <a:r>
              <a:rPr lang="ko-KR" altLang="en-US" sz="700" dirty="0"/>
              <a:t>['</a:t>
            </a:r>
            <a:r>
              <a:rPr lang="ko-KR" altLang="en-US" sz="700" dirty="0" err="1"/>
              <a:t>filename</a:t>
            </a:r>
            <a:r>
              <a:rPr lang="ko-KR" altLang="en-US" sz="700" dirty="0"/>
              <a:t>']);</a:t>
            </a:r>
          </a:p>
          <a:p>
            <a:r>
              <a:rPr lang="ko-KR" altLang="en-US" sz="700" dirty="0"/>
              <a:t>	</a:t>
            </a:r>
            <a:r>
              <a:rPr lang="ko-KR" altLang="en-US" sz="700" dirty="0" err="1"/>
              <a:t>echo</a:t>
            </a:r>
            <a:r>
              <a:rPr lang="ko-KR" altLang="en-US" sz="700" dirty="0"/>
              <a:t> '&lt;/</a:t>
            </a:r>
            <a:r>
              <a:rPr lang="ko-KR" altLang="en-US" sz="700" dirty="0" err="1"/>
              <a:t>li</a:t>
            </a:r>
            <a:r>
              <a:rPr lang="ko-KR" altLang="en-US" sz="700" dirty="0"/>
              <a:t>&gt;';</a:t>
            </a:r>
          </a:p>
          <a:p>
            <a:r>
              <a:rPr lang="ko-KR" altLang="en-US" sz="700" dirty="0"/>
              <a:t>	}</a:t>
            </a:r>
          </a:p>
          <a:p>
            <a:r>
              <a:rPr lang="ko-KR" altLang="en-US" sz="700" dirty="0" err="1"/>
              <a:t>mysqli_close</a:t>
            </a:r>
            <a:r>
              <a:rPr lang="ko-KR" altLang="en-US" sz="700" dirty="0"/>
              <a:t>($</a:t>
            </a:r>
            <a:r>
              <a:rPr lang="ko-KR" altLang="en-US" sz="700" dirty="0" err="1"/>
              <a:t>conn</a:t>
            </a:r>
            <a:r>
              <a:rPr lang="ko-KR" altLang="en-US" sz="700" dirty="0"/>
              <a:t>);</a:t>
            </a:r>
          </a:p>
          <a:p>
            <a:r>
              <a:rPr lang="ko-KR" altLang="en-US" sz="700" dirty="0"/>
              <a:t>?&gt;	</a:t>
            </a:r>
          </a:p>
          <a:p>
            <a:r>
              <a:rPr lang="ko-KR" altLang="en-US" sz="700" dirty="0"/>
              <a:t>	&lt;/</a:t>
            </a:r>
            <a:r>
              <a:rPr lang="ko-KR" altLang="en-US" sz="700" dirty="0" err="1"/>
              <a:t>ul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&lt;/</a:t>
            </a:r>
            <a:r>
              <a:rPr lang="ko-KR" altLang="en-US" sz="700" dirty="0" err="1"/>
              <a:t>body</a:t>
            </a:r>
            <a:r>
              <a:rPr lang="ko-KR" altLang="en-US" sz="700" dirty="0"/>
              <a:t>&gt;</a:t>
            </a:r>
          </a:p>
          <a:p>
            <a:r>
              <a:rPr lang="ko-KR" altLang="en-US" sz="700" dirty="0"/>
              <a:t>&lt;/</a:t>
            </a:r>
            <a:r>
              <a:rPr lang="ko-KR" altLang="en-US" sz="700" dirty="0" err="1"/>
              <a:t>html</a:t>
            </a:r>
            <a:r>
              <a:rPr lang="ko-KR" altLang="en-US" sz="7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3687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2051</Words>
  <Application>Microsoft Office PowerPoint</Application>
  <PresentationFormat>와이드스크린</PresentationFormat>
  <Paragraphs>269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2020-12-23T04:58:45Z</dcterms:created>
  <dcterms:modified xsi:type="dcterms:W3CDTF">2020-12-23T12:00:05Z</dcterms:modified>
</cp:coreProperties>
</file>