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71" r:id="rId11"/>
    <p:sldId id="270" r:id="rId12"/>
    <p:sldId id="272" r:id="rId13"/>
    <p:sldId id="273" r:id="rId14"/>
    <p:sldId id="26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22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3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49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67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9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00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49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95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10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7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5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A553-B6B5-4B33-A6AE-BAF76082B6FD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12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A553-B6B5-4B33-A6AE-BAF76082B6FD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2A19-E77A-4D1E-907F-5136CA3A4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59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D14531B-7204-40D4-8A8C-A5AC07327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  <a14:imgEffect>
                      <a14:colorTemperature colorTemp="5682"/>
                    </a14:imgEffect>
                    <a14:imgEffect>
                      <a14:saturation sat="10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3" t="10189" b="876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649539"/>
            <a:ext cx="9144000" cy="1655762"/>
          </a:xfrm>
        </p:spPr>
        <p:txBody>
          <a:bodyPr>
            <a:normAutofit/>
          </a:bodyPr>
          <a:lstStyle/>
          <a:p>
            <a:r>
              <a:rPr lang="fr-FR" sz="2800" dirty="0"/>
              <a:t>Présentation du projet</a:t>
            </a:r>
            <a:br>
              <a:rPr lang="fr-FR" sz="2800" dirty="0"/>
            </a:br>
            <a:endParaRPr lang="fr-FR" sz="280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9F7797B-BB48-49A5-B3D9-B77E0BE41513}"/>
              </a:ext>
            </a:extLst>
          </p:cNvPr>
          <p:cNvGrpSpPr/>
          <p:nvPr/>
        </p:nvGrpSpPr>
        <p:grpSpPr>
          <a:xfrm>
            <a:off x="1320800" y="1765652"/>
            <a:ext cx="9144000" cy="1663347"/>
            <a:chOff x="1524000" y="1727703"/>
            <a:chExt cx="9144000" cy="1663347"/>
          </a:xfrm>
        </p:grpSpPr>
        <p:sp>
          <p:nvSpPr>
            <p:cNvPr id="6" name="Sous-titre 2">
              <a:extLst>
                <a:ext uri="{FF2B5EF4-FFF2-40B4-BE49-F238E27FC236}">
                  <a16:creationId xmlns:a16="http://schemas.microsoft.com/office/drawing/2014/main" id="{3853793E-95DE-4627-8C62-34A89D93A10F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735288"/>
              <a:ext cx="9144000" cy="16557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4000" dirty="0"/>
                <a:t>        </a:t>
              </a:r>
              <a:r>
                <a:rPr lang="fr-FR" sz="5400" dirty="0" err="1"/>
                <a:t>Followdiet</a:t>
              </a:r>
              <a:endParaRPr lang="fr-FR" sz="4000" dirty="0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6E470D0-CFBA-4CCF-A68B-D94C978A3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2003" y="1727703"/>
              <a:ext cx="835466" cy="835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501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5A3864D-FFD9-4459-8CD0-09F54623B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  <a14:imgEffect>
                      <a14:colorTemperature colorTemp="5682"/>
                    </a14:imgEffect>
                    <a14:imgEffect>
                      <a14:saturation sat="10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3" t="10189" b="876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/ Application mobile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Ajout d’aliment à la liste du jour</a:t>
            </a:r>
          </a:p>
          <a:p>
            <a:r>
              <a:rPr lang="fr-FR" dirty="0">
                <a:solidFill>
                  <a:schemeClr val="bg1"/>
                </a:solidFill>
              </a:rPr>
              <a:t>Choix du nom</a:t>
            </a:r>
          </a:p>
          <a:p>
            <a:r>
              <a:rPr lang="fr-FR" dirty="0">
                <a:solidFill>
                  <a:schemeClr val="bg1"/>
                </a:solidFill>
              </a:rPr>
              <a:t>Renseignement de la quantité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248C7B-C0FD-4A71-97BC-355849B72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152" y="623425"/>
            <a:ext cx="3071148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5A3864D-FFD9-4459-8CD0-09F54623B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  <a14:imgEffect>
                      <a14:colorTemperature colorTemp="5682"/>
                    </a14:imgEffect>
                    <a14:imgEffect>
                      <a14:saturation sat="10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3" t="10189" b="876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/ Application mobile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Edition d’un aliment de la liste du jour</a:t>
            </a:r>
          </a:p>
          <a:p>
            <a:r>
              <a:rPr lang="fr-FR" dirty="0">
                <a:solidFill>
                  <a:schemeClr val="bg1"/>
                </a:solidFill>
              </a:rPr>
              <a:t>Permet de changer la quantité ou de le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supprimer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D93E6A-DA10-484F-8895-6A14A5730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463550"/>
            <a:ext cx="3238609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5A3864D-FFD9-4459-8CD0-09F54623B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  <a14:imgEffect>
                      <a14:colorTemperature colorTemp="5682"/>
                    </a14:imgEffect>
                    <a14:imgEffect>
                      <a14:saturation sat="10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3" t="10189" b="876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/ Application mobile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Edition d’un aliment de l’historique</a:t>
            </a:r>
          </a:p>
          <a:p>
            <a:r>
              <a:rPr lang="fr-FR" dirty="0">
                <a:solidFill>
                  <a:schemeClr val="bg1"/>
                </a:solidFill>
              </a:rPr>
              <a:t>Possibilité de changer les macros nutriments et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type de quantité (recalcul automatique dans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l’historique)</a:t>
            </a:r>
          </a:p>
          <a:p>
            <a:r>
              <a:rPr lang="fr-FR" dirty="0">
                <a:solidFill>
                  <a:schemeClr val="bg1"/>
                </a:solidFill>
              </a:rPr>
              <a:t>Peut être supprimé de la base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5363D5-0125-457E-B1C9-441323994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300" y="482599"/>
            <a:ext cx="3213100" cy="602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3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5A3864D-FFD9-4459-8CD0-09F54623B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  <a14:imgEffect>
                      <a14:colorTemperature colorTemp="5682"/>
                    </a14:imgEffect>
                    <a14:imgEffect>
                      <a14:saturation sat="10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3" t="10189" b="876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/ Application mobile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« </a:t>
            </a:r>
            <a:r>
              <a:rPr lang="fr-FR" dirty="0" err="1">
                <a:solidFill>
                  <a:schemeClr val="bg1"/>
                </a:solidFill>
              </a:rPr>
              <a:t>Combleur</a:t>
            </a:r>
            <a:r>
              <a:rPr lang="fr-FR" dirty="0">
                <a:solidFill>
                  <a:schemeClr val="bg1"/>
                </a:solidFill>
              </a:rPr>
              <a:t> »</a:t>
            </a:r>
          </a:p>
          <a:p>
            <a:r>
              <a:rPr lang="fr-FR" dirty="0">
                <a:solidFill>
                  <a:schemeClr val="bg1"/>
                </a:solidFill>
              </a:rPr>
              <a:t>Permet de connaitre les quantités restantes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en fonction d’un aliment précis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B2E8A7-660E-4CAE-81C0-FBFD6B447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700" y="495297"/>
            <a:ext cx="3213100" cy="605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7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BD60688-FE2B-49C6-ABA1-3209C845C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  <a14:imgEffect>
                      <a14:colorTemperature colorTemp="5682"/>
                    </a14:imgEffect>
                    <a14:imgEffect>
                      <a14:saturation sat="10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3" t="10189" b="876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8E750BF-6621-4703-93FD-E7F3F9561F32}"/>
              </a:ext>
            </a:extLst>
          </p:cNvPr>
          <p:cNvSpPr txBox="1">
            <a:spLocks/>
          </p:cNvSpPr>
          <p:nvPr/>
        </p:nvSpPr>
        <p:spPr>
          <a:xfrm>
            <a:off x="838200" y="2766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59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8710E1F-1DDB-4D3A-85DD-7FFF6F37D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  <a14:imgEffect>
                      <a14:colorTemperature colorTemp="5682"/>
                    </a14:imgEffect>
                    <a14:imgEffect>
                      <a14:saturation sat="10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3" t="10189" b="876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Problématique</a:t>
            </a:r>
          </a:p>
          <a:p>
            <a:r>
              <a:rPr lang="fr-FR" dirty="0">
                <a:solidFill>
                  <a:schemeClr val="bg1"/>
                </a:solidFill>
              </a:rPr>
              <a:t>Solution</a:t>
            </a:r>
          </a:p>
          <a:p>
            <a:r>
              <a:rPr lang="fr-FR" dirty="0">
                <a:solidFill>
                  <a:schemeClr val="bg1"/>
                </a:solidFill>
              </a:rPr>
              <a:t>Projet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Prérequis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Application mobile</a:t>
            </a:r>
          </a:p>
          <a:p>
            <a:r>
              <a:rPr lang="fr-FR" dirty="0">
                <a:solidFill>
                  <a:schemeClr val="bg1"/>
                </a:solidFill>
              </a:rPr>
              <a:t>Questions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1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066E363-18FD-4BA8-93BB-32C29AD7C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  <a14:imgEffect>
                      <a14:colorTemperature colorTemp="5682"/>
                    </a14:imgEffect>
                    <a14:imgEffect>
                      <a14:saturation sat="10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3" t="10189" b="876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 suivi de régime personnalisé</a:t>
            </a:r>
          </a:p>
          <a:p>
            <a:r>
              <a:rPr lang="fr-FR" dirty="0">
                <a:solidFill>
                  <a:schemeClr val="bg1"/>
                </a:solidFill>
              </a:rPr>
              <a:t>Détaillé et extrêmement précis</a:t>
            </a:r>
          </a:p>
          <a:p>
            <a:r>
              <a:rPr lang="fr-FR" dirty="0">
                <a:solidFill>
                  <a:schemeClr val="bg1"/>
                </a:solidFill>
              </a:rPr>
              <a:t>Gauger les quantités facilement</a:t>
            </a:r>
          </a:p>
          <a:p>
            <a:r>
              <a:rPr lang="fr-FR" dirty="0">
                <a:solidFill>
                  <a:schemeClr val="bg1"/>
                </a:solidFill>
              </a:rPr>
              <a:t>Calculer les apports nécessaires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55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D80001B-F44C-4949-B8A4-DCED1D9930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  <a14:imgEffect>
                      <a14:colorTemperature colorTemp="5682"/>
                    </a14:imgEffect>
                    <a14:imgEffect>
                      <a14:saturation sat="10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3" t="10189" b="876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Application mobile</a:t>
            </a:r>
          </a:p>
          <a:p>
            <a:r>
              <a:rPr lang="fr-FR" dirty="0">
                <a:solidFill>
                  <a:schemeClr val="bg1"/>
                </a:solidFill>
              </a:rPr>
              <a:t>Prise en compte des objectifs</a:t>
            </a:r>
          </a:p>
          <a:p>
            <a:r>
              <a:rPr lang="fr-FR" dirty="0">
                <a:solidFill>
                  <a:schemeClr val="bg1"/>
                </a:solidFill>
              </a:rPr>
              <a:t>Calculs automatique des apports</a:t>
            </a:r>
          </a:p>
          <a:p>
            <a:r>
              <a:rPr lang="fr-FR" dirty="0">
                <a:solidFill>
                  <a:schemeClr val="bg1"/>
                </a:solidFill>
              </a:rPr>
              <a:t>Aide au remplissage</a:t>
            </a:r>
          </a:p>
          <a:p>
            <a:r>
              <a:rPr lang="fr-FR" dirty="0">
                <a:solidFill>
                  <a:schemeClr val="bg1"/>
                </a:solidFill>
              </a:rPr>
              <a:t>Aide au suivi par jour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6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2C00F3D-B9B6-4D21-9391-3806CF39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  <a14:imgEffect>
                      <a14:colorTemperature colorTemp="5682"/>
                    </a14:imgEffect>
                    <a14:imgEffect>
                      <a14:saturation sat="10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3" t="10189" b="876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/ Prérequis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Application mobile</a:t>
            </a:r>
          </a:p>
          <a:p>
            <a:r>
              <a:rPr lang="fr-FR" dirty="0">
                <a:solidFill>
                  <a:schemeClr val="bg1"/>
                </a:solidFill>
              </a:rPr>
              <a:t>Gestion d’un profil</a:t>
            </a:r>
          </a:p>
          <a:p>
            <a:r>
              <a:rPr lang="fr-FR" dirty="0">
                <a:solidFill>
                  <a:schemeClr val="bg1"/>
                </a:solidFill>
              </a:rPr>
              <a:t>Prise en compte des objectifs</a:t>
            </a:r>
          </a:p>
          <a:p>
            <a:r>
              <a:rPr lang="fr-FR" dirty="0">
                <a:solidFill>
                  <a:schemeClr val="bg1"/>
                </a:solidFill>
              </a:rPr>
              <a:t>3 </a:t>
            </a:r>
            <a:r>
              <a:rPr lang="fr-FR" dirty="0" err="1">
                <a:solidFill>
                  <a:schemeClr val="bg1"/>
                </a:solidFill>
              </a:rPr>
              <a:t>diets</a:t>
            </a:r>
            <a:r>
              <a:rPr lang="fr-FR" dirty="0">
                <a:solidFill>
                  <a:schemeClr val="bg1"/>
                </a:solidFill>
              </a:rPr>
              <a:t> possibles (</a:t>
            </a:r>
            <a:r>
              <a:rPr lang="fr-FR" dirty="0" err="1">
                <a:solidFill>
                  <a:schemeClr val="bg1"/>
                </a:solidFill>
              </a:rPr>
              <a:t>pdm</a:t>
            </a:r>
            <a:r>
              <a:rPr lang="fr-FR" dirty="0">
                <a:solidFill>
                  <a:schemeClr val="bg1"/>
                </a:solidFill>
              </a:rPr>
              <a:t> / </a:t>
            </a:r>
            <a:r>
              <a:rPr lang="fr-FR" dirty="0" err="1">
                <a:solidFill>
                  <a:schemeClr val="bg1"/>
                </a:solidFill>
              </a:rPr>
              <a:t>seche</a:t>
            </a:r>
            <a:r>
              <a:rPr lang="fr-FR" dirty="0">
                <a:solidFill>
                  <a:schemeClr val="bg1"/>
                </a:solidFill>
              </a:rPr>
              <a:t>, cétogène)</a:t>
            </a:r>
          </a:p>
          <a:p>
            <a:r>
              <a:rPr lang="fr-FR" dirty="0">
                <a:solidFill>
                  <a:schemeClr val="bg1"/>
                </a:solidFill>
              </a:rPr>
              <a:t>Affichage des apports actuel / par jours</a:t>
            </a:r>
          </a:p>
          <a:p>
            <a:r>
              <a:rPr lang="fr-FR" dirty="0">
                <a:solidFill>
                  <a:schemeClr val="bg1"/>
                </a:solidFill>
              </a:rPr>
              <a:t>Aide au « remplissage »</a:t>
            </a:r>
          </a:p>
          <a:p>
            <a:r>
              <a:rPr lang="fr-FR" dirty="0">
                <a:solidFill>
                  <a:schemeClr val="bg1"/>
                </a:solidFill>
              </a:rPr>
              <a:t>Gestion de plusieurs aliments et de type de quantités</a:t>
            </a:r>
          </a:p>
          <a:p>
            <a:r>
              <a:rPr lang="fr-FR" dirty="0">
                <a:solidFill>
                  <a:schemeClr val="bg1"/>
                </a:solidFill>
              </a:rPr>
              <a:t>Edition d’historique</a:t>
            </a:r>
          </a:p>
        </p:txBody>
      </p:sp>
    </p:spTree>
    <p:extLst>
      <p:ext uri="{BB962C8B-B14F-4D97-AF65-F5344CB8AC3E}">
        <p14:creationId xmlns:p14="http://schemas.microsoft.com/office/powerpoint/2010/main" val="263956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5A3864D-FFD9-4459-8CD0-09F54623B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  <a14:imgEffect>
                      <a14:colorTemperature colorTemp="5682"/>
                    </a14:imgEffect>
                    <a14:imgEffect>
                      <a14:saturation sat="10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3" t="10189" b="876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/ Application mobile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Gestion profil</a:t>
            </a:r>
          </a:p>
          <a:p>
            <a:r>
              <a:rPr lang="fr-FR" dirty="0">
                <a:solidFill>
                  <a:schemeClr val="bg1"/>
                </a:solidFill>
              </a:rPr>
              <a:t>Nom / Poids / Objectif calorique par jour</a:t>
            </a:r>
          </a:p>
          <a:p>
            <a:r>
              <a:rPr lang="fr-FR" dirty="0">
                <a:solidFill>
                  <a:schemeClr val="bg1"/>
                </a:solidFill>
              </a:rPr>
              <a:t>Possibilité de RAZ l’application</a:t>
            </a:r>
          </a:p>
          <a:p>
            <a:r>
              <a:rPr lang="fr-FR" dirty="0">
                <a:solidFill>
                  <a:schemeClr val="bg1"/>
                </a:solidFill>
              </a:rPr>
              <a:t>Possibilité de choix de régime cétogène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CDDB185-50DE-4095-9931-BE51423CA1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07" t="2962" r="9307" b="12222"/>
          <a:stretch/>
        </p:blipFill>
        <p:spPr>
          <a:xfrm>
            <a:off x="8140699" y="520700"/>
            <a:ext cx="3124201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5A3864D-FFD9-4459-8CD0-09F54623B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  <a14:imgEffect>
                      <a14:colorTemperature colorTemp="5682"/>
                    </a14:imgEffect>
                    <a14:imgEffect>
                      <a14:saturation sat="10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3" t="10189" b="876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/ Application mobile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Affichage statistique journalier</a:t>
            </a:r>
          </a:p>
          <a:p>
            <a:r>
              <a:rPr lang="fr-FR" dirty="0">
                <a:solidFill>
                  <a:schemeClr val="bg1"/>
                </a:solidFill>
              </a:rPr>
              <a:t>Statistiques apports caloriques</a:t>
            </a:r>
          </a:p>
          <a:p>
            <a:r>
              <a:rPr lang="fr-FR" dirty="0">
                <a:solidFill>
                  <a:schemeClr val="bg1"/>
                </a:solidFill>
              </a:rPr>
              <a:t>Statistiques macro nutriment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E152B4-C825-4188-B932-78DCCAE65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080" y="508000"/>
            <a:ext cx="3185020" cy="587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9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5A3864D-FFD9-4459-8CD0-09F54623B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  <a14:imgEffect>
                      <a14:colorTemperature colorTemp="5682"/>
                    </a14:imgEffect>
                    <a14:imgEffect>
                      <a14:saturation sat="10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3" t="10189" b="876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/ Application mobile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Ajout d’aliment à la liste du jour</a:t>
            </a:r>
          </a:p>
          <a:p>
            <a:r>
              <a:rPr lang="fr-FR" dirty="0">
                <a:solidFill>
                  <a:schemeClr val="bg1"/>
                </a:solidFill>
              </a:rPr>
              <a:t>Possibilité de supprimer ou éditer l’historique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journalier</a:t>
            </a:r>
          </a:p>
          <a:p>
            <a:r>
              <a:rPr lang="fr-FR" dirty="0">
                <a:solidFill>
                  <a:schemeClr val="bg1"/>
                </a:solidFill>
              </a:rPr>
              <a:t>Ajout d’aliment à la base de données</a:t>
            </a:r>
          </a:p>
          <a:p>
            <a:r>
              <a:rPr lang="fr-FR" dirty="0">
                <a:solidFill>
                  <a:schemeClr val="bg1"/>
                </a:solidFill>
              </a:rPr>
              <a:t>Modification ou suppression d’aliment de la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base de données</a:t>
            </a:r>
          </a:p>
          <a:p>
            <a:r>
              <a:rPr lang="fr-FR" dirty="0">
                <a:solidFill>
                  <a:schemeClr val="bg1"/>
                </a:solidFill>
              </a:rPr>
              <a:t>Modification de profil</a:t>
            </a:r>
          </a:p>
          <a:p>
            <a:r>
              <a:rPr lang="fr-FR" dirty="0">
                <a:solidFill>
                  <a:schemeClr val="bg1"/>
                </a:solidFill>
              </a:rPr>
              <a:t>Statistiques</a:t>
            </a:r>
          </a:p>
          <a:p>
            <a:r>
              <a:rPr lang="fr-FR" dirty="0">
                <a:solidFill>
                  <a:schemeClr val="bg1"/>
                </a:solidFill>
              </a:rPr>
              <a:t>« </a:t>
            </a:r>
            <a:r>
              <a:rPr lang="fr-FR" dirty="0" err="1">
                <a:solidFill>
                  <a:schemeClr val="bg1"/>
                </a:solidFill>
              </a:rPr>
              <a:t>Combleur</a:t>
            </a:r>
            <a:r>
              <a:rPr lang="fr-FR" dirty="0">
                <a:solidFill>
                  <a:schemeClr val="bg1"/>
                </a:solidFill>
              </a:rPr>
              <a:t> »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4BB068-F1D8-4802-982A-D25C86134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138" y="547225"/>
            <a:ext cx="3052762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5A3864D-FFD9-4459-8CD0-09F54623B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  <a14:imgEffect>
                      <a14:colorTemperature colorTemp="5682"/>
                    </a14:imgEffect>
                    <a14:imgEffect>
                      <a14:saturation sat="10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3" t="10189" b="876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/ Application mobile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Ajout d’aliment à la base de données</a:t>
            </a:r>
          </a:p>
          <a:p>
            <a:r>
              <a:rPr lang="fr-FR" dirty="0">
                <a:solidFill>
                  <a:schemeClr val="bg1"/>
                </a:solidFill>
              </a:rPr>
              <a:t>Renseignement des macros nutriments</a:t>
            </a:r>
          </a:p>
          <a:p>
            <a:r>
              <a:rPr lang="fr-FR" dirty="0">
                <a:solidFill>
                  <a:schemeClr val="bg1"/>
                </a:solidFill>
              </a:rPr>
              <a:t>Possibilité de choix d’unité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232A85-92E5-474D-94AB-0A375A07D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138" y="645916"/>
            <a:ext cx="3052762" cy="58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9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218</Words>
  <Application>Microsoft Office PowerPoint</Application>
  <PresentationFormat>Grand écran</PresentationFormat>
  <Paragraphs>66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Sommaire</vt:lpstr>
      <vt:lpstr>Problématique</vt:lpstr>
      <vt:lpstr>Solution</vt:lpstr>
      <vt:lpstr>Projet / Prérequis</vt:lpstr>
      <vt:lpstr>Projet / Application mobile</vt:lpstr>
      <vt:lpstr>Projet / Application mobile</vt:lpstr>
      <vt:lpstr>Projet / Application mobile</vt:lpstr>
      <vt:lpstr>Projet / Application mobile</vt:lpstr>
      <vt:lpstr>Projet / Application mobile</vt:lpstr>
      <vt:lpstr>Projet / Application mobile</vt:lpstr>
      <vt:lpstr>Projet / Application mobile</vt:lpstr>
      <vt:lpstr>Projet / Application mobile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OOM</dc:creator>
  <cp:lastModifiedBy>OOM</cp:lastModifiedBy>
  <cp:revision>28</cp:revision>
  <dcterms:created xsi:type="dcterms:W3CDTF">2018-09-07T14:17:51Z</dcterms:created>
  <dcterms:modified xsi:type="dcterms:W3CDTF">2018-12-08T15:13:34Z</dcterms:modified>
</cp:coreProperties>
</file>