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3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67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0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49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1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7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5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12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A553-B6B5-4B33-A6AE-BAF76082B6F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5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563169"/>
            <a:ext cx="9144000" cy="1655762"/>
          </a:xfrm>
        </p:spPr>
        <p:txBody>
          <a:bodyPr/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36" y="1297944"/>
            <a:ext cx="7601527" cy="12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1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Problématique</a:t>
            </a:r>
          </a:p>
          <a:p>
            <a:r>
              <a:rPr lang="fr-FR" dirty="0">
                <a:solidFill>
                  <a:schemeClr val="bg1"/>
                </a:solidFill>
              </a:rPr>
              <a:t>Solution</a:t>
            </a:r>
          </a:p>
          <a:p>
            <a:r>
              <a:rPr lang="fr-FR" dirty="0">
                <a:solidFill>
                  <a:schemeClr val="bg1"/>
                </a:solidFill>
              </a:rPr>
              <a:t>Projet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Prérequis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Extension chrome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Application mobile</a:t>
            </a:r>
          </a:p>
          <a:p>
            <a:r>
              <a:rPr lang="fr-FR" dirty="0">
                <a:solidFill>
                  <a:schemeClr val="bg1"/>
                </a:solidFill>
              </a:rPr>
              <a:t>Questions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1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L’usage du même mot de passe</a:t>
            </a:r>
          </a:p>
          <a:p>
            <a:r>
              <a:rPr lang="fr-FR" dirty="0">
                <a:solidFill>
                  <a:schemeClr val="bg1"/>
                </a:solidFill>
              </a:rPr>
              <a:t>Sécurité (mots de passe fort)</a:t>
            </a:r>
          </a:p>
          <a:p>
            <a:r>
              <a:rPr lang="fr-FR" dirty="0">
                <a:solidFill>
                  <a:schemeClr val="bg1"/>
                </a:solidFill>
              </a:rPr>
              <a:t>Gestion de mots de passe (hétéroclites)</a:t>
            </a:r>
          </a:p>
          <a:p>
            <a:r>
              <a:rPr lang="fr-FR" dirty="0">
                <a:solidFill>
                  <a:schemeClr val="bg1"/>
                </a:solidFill>
              </a:rPr>
              <a:t>Stockage de mots de passe (vol)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5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Génération de mots de passe par fonction de HASH</a:t>
            </a:r>
          </a:p>
          <a:p>
            <a:r>
              <a:rPr lang="fr-FR" dirty="0">
                <a:solidFill>
                  <a:schemeClr val="bg1"/>
                </a:solidFill>
              </a:rPr>
              <a:t>Prise en compte d’un SALT unique</a:t>
            </a:r>
          </a:p>
          <a:p>
            <a:r>
              <a:rPr lang="fr-FR" dirty="0">
                <a:solidFill>
                  <a:schemeClr val="bg1"/>
                </a:solidFill>
              </a:rPr>
              <a:t>Ajout d’un mot de passe personnel (unique)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Prérequis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</a:rPr>
              <a:t>Extension chrome (à la maison)</a:t>
            </a:r>
          </a:p>
          <a:p>
            <a:r>
              <a:rPr lang="fr-FR" dirty="0">
                <a:solidFill>
                  <a:schemeClr val="bg1"/>
                </a:solidFill>
              </a:rPr>
              <a:t>Application mobile (à l’extérieur)</a:t>
            </a:r>
          </a:p>
          <a:p>
            <a:r>
              <a:rPr lang="fr-FR" dirty="0">
                <a:solidFill>
                  <a:schemeClr val="bg1"/>
                </a:solidFill>
              </a:rPr>
              <a:t>Configurable (longueur mots de passe, minuscules, chiffres, exportation du SALT)</a:t>
            </a:r>
          </a:p>
          <a:p>
            <a:r>
              <a:rPr lang="fr-FR" dirty="0">
                <a:solidFill>
                  <a:schemeClr val="bg1"/>
                </a:solidFill>
              </a:rPr>
              <a:t>Détection automatique du domaine</a:t>
            </a:r>
          </a:p>
          <a:p>
            <a:r>
              <a:rPr lang="fr-FR" dirty="0">
                <a:solidFill>
                  <a:schemeClr val="bg1"/>
                </a:solidFill>
              </a:rPr>
              <a:t>Entrée manuelle</a:t>
            </a:r>
          </a:p>
          <a:p>
            <a:r>
              <a:rPr lang="fr-FR" dirty="0">
                <a:solidFill>
                  <a:schemeClr val="bg1"/>
                </a:solidFill>
              </a:rPr>
              <a:t>Remplissage auto du champ de mot de passe</a:t>
            </a:r>
          </a:p>
          <a:p>
            <a:r>
              <a:rPr lang="fr-FR" dirty="0">
                <a:solidFill>
                  <a:schemeClr val="bg1"/>
                </a:solidFill>
              </a:rPr>
              <a:t>Copie dans le presse papier</a:t>
            </a:r>
          </a:p>
          <a:p>
            <a:r>
              <a:rPr lang="fr-FR" dirty="0">
                <a:solidFill>
                  <a:schemeClr val="bg1"/>
                </a:solidFill>
              </a:rPr>
              <a:t>Entièrement indépendant</a:t>
            </a:r>
          </a:p>
        </p:txBody>
      </p:sp>
    </p:spTree>
    <p:extLst>
      <p:ext uri="{BB962C8B-B14F-4D97-AF65-F5344CB8AC3E}">
        <p14:creationId xmlns:p14="http://schemas.microsoft.com/office/powerpoint/2010/main" val="263956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Extension chrome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Affichage du domaine</a:t>
            </a:r>
          </a:p>
          <a:p>
            <a:r>
              <a:rPr lang="fr-FR" dirty="0">
                <a:solidFill>
                  <a:schemeClr val="bg1"/>
                </a:solidFill>
              </a:rPr>
              <a:t>Affichage du mot de passe</a:t>
            </a:r>
          </a:p>
          <a:p>
            <a:r>
              <a:rPr lang="fr-FR" dirty="0">
                <a:solidFill>
                  <a:schemeClr val="bg1"/>
                </a:solidFill>
              </a:rPr>
              <a:t>Bouton de remplissage de champ auto</a:t>
            </a:r>
          </a:p>
          <a:p>
            <a:r>
              <a:rPr lang="fr-FR" dirty="0">
                <a:solidFill>
                  <a:schemeClr val="bg1"/>
                </a:solidFill>
              </a:rPr>
              <a:t>Icône de configuration</a:t>
            </a:r>
          </a:p>
          <a:p>
            <a:r>
              <a:rPr lang="fr-FR" dirty="0">
                <a:solidFill>
                  <a:schemeClr val="bg1"/>
                </a:solidFill>
              </a:rPr>
              <a:t>Icône d’évaluation de l’extension</a:t>
            </a:r>
          </a:p>
          <a:p>
            <a:r>
              <a:rPr lang="fr-FR" dirty="0">
                <a:solidFill>
                  <a:schemeClr val="bg1"/>
                </a:solidFill>
              </a:rPr>
              <a:t>Champ d’ajout manuel</a:t>
            </a:r>
          </a:p>
          <a:p>
            <a:r>
              <a:rPr lang="fr-FR" dirty="0">
                <a:solidFill>
                  <a:schemeClr val="bg1"/>
                </a:solidFill>
              </a:rPr>
              <a:t>Ajout sur le store Google</a:t>
            </a:r>
          </a:p>
          <a:p>
            <a:r>
              <a:rPr lang="fr-FR" dirty="0">
                <a:solidFill>
                  <a:schemeClr val="bg1"/>
                </a:solidFill>
              </a:rPr>
              <a:t>Affichage du QR code dans la configuration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88141"/>
              </p:ext>
            </p:extLst>
          </p:nvPr>
        </p:nvGraphicFramePr>
        <p:xfrm>
          <a:off x="6934529" y="1320800"/>
          <a:ext cx="4738070" cy="380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7072920" imgH="5676120" progId="">
                  <p:embed/>
                </p:oleObj>
              </mc:Choice>
              <mc:Fallback>
                <p:oleObj r:id="rId4" imgW="7072920" imgH="5676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529" y="1320800"/>
                        <a:ext cx="4738070" cy="380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50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Champ d’ajout manuel</a:t>
            </a:r>
          </a:p>
          <a:p>
            <a:r>
              <a:rPr lang="fr-FR" dirty="0">
                <a:solidFill>
                  <a:schemeClr val="bg1"/>
                </a:solidFill>
              </a:rPr>
              <a:t>Option d’exportation et de configuration</a:t>
            </a:r>
          </a:p>
          <a:p>
            <a:r>
              <a:rPr lang="fr-FR" dirty="0">
                <a:solidFill>
                  <a:schemeClr val="bg1"/>
                </a:solidFill>
              </a:rPr>
              <a:t>Lecture de QR code depuis la configuration</a:t>
            </a:r>
          </a:p>
          <a:p>
            <a:r>
              <a:rPr lang="fr-FR" dirty="0">
                <a:solidFill>
                  <a:schemeClr val="bg1"/>
                </a:solidFill>
              </a:rPr>
              <a:t>Affichage du QR code dans la configuration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7116"/>
              </p:ext>
            </p:extLst>
          </p:nvPr>
        </p:nvGraphicFramePr>
        <p:xfrm>
          <a:off x="8307387" y="534411"/>
          <a:ext cx="30464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13714200" imgH="24380640" progId="">
                  <p:embed/>
                </p:oleObj>
              </mc:Choice>
              <mc:Fallback>
                <p:oleObj r:id="rId4" imgW="13714200" imgH="24380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7387" y="534411"/>
                        <a:ext cx="30464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3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95" y="2066795"/>
            <a:ext cx="2724410" cy="27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4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187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Sommaire</vt:lpstr>
      <vt:lpstr>Problématique</vt:lpstr>
      <vt:lpstr>Solution</vt:lpstr>
      <vt:lpstr>Projet / Prérequis</vt:lpstr>
      <vt:lpstr>Projet / Extension chrome</vt:lpstr>
      <vt:lpstr>Projet / Application mobile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OOM</dc:creator>
  <cp:lastModifiedBy>OOM</cp:lastModifiedBy>
  <cp:revision>16</cp:revision>
  <dcterms:created xsi:type="dcterms:W3CDTF">2018-09-07T14:17:51Z</dcterms:created>
  <dcterms:modified xsi:type="dcterms:W3CDTF">2018-09-07T17:26:01Z</dcterms:modified>
</cp:coreProperties>
</file>