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061fe63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061fe63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0404f5fcd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0404f5fcd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404f5fcd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0404f5fcd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61fe63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61fe63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0404f5fcd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0404f5fcd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61fe6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61fe6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061fe63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061fe63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061fe63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061fe63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061fe63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061fe63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Prim%27s_algorith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158575" y="2176950"/>
            <a:ext cx="2321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</a:rPr>
              <a:t>Thank you</a:t>
            </a:r>
            <a:endParaRPr sz="3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Priority Queue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 Data Type that always keeps </a:t>
            </a:r>
            <a:r>
              <a:rPr lang="en"/>
              <a:t>highest</a:t>
            </a:r>
            <a:r>
              <a:rPr lang="en"/>
              <a:t> priority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Generally is a heap, but it can be an array or linked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Heap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is a binary tree that has 2 properties: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It’s a complete binary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It’s a Max-heap or Min-heap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6897"/>
            <a:ext cx="9144001" cy="247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heaps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Priority queue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K-largest/smallest </a:t>
            </a:r>
            <a:r>
              <a:rPr lang="en"/>
              <a:t>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Merging two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..and so 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</a:t>
            </a:r>
            <a:r>
              <a:rPr lang="en"/>
              <a:t>for Priority Queue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Huffman encoding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Prim's algorithm</a:t>
            </a:r>
            <a:r>
              <a:rPr lang="en"/>
              <a:t> (</a:t>
            </a:r>
            <a:r>
              <a:rPr b="1" lang="en" sz="1300"/>
              <a:t>Minimum Spanning Tree)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new item to the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an item with the highest </a:t>
            </a:r>
            <a:r>
              <a:rPr lang="en"/>
              <a:t>(i.e., largest) </a:t>
            </a:r>
            <a:r>
              <a:rPr lang="en"/>
              <a:t>priority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deleting an item with the highest priority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Step 1:</a:t>
            </a:r>
            <a:endParaRPr sz="1200"/>
          </a:p>
          <a:p>
            <a:pPr indent="-260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"/>
              <a:buAutoNum type="arabicPeriod"/>
            </a:pPr>
            <a:r>
              <a:rPr lang="en" sz="1200"/>
              <a:t>Place the new </a:t>
            </a:r>
            <a:r>
              <a:rPr lang="en" sz="1200"/>
              <a:t>item</a:t>
            </a:r>
            <a:r>
              <a:rPr lang="en" sz="1200"/>
              <a:t> in the heap in the first available location.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Step 2:</a:t>
            </a:r>
            <a:endParaRPr sz="1200"/>
          </a:p>
          <a:p>
            <a:pPr indent="-260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"/>
              <a:buAutoNum type="arabicPeriod"/>
            </a:pPr>
            <a:r>
              <a:rPr lang="en" sz="1200"/>
              <a:t>while (new </a:t>
            </a:r>
            <a:r>
              <a:rPr lang="en" sz="1200"/>
              <a:t>item</a:t>
            </a:r>
            <a:r>
              <a:rPr lang="en" sz="1200"/>
              <a:t> has a greater value than its parent) swap it with its parent.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Now Step 2 will stop when only the new </a:t>
            </a:r>
            <a:r>
              <a:rPr lang="en" sz="1200"/>
              <a:t>item</a:t>
            </a:r>
            <a:r>
              <a:rPr lang="en" sz="1200"/>
              <a:t> reaches the root or when the new </a:t>
            </a:r>
            <a:r>
              <a:rPr lang="en" sz="1200"/>
              <a:t>item</a:t>
            </a:r>
            <a:r>
              <a:rPr lang="en" sz="1200"/>
              <a:t>'s parent has a value greater than or equal to the new </a:t>
            </a:r>
            <a:r>
              <a:rPr lang="en" sz="1200"/>
              <a:t>item</a:t>
            </a:r>
            <a:r>
              <a:rPr lang="en" sz="1200"/>
              <a:t>'s value.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item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</a:t>
            </a:r>
            <a:r>
              <a:rPr lang="en"/>
              <a:t>item with highest priority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Step 1: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Swap the last node in the tree with the root and then take this last node (old root) out of the tree.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Step 2: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while (the now out-of-place item has a value that is lower than one of its children) swap it with its highest value child.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Loop will stop when the out-of-place node reaches a leaf or it has a value that is greater than (or equal to) all its children.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</a:t>
            </a:r>
            <a:r>
              <a:rPr lang="en" sz="2500"/>
              <a:t>inding the highest (i.e., largest) priority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Simply</a:t>
            </a:r>
            <a:r>
              <a:rPr lang="en"/>
              <a:t> return the first item in the heap (root)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