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DM Sans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3e67fd879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3e67fd87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e67fd879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3e67fd87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3e67fd879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3e67fd87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3e67fd879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3e67fd87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3e67fd879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3e67fd87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3e67fd879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3e67fd87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3e67fd87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23e67fd879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3e67fd87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3e67fd87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3e67fd87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3e67fd87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hyperlink" Target="https://www.kaggle.com/datasets/nelgiriyewithana/top-spotify-songs-202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85" name="Google Shape;85;p13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13"/>
          <p:cNvGrpSpPr/>
          <p:nvPr/>
        </p:nvGrpSpPr>
        <p:grpSpPr>
          <a:xfrm>
            <a:off x="1298030" y="8979333"/>
            <a:ext cx="9013828" cy="3266922"/>
            <a:chOff x="0" y="-47625"/>
            <a:chExt cx="2374012" cy="86042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2374012" cy="145882"/>
            </a:xfrm>
            <a:custGeom>
              <a:rect b="b" l="l" r="r" t="t"/>
              <a:pathLst>
                <a:path extrusionOk="0" h="145882" w="2374012">
                  <a:moveTo>
                    <a:pt x="0" y="0"/>
                  </a:moveTo>
                  <a:lnTo>
                    <a:pt x="2374012" y="0"/>
                  </a:lnTo>
                  <a:lnTo>
                    <a:pt x="2374012" y="145882"/>
                  </a:lnTo>
                  <a:lnTo>
                    <a:pt x="0" y="145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p13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p13"/>
          <p:cNvGrpSpPr/>
          <p:nvPr/>
        </p:nvGrpSpPr>
        <p:grpSpPr>
          <a:xfrm>
            <a:off x="2299275" y="6465324"/>
            <a:ext cx="7011385" cy="2703756"/>
            <a:chOff x="7" y="447672"/>
            <a:chExt cx="9348514" cy="3605009"/>
          </a:xfrm>
        </p:grpSpPr>
        <p:sp>
          <p:nvSpPr>
            <p:cNvPr id="94" name="Google Shape;94;p13"/>
            <p:cNvSpPr txBox="1"/>
            <p:nvPr/>
          </p:nvSpPr>
          <p:spPr>
            <a:xfrm>
              <a:off x="7" y="447672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FINAL</a:t>
              </a: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189821" y="2057681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PROJECT</a:t>
              </a:r>
              <a:endParaRPr/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1498950" y="9306625"/>
            <a:ext cx="478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Olivia O’Mahoney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5804944" y="9306614"/>
            <a:ext cx="430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12/12/2024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481381" y="82900"/>
            <a:ext cx="51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Data Science Programming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spotify-2023.csv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19" name="Google Shape;219;p22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2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588" y="0"/>
            <a:ext cx="10152822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Tail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28" name="Google Shape;228;p23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3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075" y="-44950"/>
            <a:ext cx="10153839" cy="10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Sample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37" name="Google Shape;237;p24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4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9239"/>
          <a:stretch/>
        </p:blipFill>
        <p:spPr>
          <a:xfrm>
            <a:off x="2310550" y="2740862"/>
            <a:ext cx="14939225" cy="48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Columns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46" name="Google Shape;246;p25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5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8" name="Google Shape;2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50" y="3282475"/>
            <a:ext cx="14939225" cy="37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55" name="Google Shape;255;p26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26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50" y="0"/>
            <a:ext cx="888150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 rot="-5400000">
            <a:off x="-4130575" y="4312350"/>
            <a:ext cx="10595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Dataframe Types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64" name="Google Shape;264;p27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7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456" y="0"/>
            <a:ext cx="7625090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0" y="0"/>
            <a:ext cx="19842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273" name="Google Shape;273;p28"/>
          <p:cNvSpPr txBox="1"/>
          <p:nvPr/>
        </p:nvSpPr>
        <p:spPr>
          <a:xfrm>
            <a:off x="572945" y="1209675"/>
            <a:ext cx="6779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CLEANING THE DATA</a:t>
            </a:r>
            <a:endParaRPr/>
          </a:p>
        </p:txBody>
      </p:sp>
      <p:cxnSp>
        <p:nvCxnSpPr>
          <p:cNvPr id="274" name="Google Shape;274;p28"/>
          <p:cNvCxnSpPr/>
          <p:nvPr/>
        </p:nvCxnSpPr>
        <p:spPr>
          <a:xfrm rot="10800000">
            <a:off x="-82738" y="1019175"/>
            <a:ext cx="1845347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8"/>
          <p:cNvSpPr txBox="1"/>
          <p:nvPr/>
        </p:nvSpPr>
        <p:spPr>
          <a:xfrm>
            <a:off x="572950" y="403575"/>
            <a:ext cx="160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Many different ways I had cleaned the data such as outlier finding, NaN, and changing data types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0" y="4014350"/>
            <a:ext cx="7638424" cy="33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700" y="7331700"/>
            <a:ext cx="6830363" cy="2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9275" y="8398925"/>
            <a:ext cx="7786925" cy="16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39300" y="1209675"/>
            <a:ext cx="8648700" cy="6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>
            <a:off x="0" y="0"/>
            <a:ext cx="196596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286" name="Google Shape;286;p29"/>
          <p:cNvCxnSpPr/>
          <p:nvPr/>
        </p:nvCxnSpPr>
        <p:spPr>
          <a:xfrm rot="10800000">
            <a:off x="5719384" y="-723900"/>
            <a:ext cx="0" cy="113472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9"/>
          <p:cNvCxnSpPr/>
          <p:nvPr/>
        </p:nvCxnSpPr>
        <p:spPr>
          <a:xfrm rot="10800000">
            <a:off x="5165488" y="-723926"/>
            <a:ext cx="0" cy="111661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9"/>
          <p:cNvSpPr txBox="1"/>
          <p:nvPr/>
        </p:nvSpPr>
        <p:spPr>
          <a:xfrm>
            <a:off x="211320" y="4534088"/>
            <a:ext cx="46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DM Sans"/>
                <a:ea typeface="DM Sans"/>
                <a:cs typeface="DM Sans"/>
                <a:sym typeface="DM Sans"/>
              </a:rPr>
              <a:t>My BoxPlots</a:t>
            </a:r>
            <a:endParaRPr b="1" sz="4700"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19601" l="0" r="0" t="0"/>
          <a:stretch/>
        </p:blipFill>
        <p:spPr>
          <a:xfrm>
            <a:off x="5719375" y="0"/>
            <a:ext cx="76091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33226" t="79885"/>
          <a:stretch/>
        </p:blipFill>
        <p:spPr>
          <a:xfrm>
            <a:off x="13328475" y="0"/>
            <a:ext cx="4959526" cy="251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5">
            <a:alphaModFix/>
          </a:blip>
          <a:srcRect b="50000" l="0" r="31365" t="0"/>
          <a:stretch/>
        </p:blipFill>
        <p:spPr>
          <a:xfrm>
            <a:off x="13328475" y="2512175"/>
            <a:ext cx="4959526" cy="246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5">
            <a:alphaModFix/>
          </a:blip>
          <a:srcRect b="50000" l="67391" r="0" t="0"/>
          <a:stretch/>
        </p:blipFill>
        <p:spPr>
          <a:xfrm>
            <a:off x="13328475" y="4974625"/>
            <a:ext cx="2356273" cy="24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5">
            <a:alphaModFix/>
          </a:blip>
          <a:srcRect b="0" l="0" r="63974" t="50000"/>
          <a:stretch/>
        </p:blipFill>
        <p:spPr>
          <a:xfrm>
            <a:off x="15684750" y="4974625"/>
            <a:ext cx="2603250" cy="2462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9"/>
          <p:cNvCxnSpPr/>
          <p:nvPr/>
        </p:nvCxnSpPr>
        <p:spPr>
          <a:xfrm flipH="1">
            <a:off x="5429175" y="-23800"/>
            <a:ext cx="47700" cy="103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5" name="Google Shape;295;p29"/>
          <p:cNvSpPr txBox="1"/>
          <p:nvPr/>
        </p:nvSpPr>
        <p:spPr>
          <a:xfrm>
            <a:off x="13435649" y="7950350"/>
            <a:ext cx="4573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created boxplots to the the representation of 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data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01" name="Google Shape;301;p30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30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0"/>
          <p:cNvCxnSpPr/>
          <p:nvPr/>
        </p:nvCxnSpPr>
        <p:spPr>
          <a:xfrm rot="10800000">
            <a:off x="17724580" y="562078"/>
            <a:ext cx="0" cy="91856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0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0"/>
          <p:cNvCxnSpPr/>
          <p:nvPr/>
        </p:nvCxnSpPr>
        <p:spPr>
          <a:xfrm rot="10800000">
            <a:off x="7480472" y="2823399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0"/>
          <p:cNvCxnSpPr/>
          <p:nvPr/>
        </p:nvCxnSpPr>
        <p:spPr>
          <a:xfrm rot="10800000">
            <a:off x="563420" y="2825793"/>
            <a:ext cx="1715962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0"/>
          <p:cNvCxnSpPr/>
          <p:nvPr/>
        </p:nvCxnSpPr>
        <p:spPr>
          <a:xfrm rot="10800000">
            <a:off x="12589281" y="2816268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30"/>
          <p:cNvCxnSpPr/>
          <p:nvPr/>
        </p:nvCxnSpPr>
        <p:spPr>
          <a:xfrm rot="10800000">
            <a:off x="7480472" y="6271274"/>
            <a:ext cx="10256886" cy="2977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30"/>
          <p:cNvSpPr txBox="1"/>
          <p:nvPr/>
        </p:nvSpPr>
        <p:spPr>
          <a:xfrm>
            <a:off x="5181602" y="1144062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7588208" y="2954747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1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7588208" y="3644992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2694056" y="3039648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2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2694056" y="3729893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7621080" y="6434394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621080" y="7124639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12726927" y="6519295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4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2726927" y="7209540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18" name="Google Shape;318;p30"/>
          <p:cNvCxnSpPr/>
          <p:nvPr/>
        </p:nvCxnSpPr>
        <p:spPr>
          <a:xfrm rot="10800000">
            <a:off x="6926576" y="2813874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9" name="Google Shape;319;p30"/>
          <p:cNvPicPr preferRelativeResize="0"/>
          <p:nvPr/>
        </p:nvPicPr>
        <p:blipFill rotWithShape="1">
          <a:blip r:embed="rId4">
            <a:alphaModFix/>
          </a:blip>
          <a:srcRect b="0" l="0" r="10305" t="0"/>
          <a:stretch/>
        </p:blipFill>
        <p:spPr>
          <a:xfrm>
            <a:off x="563425" y="4147300"/>
            <a:ext cx="6363150" cy="42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1"/>
          <p:cNvSpPr/>
          <p:nvPr/>
        </p:nvSpPr>
        <p:spPr>
          <a:xfrm>
            <a:off x="2741618" y="5480665"/>
            <a:ext cx="12806871" cy="3997347"/>
          </a:xfrm>
          <a:custGeom>
            <a:rect b="b" l="l" r="r" t="t"/>
            <a:pathLst>
              <a:path extrusionOk="0" h="1052626" w="3372448">
                <a:moveTo>
                  <a:pt x="0" y="0"/>
                </a:moveTo>
                <a:lnTo>
                  <a:pt x="3372448" y="0"/>
                </a:lnTo>
                <a:lnTo>
                  <a:pt x="3372448" y="1052626"/>
                </a:lnTo>
                <a:lnTo>
                  <a:pt x="0" y="10526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rgbClr val="FFFA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1"/>
          <p:cNvSpPr/>
          <p:nvPr/>
        </p:nvSpPr>
        <p:spPr>
          <a:xfrm>
            <a:off x="2741625" y="809651"/>
            <a:ext cx="12806871" cy="5218910"/>
          </a:xfrm>
          <a:custGeom>
            <a:rect b="b" l="l" r="r" t="t"/>
            <a:pathLst>
              <a:path extrusionOk="0" h="1235245" w="3372448">
                <a:moveTo>
                  <a:pt x="0" y="0"/>
                </a:moveTo>
                <a:lnTo>
                  <a:pt x="3372448" y="0"/>
                </a:lnTo>
                <a:lnTo>
                  <a:pt x="3372448" y="1235245"/>
                </a:lnTo>
                <a:lnTo>
                  <a:pt x="0" y="123524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1"/>
          <p:cNvSpPr txBox="1"/>
          <p:nvPr/>
        </p:nvSpPr>
        <p:spPr>
          <a:xfrm>
            <a:off x="2741618" y="976895"/>
            <a:ext cx="1280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 1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2741543" y="2443960"/>
            <a:ext cx="128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b="1" sz="2100">
              <a:solidFill>
                <a:srgbClr val="FFFAF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9" name="Google Shape;3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625" y="6027275"/>
            <a:ext cx="12804750" cy="345072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0" name="Google Shape;330;p31"/>
          <p:cNvCxnSpPr/>
          <p:nvPr/>
        </p:nvCxnSpPr>
        <p:spPr>
          <a:xfrm flipH="1">
            <a:off x="42750" y="3110550"/>
            <a:ext cx="18188100" cy="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31"/>
          <p:cNvSpPr txBox="1"/>
          <p:nvPr/>
        </p:nvSpPr>
        <p:spPr>
          <a:xfrm>
            <a:off x="3307500" y="3641450"/>
            <a:ext cx="116586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this question, I used simple calculations to answer. I was curious what the total amount of streams combined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all of the songs was and the average number of streams. These answers would be relevant to streaming platforms and services such as Spotify where I got the data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from.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32" name="Google Shape;332;p31"/>
          <p:cNvCxnSpPr/>
          <p:nvPr/>
        </p:nvCxnSpPr>
        <p:spPr>
          <a:xfrm flipH="1">
            <a:off x="2660850" y="2190750"/>
            <a:ext cx="12903000" cy="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0"/>
            <a:ext cx="1997964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05" name="Google Shape;105;p14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 flipH="1">
            <a:off x="559050" y="2819400"/>
            <a:ext cx="17214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556984" y="952513"/>
            <a:ext cx="17179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DATA SCIENCE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611577" y="3424463"/>
            <a:ext cx="15073800" cy="5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my final Data Science Programming Project, I needed to find a CSV file, explore it, clean it, and answer a few questions about it. I spent the course of a few months designing this project.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project revolves around a csv file containing the top songs of 2023 along with different characteristics of each song such as its name, artists, bpm, key, streams, and many more. 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project will delve into the many different aspects and questions that arose reading this csv file!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17733558" y="559346"/>
            <a:ext cx="0" cy="916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38" name="Google Shape;338;p32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32"/>
          <p:cNvSpPr txBox="1"/>
          <p:nvPr/>
        </p:nvSpPr>
        <p:spPr>
          <a:xfrm>
            <a:off x="10357811" y="611889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 2</a:t>
            </a:r>
            <a:endParaRPr/>
          </a:p>
        </p:txBody>
      </p:sp>
      <p:sp>
        <p:nvSpPr>
          <p:cNvPr id="340" name="Google Shape;340;p32"/>
          <p:cNvSpPr txBox="1"/>
          <p:nvPr/>
        </p:nvSpPr>
        <p:spPr>
          <a:xfrm>
            <a:off x="10471044" y="3529317"/>
            <a:ext cx="7068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question, I decided that a scatterplot would be the best way to represent the data.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asked this question to see if there is correlation between the two columns within the csv.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concluded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that there is not correlation between the two because the points are evenly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dispersed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the scatterplot.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1875"/>
            <a:ext cx="9143999" cy="9065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2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32"/>
          <p:cNvSpPr txBox="1"/>
          <p:nvPr/>
        </p:nvSpPr>
        <p:spPr>
          <a:xfrm>
            <a:off x="9964500" y="8458350"/>
            <a:ext cx="8081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 flipH="1">
            <a:off x="9153471" y="2501265"/>
            <a:ext cx="91926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/>
          <p:nvPr/>
        </p:nvSpPr>
        <p:spPr>
          <a:xfrm>
            <a:off x="0" y="0"/>
            <a:ext cx="197053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pic>
        <p:nvPicPr>
          <p:cNvPr id="350" name="Google Shape;3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275" y="775750"/>
            <a:ext cx="9192551" cy="8737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3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33"/>
          <p:cNvSpPr txBox="1"/>
          <p:nvPr/>
        </p:nvSpPr>
        <p:spPr>
          <a:xfrm>
            <a:off x="9964498" y="775750"/>
            <a:ext cx="7352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9977145" y="3611250"/>
            <a:ext cx="7545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question was picked for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songwriters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and producers to see what hits do better than and if bpm has any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correlation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that.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concluded that it has some correlation. 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If you look at the graph there are </a:t>
            </a:r>
            <a:r>
              <a:rPr b="1" lang="en-US" sz="2100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major outliers which indicate that those songs do either significantly better or significantly worse than the average top streamed songs.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 flipH="1">
            <a:off x="9153525" y="2501265"/>
            <a:ext cx="9192546" cy="1059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33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33"/>
          <p:cNvSpPr txBox="1"/>
          <p:nvPr/>
        </p:nvSpPr>
        <p:spPr>
          <a:xfrm>
            <a:off x="9977150" y="8491875"/>
            <a:ext cx="7545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62" name="Google Shape;362;p34"/>
          <p:cNvCxnSpPr/>
          <p:nvPr/>
        </p:nvCxnSpPr>
        <p:spPr>
          <a:xfrm rot="10800000">
            <a:off x="-94826" y="5133975"/>
            <a:ext cx="1844089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34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34"/>
          <p:cNvSpPr txBox="1"/>
          <p:nvPr/>
        </p:nvSpPr>
        <p:spPr>
          <a:xfrm>
            <a:off x="924592" y="1222672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10182225" y="981075"/>
            <a:ext cx="70770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last question, I wanted to know how many artists are within each interval of streams. I first started with smaller number such as 100,000 however that number was too small for this data. I eventually worked my way up to 100,000,000 to make the data easier to see.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would help to figure out where an artist lies in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compassion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other artists out there.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4">
            <a:alphaModFix/>
          </a:blip>
          <a:srcRect b="0" l="1136" r="7187" t="0"/>
          <a:stretch/>
        </p:blipFill>
        <p:spPr>
          <a:xfrm>
            <a:off x="0" y="5133975"/>
            <a:ext cx="12303198" cy="51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 rotWithShape="1">
          <a:blip r:embed="rId5">
            <a:alphaModFix/>
          </a:blip>
          <a:srcRect b="0" l="0" r="1903" t="0"/>
          <a:stretch/>
        </p:blipFill>
        <p:spPr>
          <a:xfrm>
            <a:off x="12082400" y="5133975"/>
            <a:ext cx="6263674" cy="5155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-9175" y="4181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69" name="Google Shape;369;p34"/>
          <p:cNvCxnSpPr/>
          <p:nvPr/>
        </p:nvCxnSpPr>
        <p:spPr>
          <a:xfrm rot="10800000">
            <a:off x="-1093942" y="3815432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75" name="Google Shape;375;p35"/>
          <p:cNvCxnSpPr/>
          <p:nvPr/>
        </p:nvCxnSpPr>
        <p:spPr>
          <a:xfrm rot="10800000">
            <a:off x="10832206" y="-143067"/>
            <a:ext cx="0" cy="10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35"/>
          <p:cNvCxnSpPr/>
          <p:nvPr/>
        </p:nvCxnSpPr>
        <p:spPr>
          <a:xfrm rot="10800000">
            <a:off x="10832194" y="5009359"/>
            <a:ext cx="171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35"/>
          <p:cNvCxnSpPr/>
          <p:nvPr/>
        </p:nvCxnSpPr>
        <p:spPr>
          <a:xfrm flipH="1">
            <a:off x="150" y="4267200"/>
            <a:ext cx="108774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35"/>
          <p:cNvSpPr txBox="1"/>
          <p:nvPr/>
        </p:nvSpPr>
        <p:spPr>
          <a:xfrm>
            <a:off x="247650" y="1276175"/>
            <a:ext cx="10335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CLIENT </a:t>
            </a:r>
            <a:r>
              <a:rPr b="1" lang="en-US" sz="8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  <a:endParaRPr sz="8000">
              <a:solidFill>
                <a:schemeClr val="dk1"/>
              </a:solidFill>
            </a:endParaRPr>
          </a:p>
        </p:txBody>
      </p:sp>
      <p:grpSp>
        <p:nvGrpSpPr>
          <p:cNvPr id="379" name="Google Shape;379;p35"/>
          <p:cNvGrpSpPr/>
          <p:nvPr/>
        </p:nvGrpSpPr>
        <p:grpSpPr>
          <a:xfrm>
            <a:off x="11095332" y="2674130"/>
            <a:ext cx="6643575" cy="1723258"/>
            <a:chOff x="0" y="-66675"/>
            <a:chExt cx="8858100" cy="2297677"/>
          </a:xfrm>
        </p:grpSpPr>
        <p:sp>
          <p:nvSpPr>
            <p:cNvPr id="380" name="Google Shape;380;p35"/>
            <p:cNvSpPr txBox="1"/>
            <p:nvPr/>
          </p:nvSpPr>
          <p:spPr>
            <a:xfrm>
              <a:off x="0" y="-66675"/>
              <a:ext cx="8858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Option One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5"/>
            <p:cNvSpPr txBox="1"/>
            <p:nvPr/>
          </p:nvSpPr>
          <p:spPr>
            <a:xfrm>
              <a:off x="0" y="593302"/>
              <a:ext cx="88581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Look at the streams of the songs that chart well and create a new song with those same attributes if your main goal is to create top-charting songs.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2" name="Google Shape;382;p35"/>
          <p:cNvGrpSpPr/>
          <p:nvPr/>
        </p:nvGrpSpPr>
        <p:grpSpPr>
          <a:xfrm>
            <a:off x="11095332" y="5304486"/>
            <a:ext cx="6643575" cy="1723258"/>
            <a:chOff x="0" y="-66675"/>
            <a:chExt cx="8858100" cy="2297677"/>
          </a:xfrm>
        </p:grpSpPr>
        <p:sp>
          <p:nvSpPr>
            <p:cNvPr id="383" name="Google Shape;383;p35"/>
            <p:cNvSpPr txBox="1"/>
            <p:nvPr/>
          </p:nvSpPr>
          <p:spPr>
            <a:xfrm>
              <a:off x="0" y="-66675"/>
              <a:ext cx="8858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Option Two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5"/>
            <p:cNvSpPr txBox="1"/>
            <p:nvPr/>
          </p:nvSpPr>
          <p:spPr>
            <a:xfrm>
              <a:off x="0" y="593302"/>
              <a:ext cx="88581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Look at the bpm of the </a:t>
              </a: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most listened</a:t>
              </a: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to songs. If the songs you make is not as streamed as other bpm’s, then try switching it up.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117" name="Google Shape;117;p15"/>
          <p:cNvSpPr txBox="1"/>
          <p:nvPr/>
        </p:nvSpPr>
        <p:spPr>
          <a:xfrm>
            <a:off x="1028700" y="995675"/>
            <a:ext cx="7927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CONTENTS</a:t>
            </a:r>
            <a:endParaRPr/>
          </a:p>
        </p:txBody>
      </p:sp>
      <p:cxnSp>
        <p:nvCxnSpPr>
          <p:cNvPr id="118" name="Google Shape;118;p15"/>
          <p:cNvCxnSpPr/>
          <p:nvPr/>
        </p:nvCxnSpPr>
        <p:spPr>
          <a:xfrm rot="10800000">
            <a:off x="-15150" y="2501265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/>
        </p:nvSpPr>
        <p:spPr>
          <a:xfrm>
            <a:off x="1028700" y="272478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28700" y="4464054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28700" y="6203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989729" y="3305825"/>
            <a:ext cx="538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READING AND IMPORTING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989716" y="669593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CLEANING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989716" y="841692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 rot="10800000">
            <a:off x="-15150" y="423990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-15150" y="5960119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-15150" y="769938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rot="10800000">
            <a:off x="9153525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5"/>
          <p:cNvSpPr txBox="1"/>
          <p:nvPr/>
        </p:nvSpPr>
        <p:spPr>
          <a:xfrm>
            <a:off x="1989716" y="4853722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EXPLORING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1028700" y="7924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36" name="Google Shape;136;p16"/>
          <p:cNvCxnSpPr/>
          <p:nvPr/>
        </p:nvCxnSpPr>
        <p:spPr>
          <a:xfrm rot="10800000">
            <a:off x="553895" y="3720465"/>
            <a:ext cx="85838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6"/>
          <p:cNvCxnSpPr/>
          <p:nvPr/>
        </p:nvCxnSpPr>
        <p:spPr>
          <a:xfrm rot="10800000">
            <a:off x="563420" y="-629375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/>
          <p:nvPr/>
        </p:nvCxnSpPr>
        <p:spPr>
          <a:xfrm rot="10800000">
            <a:off x="-113349" y="563420"/>
            <a:ext cx="185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 rot="10800000">
            <a:off x="17724580" y="-708374"/>
            <a:ext cx="0" cy="104560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6"/>
          <p:cNvCxnSpPr/>
          <p:nvPr/>
        </p:nvCxnSpPr>
        <p:spPr>
          <a:xfrm rot="10800000">
            <a:off x="9140371" y="563420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6"/>
          <p:cNvSpPr txBox="1"/>
          <p:nvPr/>
        </p:nvSpPr>
        <p:spPr>
          <a:xfrm>
            <a:off x="882943" y="1500911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 rot="10800000">
            <a:off x="9715420" y="553899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6"/>
          <p:cNvSpPr txBox="1"/>
          <p:nvPr/>
        </p:nvSpPr>
        <p:spPr>
          <a:xfrm>
            <a:off x="1125395" y="5036738"/>
            <a:ext cx="7452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very first step in my project is to import needed python  modules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modules I imported are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numpy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matplotlib.pyplot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seaborn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nltk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6075" y="2496800"/>
            <a:ext cx="8028025" cy="455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151" name="Google Shape;151;p17"/>
          <p:cNvSpPr txBox="1"/>
          <p:nvPr/>
        </p:nvSpPr>
        <p:spPr>
          <a:xfrm>
            <a:off x="819540" y="4500221"/>
            <a:ext cx="99708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 IN THE CSV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2" name="Google Shape;152;p17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7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7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4041866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7"/>
          <p:cNvSpPr txBox="1"/>
          <p:nvPr/>
        </p:nvSpPr>
        <p:spPr>
          <a:xfrm>
            <a:off x="773832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26094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0" l="0" r="34666" t="0"/>
          <a:stretch/>
        </p:blipFill>
        <p:spPr>
          <a:xfrm>
            <a:off x="11027425" y="3605738"/>
            <a:ext cx="6678101" cy="364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67" name="Google Shape;167;p18"/>
          <p:cNvCxnSpPr/>
          <p:nvPr/>
        </p:nvCxnSpPr>
        <p:spPr>
          <a:xfrm flipH="1">
            <a:off x="566825" y="9620250"/>
            <a:ext cx="179355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10534242" y="-112525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8"/>
          <p:cNvCxnSpPr/>
          <p:nvPr/>
        </p:nvCxnSpPr>
        <p:spPr>
          <a:xfrm rot="10800000">
            <a:off x="3641250" y="-8405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8"/>
          <p:cNvCxnSpPr/>
          <p:nvPr/>
        </p:nvCxnSpPr>
        <p:spPr>
          <a:xfrm rot="10800000">
            <a:off x="7311950" y="-14470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688182" y="61572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The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4042816" y="82910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CSV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7397609" y="82897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File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1941" l="0" r="0" t="0"/>
          <a:stretch/>
        </p:blipFill>
        <p:spPr>
          <a:xfrm>
            <a:off x="563425" y="584975"/>
            <a:ext cx="9970817" cy="898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8868165" y="4424271"/>
            <a:ext cx="9970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84" name="Google Shape;184;p19"/>
          <p:cNvCxnSpPr/>
          <p:nvPr/>
        </p:nvCxnSpPr>
        <p:spPr>
          <a:xfrm rot="10800000">
            <a:off x="2310557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9"/>
          <p:cNvCxnSpPr/>
          <p:nvPr/>
        </p:nvCxnSpPr>
        <p:spPr>
          <a:xfrm rot="10800000">
            <a:off x="2301032" y="3720465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9"/>
          <p:cNvSpPr txBox="1"/>
          <p:nvPr/>
        </p:nvSpPr>
        <p:spPr>
          <a:xfrm>
            <a:off x="2671514" y="604838"/>
            <a:ext cx="12062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EXPLORING THE DATA</a:t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 rot="10800000">
            <a:off x="7280806" y="3710940"/>
            <a:ext cx="0" cy="669671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9"/>
          <p:cNvCxnSpPr/>
          <p:nvPr/>
        </p:nvCxnSpPr>
        <p:spPr>
          <a:xfrm flipH="1" rot="10800000">
            <a:off x="12279526" y="5447603"/>
            <a:ext cx="22200" cy="49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9"/>
          <p:cNvCxnSpPr/>
          <p:nvPr/>
        </p:nvCxnSpPr>
        <p:spPr>
          <a:xfrm rot="10800000">
            <a:off x="17249775" y="-54461"/>
            <a:ext cx="0" cy="1048116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9"/>
          <p:cNvSpPr txBox="1"/>
          <p:nvPr/>
        </p:nvSpPr>
        <p:spPr>
          <a:xfrm>
            <a:off x="2772650" y="4076137"/>
            <a:ext cx="40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2472475" y="4824850"/>
            <a:ext cx="4646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The python tool used to explore the data is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This tool uses many different function to explore many aspects of the data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0242247" y="4057887"/>
            <a:ext cx="4046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Types of Exploration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7517349" y="5577282"/>
            <a:ext cx="45114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pandas using many tools including: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df.head()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first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df.tail()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last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df.info()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basic information of the csv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df.sample()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samples a few rows in the dataset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2501825" y="5641525"/>
            <a:ext cx="45114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df.columns()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 the names of all the columns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df.dtypes()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shows the types of data in each column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df.describe()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 the csv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 rot="10800000">
            <a:off x="7280793" y="5417690"/>
            <a:ext cx="1714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700" y="0"/>
            <a:ext cx="10883350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0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0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0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Basic Info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669" y="0"/>
            <a:ext cx="6808662" cy="1028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1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1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