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ED945-86CB-4EBC-B9B7-62D8BCCBF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9BA8CA-3A09-46BE-970F-C23AE442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E750D-DB2B-4230-8E12-FB04C609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6C7D2-2818-4DF6-9831-CB4B1991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CC02B-93A0-4D2C-864B-6863A2CE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7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94948-2DF0-4117-8D0A-98C96E22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8EA743-1AA7-4776-8415-EE3E5076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3C626-97D0-4E91-A3DF-1E58D9D2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3A5B0B-31CD-4406-B57D-92083E29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247E6-E99C-451E-B538-BA471F7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6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28DD82-9D33-4AF4-8E3E-B00451124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8E13FB-FB9C-45EC-805F-3FA47F492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F3722-EF52-48F0-8EB5-E11DBFB0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AFFD3-7437-47ED-B0DF-DFC9E834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2C45B-8638-4090-AEAA-939B210C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D2545-E56A-4364-B888-F7978521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407B1-3438-49BB-821A-A72B2FA1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1DBC4-F0E4-4572-A401-FBF1C50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4C3FA6-0985-454F-9A68-DB480249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F6E82-ED59-4C09-B287-87B6DF4C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7289C-EA6C-4337-88EA-476030AE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34F82-AC9A-4174-A044-61C4C8F4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E2A46-E31E-47ED-A666-5A77C00D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DFE70-DC30-4C83-87B8-C69E7DF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22610-0B3B-430A-8B4F-C150F70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6D6AC-F305-4813-B577-7B95E304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48C9-D4E3-4505-B8F7-90D9C6A80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6F3EC-2C27-4C61-9C1F-2D45D933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13187-BB39-4024-8B99-63E1D6BD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B0424-757D-4FE9-84EC-5CEB28E1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A379C3-4BBF-4784-82FC-9CEFABE5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72734-FE5A-4465-81EB-5A961638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61E665-6B9F-4963-8C81-53B3AB52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0F3CB-FB73-4D3F-9A3A-B4D1EF8B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228654-1372-4263-850C-335FDB7C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A32F08-9068-4D00-BAD1-2205C3DAD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3DC183-B915-4202-9DCD-44AC2012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86EE54-0167-45DD-BAE1-C3104537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DE07F0-3E1D-4453-B272-6D1ECC3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1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6D0F1-3061-401D-A169-9B7031E1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EFB311-E08B-45A3-B8C5-3A755482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CD474-F9DA-4798-AF2C-151EF076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9EC494-CBC5-4A4D-8B6F-7D663AD6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2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55DD19-4D9E-43C0-B82F-3782E9F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9DE661-5DA1-46DE-A079-AE5D9352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1D30DC-4FC5-4D4D-9396-69E32B94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0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5C5AE-418C-484D-AB94-5ACA52E6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7C1DB-46B5-4653-AFC7-D05FFCD4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76BFF-90CA-4ED5-92F6-4886809D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8AE09E-8FD7-4B38-ACC5-960439C4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250DF-0AD9-46FC-93B6-4094B4C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14C87-47DA-4B4A-941E-8B54242A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2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5D0A4-9199-446B-B53F-79FF2F1D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16598E-811B-4C15-B464-ACA83B407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2D07EE-7B43-4173-B840-51FE9F0F1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3D53D1-496A-4BD9-9959-EA8690F7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4E464E-D84B-404E-AD6B-4D809BCE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B2ECA-740E-4050-9DE2-D8488369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F36BB-A4A5-45B3-8EDD-4584809D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9DDF9-EBB3-40D1-8D0D-D00947DF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B391A-36CC-4EC4-AA2C-17B69991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51AB-86E0-4A04-9456-0987BDB332A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7CAEB-BCC8-486D-BEEB-4C80B8DC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1840C-A160-44D6-9844-40948DD74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1AD3-2F38-42BF-B2F2-05872C6C5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BB17-218B-43A1-9590-F5E407278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8BB1B-16B7-47CE-9129-6AAC0BC28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53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Майстренко Олеся Олеговна</dc:creator>
  <cp:lastModifiedBy>Майстренко Олеся Олеговна</cp:lastModifiedBy>
  <cp:revision>1</cp:revision>
  <dcterms:created xsi:type="dcterms:W3CDTF">2019-04-26T07:55:58Z</dcterms:created>
  <dcterms:modified xsi:type="dcterms:W3CDTF">2019-04-26T07:56:35Z</dcterms:modified>
</cp:coreProperties>
</file>