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6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6350" y="-12231"/>
            <a:ext cx="6878487" cy="9930462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947" y="3473216"/>
            <a:ext cx="4370039" cy="237799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947" y="5851205"/>
            <a:ext cx="4370039" cy="1584410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25E7-FDC2-40A4-9BAD-20E9DC534ED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F7F7-5F48-481D-A1D8-59D095476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290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85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0533"/>
            <a:ext cx="4760786" cy="4916311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57245"/>
            <a:ext cx="4760786" cy="22691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25E7-FDC2-40A4-9BAD-20E9DC534ED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F7F7-5F48-481D-A1D8-59D095476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70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880533"/>
            <a:ext cx="4554137" cy="4365978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5806" y="5246511"/>
            <a:ext cx="4064853" cy="550333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457245"/>
            <a:ext cx="4760786" cy="22691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25E7-FDC2-40A4-9BAD-20E9DC534ED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F7F7-5F48-481D-A1D8-59D095476C8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362034" y="11416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4169470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1798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90649"/>
            <a:ext cx="4760786" cy="3748998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39647"/>
            <a:ext cx="4760786" cy="218676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25E7-FDC2-40A4-9BAD-20E9DC534ED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F7F7-5F48-481D-A1D8-59D095476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364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880533"/>
            <a:ext cx="4554137" cy="4365978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5796844"/>
            <a:ext cx="4760787" cy="74280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39647"/>
            <a:ext cx="4760786" cy="218676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25E7-FDC2-40A4-9BAD-20E9DC534ED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F7F7-5F48-481D-A1D8-59D095476C8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362034" y="11416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4169470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0501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86" y="880533"/>
            <a:ext cx="4756099" cy="4365978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5796844"/>
            <a:ext cx="4760787" cy="74280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39647"/>
            <a:ext cx="4760786" cy="218676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25E7-FDC2-40A4-9BAD-20E9DC534ED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F7F7-5F48-481D-A1D8-59D095476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658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25E7-FDC2-40A4-9BAD-20E9DC534ED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F7F7-5F48-481D-A1D8-59D095476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66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984" y="880534"/>
            <a:ext cx="734109" cy="7585429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880534"/>
            <a:ext cx="3896270" cy="75854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25E7-FDC2-40A4-9BAD-20E9DC534ED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F7F7-5F48-481D-A1D8-59D095476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036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25E7-FDC2-40A4-9BAD-20E9DC534ED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F7F7-5F48-481D-A1D8-59D095476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63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901254"/>
            <a:ext cx="4760786" cy="263839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39647"/>
            <a:ext cx="4760786" cy="12428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25E7-FDC2-40A4-9BAD-20E9DC534ED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F7F7-5F48-481D-A1D8-59D095476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09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0533"/>
            <a:ext cx="4760786" cy="19078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120851"/>
            <a:ext cx="2316082" cy="560556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1903" y="3120853"/>
            <a:ext cx="2316083" cy="560556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25E7-FDC2-40A4-9BAD-20E9DC534ED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F7F7-5F48-481D-A1D8-59D095476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68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0533"/>
            <a:ext cx="4760785" cy="190782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121420"/>
            <a:ext cx="2318004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3953801"/>
            <a:ext cx="2318004" cy="477261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9980" y="3121420"/>
            <a:ext cx="2318004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9980" y="3953801"/>
            <a:ext cx="2318004" cy="477261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25E7-FDC2-40A4-9BAD-20E9DC534ED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F7F7-5F48-481D-A1D8-59D095476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66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80533"/>
            <a:ext cx="4760786" cy="19078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25E7-FDC2-40A4-9BAD-20E9DC534ED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F7F7-5F48-481D-A1D8-59D095476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25E7-FDC2-40A4-9BAD-20E9DC534ED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F7F7-5F48-481D-A1D8-59D095476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75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64650"/>
            <a:ext cx="2092637" cy="1846673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456" y="743781"/>
            <a:ext cx="2539528" cy="798263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4011323"/>
            <a:ext cx="2092637" cy="373309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25E7-FDC2-40A4-9BAD-20E9DC534ED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F7F7-5F48-481D-A1D8-59D095476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025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934200"/>
            <a:ext cx="4760786" cy="81862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199" y="880533"/>
            <a:ext cx="4760786" cy="555492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7752822"/>
            <a:ext cx="4760786" cy="973590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25E7-FDC2-40A4-9BAD-20E9DC534ED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FF7F7-5F48-481D-A1D8-59D095476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29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6350" y="-12231"/>
            <a:ext cx="6878488" cy="9930462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80533"/>
            <a:ext cx="4760785" cy="1907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120853"/>
            <a:ext cx="4760786" cy="56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3944" y="8726414"/>
            <a:ext cx="513099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925E7-FDC2-40A4-9BAD-20E9DC534ED8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8726414"/>
            <a:ext cx="346723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3507" y="8726414"/>
            <a:ext cx="384479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421FF7F7-5F48-481D-A1D8-59D095476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70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040" userDrawn="1">
          <p15:clr>
            <a:srgbClr val="F26B43"/>
          </p15:clr>
        </p15:guide>
        <p15:guide id="2" orient="horz" pos="5720" userDrawn="1">
          <p15:clr>
            <a:srgbClr val="F26B43"/>
          </p15:clr>
        </p15:guide>
        <p15:guide id="3" orient="horz" pos="2219" userDrawn="1">
          <p15:clr>
            <a:srgbClr val="F26B43"/>
          </p15:clr>
        </p15:guide>
        <p15:guide id="4" orient="horz" pos="5547" userDrawn="1">
          <p15:clr>
            <a:srgbClr val="F26B43"/>
          </p15:clr>
        </p15:guide>
        <p15:guide id="5" pos="2484" userDrawn="1">
          <p15:clr>
            <a:srgbClr val="F26B43"/>
          </p15:clr>
        </p15:guide>
        <p15:guide id="6" pos="2700" userDrawn="1">
          <p15:clr>
            <a:srgbClr val="F26B43"/>
          </p15:clr>
        </p15:guide>
        <p15:guide id="7" orient="horz" pos="520" userDrawn="1">
          <p15:clr>
            <a:srgbClr val="F26B43"/>
          </p15:clr>
        </p15:guide>
        <p15:guide id="8" pos="4145" userDrawn="1">
          <p15:clr>
            <a:srgbClr val="F26B43"/>
          </p15:clr>
        </p15:guide>
        <p15:guide id="9" pos="1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5" r="29777" b="8230"/>
          <a:stretch/>
        </p:blipFill>
        <p:spPr>
          <a:xfrm>
            <a:off x="0" y="3313507"/>
            <a:ext cx="6135329" cy="6662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96828"/>
            <a:ext cx="6858000" cy="752913"/>
          </a:xfrm>
          <a:solidFill>
            <a:schemeClr val="tx1">
              <a:alpha val="73000"/>
            </a:schemeClr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sz="3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Automatic Hand-Sanitizer Dispenser</a:t>
            </a:r>
            <a:endParaRPr lang="en-IN" sz="3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49740"/>
            <a:ext cx="6858000" cy="1436705"/>
          </a:xfrm>
          <a:solidFill>
            <a:schemeClr val="bg1">
              <a:alpha val="44000"/>
            </a:schemeClr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Automatic Dispensing-Safe and easy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Records the amount of sanitizer dispensed in it’s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Amount being dispensed per use can be adjusted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Can be attached to any off-the-shelf sanitizer </a:t>
            </a:r>
            <a:r>
              <a:rPr lang="en-IN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container with minimal modification</a:t>
            </a:r>
            <a:endParaRPr lang="en-IN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Manual operation of the container retained-unchanged.</a:t>
            </a:r>
            <a:endParaRPr lang="en-IN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422" y="89051"/>
            <a:ext cx="4902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B050"/>
                </a:solidFill>
              </a:rPr>
              <a:t>https://</a:t>
            </a:r>
            <a:r>
              <a:rPr lang="en-IN" sz="1400" dirty="0" smtClean="0">
                <a:solidFill>
                  <a:srgbClr val="00B050"/>
                </a:solidFill>
              </a:rPr>
              <a:t>github.com/smlab-niser/rtc-sanitizer </a:t>
            </a:r>
            <a:endParaRPr lang="en-IN" sz="1400" dirty="0">
              <a:solidFill>
                <a:srgbClr val="00B05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219200" y="4234729"/>
            <a:ext cx="287383" cy="2588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984068" y="4175760"/>
            <a:ext cx="3178629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06583" y="4493623"/>
            <a:ext cx="301316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676503" y="7567749"/>
            <a:ext cx="165463" cy="102761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696790" y="6827520"/>
            <a:ext cx="822959" cy="138901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19749" y="6827520"/>
            <a:ext cx="50509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62697" y="4038480"/>
            <a:ext cx="197263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Infra-Red Proximity Sensor</a:t>
            </a:r>
            <a:endParaRPr lang="en-IN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519749" y="4402062"/>
            <a:ext cx="129757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Dispensing Outlet</a:t>
            </a:r>
            <a:endParaRPr lang="en-IN" sz="1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946469" y="6702256"/>
            <a:ext cx="191153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Electronics and Control Unit</a:t>
            </a:r>
            <a:endParaRPr lang="en-IN" sz="1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759234" y="7308362"/>
            <a:ext cx="123226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DC Electric Pump</a:t>
            </a:r>
            <a:endParaRPr lang="en-IN" sz="1000" b="1" dirty="0"/>
          </a:p>
        </p:txBody>
      </p:sp>
    </p:spTree>
    <p:extLst>
      <p:ext uri="{BB962C8B-B14F-4D97-AF65-F5344CB8AC3E}">
        <p14:creationId xmlns:p14="http://schemas.microsoft.com/office/powerpoint/2010/main" val="414826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442"/>
            <a:ext cx="4760785" cy="1906210"/>
          </a:xfrm>
        </p:spPr>
        <p:txBody>
          <a:bodyPr/>
          <a:lstStyle/>
          <a:p>
            <a:r>
              <a:rPr lang="en-IN" dirty="0" smtClean="0"/>
              <a:t>About…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3075"/>
            <a:ext cx="4760786" cy="7533340"/>
          </a:xfrm>
        </p:spPr>
        <p:txBody>
          <a:bodyPr/>
          <a:lstStyle/>
          <a:p>
            <a:r>
              <a:rPr lang="en-IN" dirty="0" smtClean="0"/>
              <a:t>This machine is based on an Arduino NANO- which is the brain of it’s operation. We have coded it so that besides automating the dispensing process, it also records the pump’s “active” time- this helps in keeping a record for the amount of sanitizer dispensed.</a:t>
            </a:r>
          </a:p>
          <a:p>
            <a:r>
              <a:rPr lang="en-IN" dirty="0" smtClean="0"/>
              <a:t>The primary hardware used are: 12V DC Pump and an IR Proximity Sensor. There is a physical button to reset the Counter if required. </a:t>
            </a:r>
            <a:r>
              <a:rPr lang="en-IN" dirty="0"/>
              <a:t>A</a:t>
            </a:r>
            <a:r>
              <a:rPr lang="en-IN" dirty="0" smtClean="0"/>
              <a:t>nd a Potentiometer to calibrate the amount to be dispensed per activation. It also has a Multi State LED indicator to make the operation intuitive.</a:t>
            </a:r>
          </a:p>
          <a:p>
            <a:r>
              <a:rPr lang="en-IN" dirty="0" smtClean="0"/>
              <a:t>While in Version 1 (current) of our project, reading the counter data is based on connecting the machine to a computer via USB- We are in process to develop a Version 2 which will have an on board 7 segment display to ease the process of taking readings.</a:t>
            </a:r>
          </a:p>
          <a:p>
            <a:r>
              <a:rPr lang="en-IN" dirty="0" smtClean="0"/>
              <a:t>“Simple yet effective” is the design philosophy behind our model. Physically it’s a very simple design- Our machine is basically “Attached” to a normal off the shelf sanitizer bottle and makes it automatic.</a:t>
            </a:r>
          </a:p>
          <a:p>
            <a:r>
              <a:rPr lang="en-IN" dirty="0" smtClean="0"/>
              <a:t>The whole unit operates at standard 5 volts (</a:t>
            </a:r>
            <a:r>
              <a:rPr lang="en-IN" sz="1200" dirty="0" smtClean="0"/>
              <a:t>even the 12volt supply to the pump is based on a 5-12 DC-DC boost converter</a:t>
            </a:r>
            <a:r>
              <a:rPr lang="en-IN" dirty="0" smtClean="0"/>
              <a:t>). Machine can be set in places which are “Off-Grid” with a simple USB power bank/Mobile charger. This is useful in situations like- say using such a machine in temporary establishments or on boundary gates of institutes, where generally grid power supply is not available.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535" y="7899400"/>
            <a:ext cx="1905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6900" y="8665243"/>
            <a:ext cx="3733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 smtClean="0">
                <a:solidFill>
                  <a:srgbClr val="00B050"/>
                </a:solidFill>
              </a:rPr>
              <a:t>This project is completely open source- 3d models, electrical designs, and Arduino sketches for this machine are available on our github page:</a:t>
            </a:r>
            <a:endParaRPr lang="en-IN" sz="1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343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357</Words>
  <Application>Microsoft Office PowerPoint</Application>
  <PresentationFormat>A4 Paper (210x297 mm)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Agency FB</vt:lpstr>
      <vt:lpstr>Arial</vt:lpstr>
      <vt:lpstr>Arial Narrow</vt:lpstr>
      <vt:lpstr>Trebuchet MS</vt:lpstr>
      <vt:lpstr>Wingdings 3</vt:lpstr>
      <vt:lpstr>Facet</vt:lpstr>
      <vt:lpstr>Automatic Hand-Sanitizer Dispenser</vt:lpstr>
      <vt:lpstr>About…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2020-06-21T09:48:14Z</dcterms:created>
  <dcterms:modified xsi:type="dcterms:W3CDTF">2020-06-21T11:36:55Z</dcterms:modified>
</cp:coreProperties>
</file>