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1400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154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333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828284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6062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912749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2158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348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327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907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53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65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6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34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2362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3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401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001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9993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Predicting Arrest Outcomes in Terry Stops: A Data-Driven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762" y="5722705"/>
            <a:ext cx="6400800" cy="1021601"/>
          </a:xfrm>
        </p:spPr>
        <p:txBody>
          <a:bodyPr/>
          <a:lstStyle/>
          <a:p>
            <a:r>
              <a:rPr dirty="0"/>
              <a:t>Presented by: </a:t>
            </a:r>
            <a:r>
              <a:rPr lang="en-US" dirty="0"/>
              <a:t>Olgah Omollo</a:t>
            </a:r>
            <a:endParaRPr dirty="0"/>
          </a:p>
        </p:txBody>
      </p:sp>
      <p:pic>
        <p:nvPicPr>
          <p:cNvPr id="1026" name="Picture 2" descr="Black and Latino drivers are searched ...">
            <a:extLst>
              <a:ext uri="{FF2B5EF4-FFF2-40B4-BE49-F238E27FC236}">
                <a16:creationId xmlns:a16="http://schemas.microsoft.com/office/drawing/2014/main" id="{8B1D0C50-7571-4FC9-E657-5D1E6F7D81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6319" y="2628900"/>
            <a:ext cx="6904234" cy="246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Objective: Predict whether an arrest occurs during a Terry stop using available stop and subject details.</a:t>
            </a:r>
          </a:p>
          <a:p>
            <a:r>
              <a:t>Why it Matters:</a:t>
            </a:r>
          </a:p>
          <a:p>
            <a:r>
              <a:t>- Supports data-driven policing policy</a:t>
            </a:r>
          </a:p>
          <a:p>
            <a:r>
              <a:t>- Enhances transparency and accountability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Data Source: </a:t>
            </a:r>
            <a:r>
              <a:rPr lang="en-US" dirty="0"/>
              <a:t>City of Seattle Open data Portal</a:t>
            </a:r>
            <a:endParaRPr dirty="0"/>
          </a:p>
          <a:p>
            <a:r>
              <a:rPr dirty="0"/>
              <a:t>Key Features Used:</a:t>
            </a:r>
          </a:p>
          <a:p>
            <a:r>
              <a:rPr dirty="0"/>
              <a:t>- Subject age group, frisk flag, weapon type</a:t>
            </a:r>
          </a:p>
          <a:p>
            <a:r>
              <a:rPr dirty="0"/>
              <a:t>- Officer demographics</a:t>
            </a:r>
          </a:p>
          <a:p>
            <a:r>
              <a:rPr dirty="0"/>
              <a:t>- Initial call type</a:t>
            </a:r>
          </a:p>
          <a:p>
            <a:r>
              <a:rPr dirty="0"/>
              <a:t>Target Variable: Arrest Made (Yes/No)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Logistic Regression:</a:t>
            </a:r>
          </a:p>
          <a:p>
            <a:r>
              <a:t>- Simple, interpretable model</a:t>
            </a:r>
          </a:p>
          <a:p>
            <a:r>
              <a:t>- Fast, but less effective at predicting arrests</a:t>
            </a:r>
          </a:p>
          <a:p>
            <a:r>
              <a:t>Random Forest:</a:t>
            </a:r>
          </a:p>
          <a:p>
            <a:r>
              <a:t>- Captures complex patterns in data</a:t>
            </a:r>
          </a:p>
          <a:p>
            <a:r>
              <a:t>- Better performance in arrest prediction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Metric        | Logistic Regression | Random Forest</a:t>
            </a:r>
          </a:p>
          <a:p>
            <a:r>
              <a:t>------------- | ------------------- | -------------</a:t>
            </a:r>
          </a:p>
          <a:p>
            <a:r>
              <a:t>Accuracy      | 95%                 | 95%</a:t>
            </a:r>
          </a:p>
          <a:p>
            <a:r>
              <a:t>Arrest Recall | 73%                 | 80%</a:t>
            </a:r>
          </a:p>
          <a:p>
            <a:r>
              <a:t>ROC-AUC       | 0.973               | 0.974</a:t>
            </a:r>
          </a:p>
          <a:p>
            <a:r>
              <a:t>Insight: Random Forest better identifies arrests without sacrificing accuracy.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Top Predictors of Arrest:</a:t>
            </a:r>
          </a:p>
          <a:p>
            <a:r>
              <a:t>- Frisk Flag</a:t>
            </a:r>
          </a:p>
          <a:p>
            <a:r>
              <a:t>- Weapon Type (None)</a:t>
            </a:r>
          </a:p>
          <a:p>
            <a:r>
              <a:t>Subjects frisked were more likely to be arrested.</a:t>
            </a:r>
          </a:p>
          <a:p>
            <a:r>
              <a:t>Arrests occurred even when no weapon was present, suggesting other influencing factors.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Random Forest for operational arrest predictions.</a:t>
            </a:r>
          </a:p>
          <a:p>
            <a:r>
              <a:t>Review and evaluate frisk policies due to strong link with arrests.</a:t>
            </a:r>
          </a:p>
          <a:p>
            <a:r>
              <a:t>Monitor arrest patterns by weapon type for potential biases.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756043"/>
          </a:xfrm>
        </p:spPr>
        <p:txBody>
          <a:bodyPr/>
          <a:lstStyle/>
          <a:p>
            <a:r>
              <a:rPr dirty="0"/>
              <a:t>Incorporate time and location data for enhanced modeling.</a:t>
            </a:r>
          </a:p>
          <a:p>
            <a:r>
              <a:rPr dirty="0"/>
              <a:t>Test model on real-time or recent data.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</TotalTime>
  <Words>259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Wisp</vt:lpstr>
      <vt:lpstr>Predicting Arrest Outcomes in Terry Stops: A Data-Driven Analysis</vt:lpstr>
      <vt:lpstr>Project Overview</vt:lpstr>
      <vt:lpstr>Data Summary</vt:lpstr>
      <vt:lpstr>Models Used</vt:lpstr>
      <vt:lpstr>Model Performance</vt:lpstr>
      <vt:lpstr>Key Insights</vt:lpstr>
      <vt:lpstr>Recommendations</vt:lpstr>
      <vt:lpstr>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olgah omollo</dc:creator>
  <cp:keywords/>
  <dc:description>generated using python-pptx</dc:description>
  <cp:lastModifiedBy>olgah omollo</cp:lastModifiedBy>
  <cp:revision>2</cp:revision>
  <dcterms:created xsi:type="dcterms:W3CDTF">2013-01-27T09:14:16Z</dcterms:created>
  <dcterms:modified xsi:type="dcterms:W3CDTF">2025-07-23T19:21:23Z</dcterms:modified>
  <cp:category/>
</cp:coreProperties>
</file>