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2" autoAdjust="0"/>
    <p:restoredTop sz="94681"/>
  </p:normalViewPr>
  <p:slideViewPr>
    <p:cSldViewPr>
      <p:cViewPr varScale="1">
        <p:scale>
          <a:sx n="149" d="100"/>
          <a:sy n="149" d="100"/>
        </p:scale>
        <p:origin x="14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3/23/25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503214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8600" indent="-228600"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 (left, root, right)</a:t>
            </a:r>
          </a:p>
          <a:p>
            <a:r>
              <a:rPr lang="en-US" sz="1200" dirty="0">
                <a:latin typeface="Times New Roman" pitchFamily="18" charset="0"/>
              </a:rPr>
              <a:t>16 </a:t>
            </a:r>
            <a:r>
              <a:rPr lang="en-US" sz="1200" dirty="0">
                <a:latin typeface="Times New Roman" pitchFamily="18" charset="0"/>
                <a:sym typeface="Wingdings" pitchFamily="2" charset="2"/>
              </a:rPr>
              <a:t> 34  35  38  39  41  44  45  55  63  64  65  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pPr marL="228600" indent="-228600">
              <a:buAutoNum type="alphaLcParenBoth" startAt="2"/>
            </a:pPr>
            <a:r>
              <a:rPr lang="en-US" sz="1200" dirty="0">
                <a:latin typeface="Times New Roman" pitchFamily="18" charset="0"/>
              </a:rPr>
              <a:t>What is the preorder traversal of the tree? (root, left, right)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45 </a:t>
            </a:r>
            <a:r>
              <a:rPr lang="en-US" sz="1200" dirty="0">
                <a:latin typeface="Times New Roman" pitchFamily="18" charset="0"/>
                <a:sym typeface="Wingdings" pitchFamily="2" charset="2"/>
              </a:rPr>
              <a:t> 38  34  16  35  41  39  44  65  63  55  64  72</a:t>
            </a:r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 (left, right, root)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16 </a:t>
            </a:r>
            <a:r>
              <a:rPr lang="en-US" sz="1200" dirty="0">
                <a:latin typeface="Times New Roman" pitchFamily="18" charset="0"/>
                <a:sym typeface="Wingdings" pitchFamily="2" charset="2"/>
              </a:rPr>
              <a:t> 35  34  39  44  41  38  55  64  63  72  65  45</a:t>
            </a:r>
            <a:r>
              <a:rPr lang="en-US" sz="1200" dirty="0">
                <a:latin typeface="Times New Roman" pitchFamily="18" charset="0"/>
              </a:rPr>
              <a:t>   </a:t>
            </a:r>
          </a:p>
          <a:p>
            <a:r>
              <a:rPr lang="en-US" sz="1200" dirty="0">
                <a:latin typeface="Times New Roman" pitchFamily="18" charset="0"/>
              </a:rPr>
              <a:t>    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Height = 4 |  Nodes in level 2 (root is 0) = 34, 41, 63, 72</a:t>
            </a:r>
          </a:p>
          <a:p>
            <a:r>
              <a:rPr lang="en-US" sz="1200" dirty="0">
                <a:latin typeface="Times New Roman" pitchFamily="18" charset="0"/>
              </a:rPr>
              <a:t>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416857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  </a:t>
            </a:r>
            <a:r>
              <a:rPr lang="en-US" sz="1200" b="1" dirty="0">
                <a:latin typeface="Times New Roman" pitchFamily="18" charset="0"/>
              </a:rPr>
              <a:t>(left, root, right)</a:t>
            </a:r>
          </a:p>
          <a:p>
            <a:r>
              <a:rPr lang="en-US" sz="1200" b="1" i="1" dirty="0">
                <a:latin typeface="Times New Roman" pitchFamily="18" charset="0"/>
              </a:rPr>
              <a:t>	((48 –  (7 % 2)) / 24) * ((18 – ( 5 * 2)) + 12)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 </a:t>
            </a:r>
            <a:r>
              <a:rPr lang="en-US" sz="1200" b="1" dirty="0">
                <a:latin typeface="Times New Roman" pitchFamily="18" charset="0"/>
              </a:rPr>
              <a:t>(left, right, root)</a:t>
            </a:r>
          </a:p>
          <a:p>
            <a:r>
              <a:rPr lang="en-US" sz="1200" b="1" i="1" dirty="0">
                <a:latin typeface="Times New Roman" pitchFamily="18" charset="0"/>
              </a:rPr>
              <a:t>	48 7 2 % - 24 / 18 5 2 * - 12 + *</a:t>
            </a:r>
            <a:endParaRPr lang="en-US" sz="1100" b="1" i="1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b="1" dirty="0">
                <a:latin typeface="Times New Roman" pitchFamily="18" charset="0"/>
              </a:rPr>
              <a:t>	20</a:t>
            </a:r>
          </a:p>
          <a:p>
            <a:pPr marL="0" indent="0"/>
            <a:endParaRPr lang="en-US" sz="1200" b="1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b="1" i="1" dirty="0">
                <a:latin typeface="Times New Roman" pitchFamily="18" charset="0"/>
              </a:rPr>
              <a:t>	39.1667</a:t>
            </a:r>
            <a:endParaRPr lang="en-US" sz="1100" b="1" i="1" dirty="0">
              <a:latin typeface="Times New Roman" pitchFamily="18" charset="0"/>
            </a:endParaRP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BDE9AE-3417-57B2-D92C-EB277AA9A62A}"/>
              </a:ext>
            </a:extLst>
          </p:cNvPr>
          <p:cNvSpPr txBox="1"/>
          <p:nvPr/>
        </p:nvSpPr>
        <p:spPr>
          <a:xfrm>
            <a:off x="1589915" y="177749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343912-3309-0802-C52B-FEC463B0424D}"/>
              </a:ext>
            </a:extLst>
          </p:cNvPr>
          <p:cNvSpPr txBox="1"/>
          <p:nvPr/>
        </p:nvSpPr>
        <p:spPr>
          <a:xfrm>
            <a:off x="1600202" y="212182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5006A5-B6F0-DA56-853C-C4907862647F}"/>
              </a:ext>
            </a:extLst>
          </p:cNvPr>
          <p:cNvSpPr txBox="1"/>
          <p:nvPr/>
        </p:nvSpPr>
        <p:spPr>
          <a:xfrm>
            <a:off x="1582400" y="2426622"/>
            <a:ext cx="52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F9FB48-5982-5A23-427B-C99407D2F44C}"/>
              </a:ext>
            </a:extLst>
          </p:cNvPr>
          <p:cNvSpPr txBox="1"/>
          <p:nvPr/>
        </p:nvSpPr>
        <p:spPr>
          <a:xfrm>
            <a:off x="1660235" y="27175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137B4-87F6-6231-A0AE-1A5507CC52EF}"/>
              </a:ext>
            </a:extLst>
          </p:cNvPr>
          <p:cNvSpPr txBox="1"/>
          <p:nvPr/>
        </p:nvSpPr>
        <p:spPr>
          <a:xfrm>
            <a:off x="1524000" y="3006578"/>
            <a:ext cx="69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535535-6916-3D23-AD5A-55ABB1D4EFDA}"/>
              </a:ext>
            </a:extLst>
          </p:cNvPr>
          <p:cNvSpPr txBox="1"/>
          <p:nvPr/>
        </p:nvSpPr>
        <p:spPr>
          <a:xfrm>
            <a:off x="1534289" y="3309552"/>
            <a:ext cx="60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D5D633-2188-B1C0-A8D0-F34F6571E47F}"/>
              </a:ext>
            </a:extLst>
          </p:cNvPr>
          <p:cNvSpPr txBox="1"/>
          <p:nvPr/>
        </p:nvSpPr>
        <p:spPr>
          <a:xfrm>
            <a:off x="1610489" y="3646618"/>
            <a:ext cx="39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AD1B5B-0038-9006-1AA6-B0ABA5A556D7}"/>
              </a:ext>
            </a:extLst>
          </p:cNvPr>
          <p:cNvSpPr txBox="1"/>
          <p:nvPr/>
        </p:nvSpPr>
        <p:spPr>
          <a:xfrm>
            <a:off x="1503014" y="3896489"/>
            <a:ext cx="69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C195A5-0A91-5635-2720-4A2C57F6F9F1}"/>
              </a:ext>
            </a:extLst>
          </p:cNvPr>
          <p:cNvSpPr txBox="1"/>
          <p:nvPr/>
        </p:nvSpPr>
        <p:spPr>
          <a:xfrm>
            <a:off x="1582400" y="4222572"/>
            <a:ext cx="54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07FD8-74AA-1A79-EC30-3FE9CC5307AE}"/>
              </a:ext>
            </a:extLst>
          </p:cNvPr>
          <p:cNvSpPr txBox="1"/>
          <p:nvPr/>
        </p:nvSpPr>
        <p:spPr>
          <a:xfrm>
            <a:off x="1503015" y="4529441"/>
            <a:ext cx="72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C721DE-14F0-E43C-5528-76117E60FEA8}"/>
              </a:ext>
            </a:extLst>
          </p:cNvPr>
          <p:cNvSpPr txBox="1"/>
          <p:nvPr/>
        </p:nvSpPr>
        <p:spPr>
          <a:xfrm>
            <a:off x="1498748" y="4809509"/>
            <a:ext cx="72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0A584A-17E6-28CA-438F-DE4F296200A1}"/>
              </a:ext>
            </a:extLst>
          </p:cNvPr>
          <p:cNvSpPr txBox="1"/>
          <p:nvPr/>
        </p:nvSpPr>
        <p:spPr>
          <a:xfrm>
            <a:off x="1503014" y="512737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803A7D-2AD3-6C6A-1777-FC97F13EBC5A}"/>
              </a:ext>
            </a:extLst>
          </p:cNvPr>
          <p:cNvSpPr txBox="1"/>
          <p:nvPr/>
        </p:nvSpPr>
        <p:spPr>
          <a:xfrm>
            <a:off x="1503013" y="545928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8F9BAC-CE13-02FD-1E62-E17B50B555E4}"/>
              </a:ext>
            </a:extLst>
          </p:cNvPr>
          <p:cNvSpPr txBox="1"/>
          <p:nvPr/>
        </p:nvSpPr>
        <p:spPr>
          <a:xfrm>
            <a:off x="1498921" y="575159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B0B051-8048-738F-65AE-6E8C8F31611D}"/>
              </a:ext>
            </a:extLst>
          </p:cNvPr>
          <p:cNvSpPr txBox="1"/>
          <p:nvPr/>
        </p:nvSpPr>
        <p:spPr>
          <a:xfrm>
            <a:off x="1537476" y="60248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5E2BDF-99A5-4D45-D082-890A26835099}"/>
              </a:ext>
            </a:extLst>
          </p:cNvPr>
          <p:cNvSpPr txBox="1"/>
          <p:nvPr/>
        </p:nvSpPr>
        <p:spPr>
          <a:xfrm>
            <a:off x="4572001" y="2140675"/>
            <a:ext cx="358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35</a:t>
            </a:r>
          </a:p>
          <a:p>
            <a:r>
              <a:rPr lang="en-US" dirty="0"/>
              <a:t>         /  \</a:t>
            </a:r>
          </a:p>
          <a:p>
            <a:r>
              <a:rPr lang="en-US" dirty="0"/>
              <a:t>       20  71</a:t>
            </a:r>
          </a:p>
          <a:p>
            <a:r>
              <a:rPr lang="en-US" dirty="0"/>
              <a:t>      /  \     \</a:t>
            </a:r>
          </a:p>
          <a:p>
            <a:r>
              <a:rPr lang="en-US" dirty="0"/>
              <a:t>    40   52 63</a:t>
            </a:r>
          </a:p>
          <a:p>
            <a:r>
              <a:rPr lang="en-US" dirty="0"/>
              <a:t>   /   \       \   \</a:t>
            </a:r>
          </a:p>
          <a:p>
            <a:r>
              <a:rPr lang="en-US" dirty="0"/>
              <a:t> 17   25   7  45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536</Words>
  <Application>Microsoft Macintosh PowerPoint</Application>
  <PresentationFormat>On-screen Show (4:3)</PresentationFormat>
  <Paragraphs>137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Omorobe, Okeoghene Excel</cp:lastModifiedBy>
  <cp:revision>23</cp:revision>
  <cp:lastPrinted>2016-04-12T17:35:20Z</cp:lastPrinted>
  <dcterms:created xsi:type="dcterms:W3CDTF">2006-11-01T05:42:40Z</dcterms:created>
  <dcterms:modified xsi:type="dcterms:W3CDTF">2025-03-24T00:46:32Z</dcterms:modified>
</cp:coreProperties>
</file>