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7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4"/>
    <p:restoredTop sz="94737"/>
  </p:normalViewPr>
  <p:slideViewPr>
    <p:cSldViewPr snapToGrid="0">
      <p:cViewPr varScale="1">
        <p:scale>
          <a:sx n="149" d="100"/>
          <a:sy n="149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75BCE-2987-B14B-AA32-632F71C410CB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9E30F-29ED-A54E-B5D6-4026CA821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DADF55-09F4-CF4B-C289-8BC1A9249B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F77366-B1D9-53DF-1C95-47D9C095F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85283-AFB5-0A20-335E-C7D7852C99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BB0AA0-75CA-EF44-9A3B-0F82E1D4E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79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611A38-7482-F108-F556-A1DF4A236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843BD0-7A74-BF93-6E02-D518CAEE4D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920E57-4BF5-DA1B-1208-C894589B5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C7C98-BF00-9D4C-9F80-A50D42ADF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77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90C1AC-BAB3-76BD-A72A-5A5416E8B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2C7DBB-9FFD-CF51-E2B7-56FEBC46B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3C26FC-00CE-1100-577F-EB7A1553F4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06E482-0F8C-2A4E-B397-FF2832775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39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4BEB59-578A-D59F-B4D6-8E0B9DAC22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CF3182-ABC0-DDC9-0E4B-6F62FCA9A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11E3C5-B19C-8F5E-0624-FE3B1B49C3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8EBD0-E425-4049-9261-BED461EBCC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86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197603-3F09-CFC7-9B28-460FE0D9E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247D0B-3F09-9889-C44B-02398DA27D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CC81CF-F26A-08D9-A0F5-B2CE5EB3D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B995F-565C-9E4E-93BB-EA7238633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53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FE6A0-D621-376E-3819-FA54BADB08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61D46-365B-9437-27EA-222166356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4618A-989D-CE3B-C60F-4EBF832C8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13FCD-D2CD-4844-B4D8-5F27D5ABFE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5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CC06F9-FB5E-004B-8EFF-89858D7FE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428526-3692-363D-3BE9-1390BE33B1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B352A1-F202-21FB-F6A8-D03AF40498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34341D-0840-F647-8A54-DB998D203F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5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283960-CBAD-1084-B917-2661F514EB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AD56E4-D1C6-121C-520A-D759330EA5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E6946D-F1CF-088E-082B-9E00F3C9D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4D446-653B-D949-8DE9-963E227A8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36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D1EB12-F5D2-A10C-76D3-3200BD153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87A79CD-B885-0D94-38D2-A51A506E32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2338CE7-A376-A31A-BF92-350AA3168E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8E617-EE00-FA44-A0BE-6AAEAF785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4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03A15D-F13E-9974-7DC8-333E8E1D5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41552C-80F5-1D8E-8415-0962E6720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72E9AA-A0AF-19D6-5CBD-B61293F99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E0F76-954F-0B4F-9926-681A09AB47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7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DBEC1-2845-6D7F-0CE6-28D3BCC9D8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3B2CB-E5EB-8C7C-B18F-72573A17B5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BD410-4936-B4D3-9C1D-D3338AE7E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AE53-EAFA-BD4B-A19E-2F1F23125D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2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A766970-207C-3594-0279-522E67483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9B3A574-CBA9-1BD4-B70D-2660DAECB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2E57D69-CC0E-C14F-9C71-4961488988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CA19604D-8EBF-9DE6-DAAD-DCA93599F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E6374BA9-8E8B-CDCD-B683-6F46ED90AB4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0B5E78C4-8420-D786-8086-B22CF3F84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466C7C39-C6F6-14CF-4B2D-363803151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7">
            <a:extLst>
              <a:ext uri="{FF2B5EF4-FFF2-40B4-BE49-F238E27FC236}">
                <a16:creationId xmlns:a16="http://schemas.microsoft.com/office/drawing/2014/main" id="{4E3423EB-424D-C1AC-AF1C-C3F1EC78D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14338" name="Text Box 19">
            <a:extLst>
              <a:ext uri="{FF2B5EF4-FFF2-40B4-BE49-F238E27FC236}">
                <a16:creationId xmlns:a16="http://schemas.microsoft.com/office/drawing/2014/main" id="{3D87F6DB-BD53-F3ED-3191-47D5A1DFC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14339" name="Rectangle 21">
            <a:extLst>
              <a:ext uri="{FF2B5EF4-FFF2-40B4-BE49-F238E27FC236}">
                <a16:creationId xmlns:a16="http://schemas.microsoft.com/office/drawing/2014/main" id="{9705F0B7-F5E3-1E4E-D59B-E8ABD336F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14340" name="Group 31">
            <a:extLst>
              <a:ext uri="{FF2B5EF4-FFF2-40B4-BE49-F238E27FC236}">
                <a16:creationId xmlns:a16="http://schemas.microsoft.com/office/drawing/2014/main" id="{8A6380E2-AB98-0E35-6A45-7BF189002AC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14461" name="Line 6">
              <a:extLst>
                <a:ext uri="{FF2B5EF4-FFF2-40B4-BE49-F238E27FC236}">
                  <a16:creationId xmlns:a16="http://schemas.microsoft.com/office/drawing/2014/main" id="{1ED295FF-8A13-8DFD-E45F-220DC237F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2" name="Rectangle 20">
              <a:extLst>
                <a:ext uri="{FF2B5EF4-FFF2-40B4-BE49-F238E27FC236}">
                  <a16:creationId xmlns:a16="http://schemas.microsoft.com/office/drawing/2014/main" id="{663DC09A-2F82-481D-53C1-20937AE1D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63" name="Line 23">
              <a:extLst>
                <a:ext uri="{FF2B5EF4-FFF2-40B4-BE49-F238E27FC236}">
                  <a16:creationId xmlns:a16="http://schemas.microsoft.com/office/drawing/2014/main" id="{D8F2AD31-E995-BE82-FF95-7D739F298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4" name="Line 24">
              <a:extLst>
                <a:ext uri="{FF2B5EF4-FFF2-40B4-BE49-F238E27FC236}">
                  <a16:creationId xmlns:a16="http://schemas.microsoft.com/office/drawing/2014/main" id="{F7E04A47-D291-83D5-AE25-26A13AABF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5" name="Line 25">
              <a:extLst>
                <a:ext uri="{FF2B5EF4-FFF2-40B4-BE49-F238E27FC236}">
                  <a16:creationId xmlns:a16="http://schemas.microsoft.com/office/drawing/2014/main" id="{E631D0A5-CAD9-9C7A-8BAD-C1B5CC62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6" name="Line 26">
              <a:extLst>
                <a:ext uri="{FF2B5EF4-FFF2-40B4-BE49-F238E27FC236}">
                  <a16:creationId xmlns:a16="http://schemas.microsoft.com/office/drawing/2014/main" id="{F74C1D34-64AF-EA8E-23AC-2105DFA65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7" name="Line 27">
              <a:extLst>
                <a:ext uri="{FF2B5EF4-FFF2-40B4-BE49-F238E27FC236}">
                  <a16:creationId xmlns:a16="http://schemas.microsoft.com/office/drawing/2014/main" id="{B10AF7D0-B970-3806-5A0A-DFC47D436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8" name="Line 28">
              <a:extLst>
                <a:ext uri="{FF2B5EF4-FFF2-40B4-BE49-F238E27FC236}">
                  <a16:creationId xmlns:a16="http://schemas.microsoft.com/office/drawing/2014/main" id="{688B5CA7-2D1D-04CC-A43B-58AA097A6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9" name="Line 29">
              <a:extLst>
                <a:ext uri="{FF2B5EF4-FFF2-40B4-BE49-F238E27FC236}">
                  <a16:creationId xmlns:a16="http://schemas.microsoft.com/office/drawing/2014/main" id="{B198D0C7-CA7E-A7B0-25AA-F4F510EB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0" name="Line 30">
              <a:extLst>
                <a:ext uri="{FF2B5EF4-FFF2-40B4-BE49-F238E27FC236}">
                  <a16:creationId xmlns:a16="http://schemas.microsoft.com/office/drawing/2014/main" id="{E0F8553E-70A5-2F84-F2C6-6658745C5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1" name="Group 32">
            <a:extLst>
              <a:ext uri="{FF2B5EF4-FFF2-40B4-BE49-F238E27FC236}">
                <a16:creationId xmlns:a16="http://schemas.microsoft.com/office/drawing/2014/main" id="{CC0B8BF1-B881-F0F6-73C4-7B6A07691628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14451" name="Line 33">
              <a:extLst>
                <a:ext uri="{FF2B5EF4-FFF2-40B4-BE49-F238E27FC236}">
                  <a16:creationId xmlns:a16="http://schemas.microsoft.com/office/drawing/2014/main" id="{2D60D6F2-CBDF-2F4A-566C-89F99E641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" name="Rectangle 34">
              <a:extLst>
                <a:ext uri="{FF2B5EF4-FFF2-40B4-BE49-F238E27FC236}">
                  <a16:creationId xmlns:a16="http://schemas.microsoft.com/office/drawing/2014/main" id="{D5BA9DF8-4382-0C9A-EC75-B7C438638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53" name="Line 35">
              <a:extLst>
                <a:ext uri="{FF2B5EF4-FFF2-40B4-BE49-F238E27FC236}">
                  <a16:creationId xmlns:a16="http://schemas.microsoft.com/office/drawing/2014/main" id="{E276DF1F-F878-74B0-A7A2-90FB19E97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4" name="Line 36">
              <a:extLst>
                <a:ext uri="{FF2B5EF4-FFF2-40B4-BE49-F238E27FC236}">
                  <a16:creationId xmlns:a16="http://schemas.microsoft.com/office/drawing/2014/main" id="{E87EC21E-45FF-7B46-D1A2-437A1AB95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5" name="Line 37">
              <a:extLst>
                <a:ext uri="{FF2B5EF4-FFF2-40B4-BE49-F238E27FC236}">
                  <a16:creationId xmlns:a16="http://schemas.microsoft.com/office/drawing/2014/main" id="{77D4699D-2B8E-B37C-1E66-F674FBF7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6" name="Line 38">
              <a:extLst>
                <a:ext uri="{FF2B5EF4-FFF2-40B4-BE49-F238E27FC236}">
                  <a16:creationId xmlns:a16="http://schemas.microsoft.com/office/drawing/2014/main" id="{0E3673AD-1C95-0829-0A0F-D13121BC6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7" name="Line 39">
              <a:extLst>
                <a:ext uri="{FF2B5EF4-FFF2-40B4-BE49-F238E27FC236}">
                  <a16:creationId xmlns:a16="http://schemas.microsoft.com/office/drawing/2014/main" id="{6C491636-83F6-0BE6-E93A-85ABE3AB8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8" name="Line 40">
              <a:extLst>
                <a:ext uri="{FF2B5EF4-FFF2-40B4-BE49-F238E27FC236}">
                  <a16:creationId xmlns:a16="http://schemas.microsoft.com/office/drawing/2014/main" id="{26C20EAB-4FF7-041C-F35E-B469D7E53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9" name="Line 41">
              <a:extLst>
                <a:ext uri="{FF2B5EF4-FFF2-40B4-BE49-F238E27FC236}">
                  <a16:creationId xmlns:a16="http://schemas.microsoft.com/office/drawing/2014/main" id="{E1EC34EC-882A-8462-1825-6B789C48F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60" name="Line 42">
              <a:extLst>
                <a:ext uri="{FF2B5EF4-FFF2-40B4-BE49-F238E27FC236}">
                  <a16:creationId xmlns:a16="http://schemas.microsoft.com/office/drawing/2014/main" id="{5D8CB946-8296-3849-E6C1-38866011E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2" name="Group 43">
            <a:extLst>
              <a:ext uri="{FF2B5EF4-FFF2-40B4-BE49-F238E27FC236}">
                <a16:creationId xmlns:a16="http://schemas.microsoft.com/office/drawing/2014/main" id="{27542BFB-7DFA-67E8-A251-A481EE93CFE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14441" name="Line 44">
              <a:extLst>
                <a:ext uri="{FF2B5EF4-FFF2-40B4-BE49-F238E27FC236}">
                  <a16:creationId xmlns:a16="http://schemas.microsoft.com/office/drawing/2014/main" id="{FC961F27-1457-9B1A-A859-2F526BB60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2" name="Rectangle 45">
              <a:extLst>
                <a:ext uri="{FF2B5EF4-FFF2-40B4-BE49-F238E27FC236}">
                  <a16:creationId xmlns:a16="http://schemas.microsoft.com/office/drawing/2014/main" id="{A98A70F4-CAAE-FD02-1966-E0A5F10B5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43" name="Line 46">
              <a:extLst>
                <a:ext uri="{FF2B5EF4-FFF2-40B4-BE49-F238E27FC236}">
                  <a16:creationId xmlns:a16="http://schemas.microsoft.com/office/drawing/2014/main" id="{59E777D9-5B00-9712-6C22-7D225FB9A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" name="Line 47">
              <a:extLst>
                <a:ext uri="{FF2B5EF4-FFF2-40B4-BE49-F238E27FC236}">
                  <a16:creationId xmlns:a16="http://schemas.microsoft.com/office/drawing/2014/main" id="{DA2AFD12-B539-5305-C751-A2435223E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" name="Line 48">
              <a:extLst>
                <a:ext uri="{FF2B5EF4-FFF2-40B4-BE49-F238E27FC236}">
                  <a16:creationId xmlns:a16="http://schemas.microsoft.com/office/drawing/2014/main" id="{CE71E8F9-85B6-AA44-3827-27CAB53A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Line 49">
              <a:extLst>
                <a:ext uri="{FF2B5EF4-FFF2-40B4-BE49-F238E27FC236}">
                  <a16:creationId xmlns:a16="http://schemas.microsoft.com/office/drawing/2014/main" id="{73C9AD32-CE75-2024-04F4-789540364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" name="Line 50">
              <a:extLst>
                <a:ext uri="{FF2B5EF4-FFF2-40B4-BE49-F238E27FC236}">
                  <a16:creationId xmlns:a16="http://schemas.microsoft.com/office/drawing/2014/main" id="{EFFDB53D-8353-EC93-D959-45F8717FE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" name="Line 51">
              <a:extLst>
                <a:ext uri="{FF2B5EF4-FFF2-40B4-BE49-F238E27FC236}">
                  <a16:creationId xmlns:a16="http://schemas.microsoft.com/office/drawing/2014/main" id="{9C55E4E3-07FA-0AD5-C8E3-7FE71E34E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" name="Line 52">
              <a:extLst>
                <a:ext uri="{FF2B5EF4-FFF2-40B4-BE49-F238E27FC236}">
                  <a16:creationId xmlns:a16="http://schemas.microsoft.com/office/drawing/2014/main" id="{3CF1B5DF-5AC6-70F8-9E87-83D00DBF0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" name="Line 53">
              <a:extLst>
                <a:ext uri="{FF2B5EF4-FFF2-40B4-BE49-F238E27FC236}">
                  <a16:creationId xmlns:a16="http://schemas.microsoft.com/office/drawing/2014/main" id="{BCB2FB9B-1FCF-ABA9-9A25-8E62DDAA8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3" name="Group 54">
            <a:extLst>
              <a:ext uri="{FF2B5EF4-FFF2-40B4-BE49-F238E27FC236}">
                <a16:creationId xmlns:a16="http://schemas.microsoft.com/office/drawing/2014/main" id="{0B0209A0-6D31-E99B-BADE-E57A9D179C7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14431" name="Line 55">
              <a:extLst>
                <a:ext uri="{FF2B5EF4-FFF2-40B4-BE49-F238E27FC236}">
                  <a16:creationId xmlns:a16="http://schemas.microsoft.com/office/drawing/2014/main" id="{4A83039F-22DD-03FF-63A4-FFE4B6627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2" name="Rectangle 56">
              <a:extLst>
                <a:ext uri="{FF2B5EF4-FFF2-40B4-BE49-F238E27FC236}">
                  <a16:creationId xmlns:a16="http://schemas.microsoft.com/office/drawing/2014/main" id="{66BCAECD-DC2A-E71F-7B35-33494EC21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33" name="Line 57">
              <a:extLst>
                <a:ext uri="{FF2B5EF4-FFF2-40B4-BE49-F238E27FC236}">
                  <a16:creationId xmlns:a16="http://schemas.microsoft.com/office/drawing/2014/main" id="{BCDAA4B7-B718-373D-8DB2-765224CFE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4" name="Line 58">
              <a:extLst>
                <a:ext uri="{FF2B5EF4-FFF2-40B4-BE49-F238E27FC236}">
                  <a16:creationId xmlns:a16="http://schemas.microsoft.com/office/drawing/2014/main" id="{6355FCCE-2795-146D-41EF-F6FBCC383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5" name="Line 59">
              <a:extLst>
                <a:ext uri="{FF2B5EF4-FFF2-40B4-BE49-F238E27FC236}">
                  <a16:creationId xmlns:a16="http://schemas.microsoft.com/office/drawing/2014/main" id="{050256D5-26AA-DD78-1F22-C3A48CA83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6" name="Line 60">
              <a:extLst>
                <a:ext uri="{FF2B5EF4-FFF2-40B4-BE49-F238E27FC236}">
                  <a16:creationId xmlns:a16="http://schemas.microsoft.com/office/drawing/2014/main" id="{EB383B99-ABDD-B25E-3F55-B7B5D368A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7" name="Line 61">
              <a:extLst>
                <a:ext uri="{FF2B5EF4-FFF2-40B4-BE49-F238E27FC236}">
                  <a16:creationId xmlns:a16="http://schemas.microsoft.com/office/drawing/2014/main" id="{FF70A318-F8CC-DEFB-58A9-8C9F92174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8" name="Line 62">
              <a:extLst>
                <a:ext uri="{FF2B5EF4-FFF2-40B4-BE49-F238E27FC236}">
                  <a16:creationId xmlns:a16="http://schemas.microsoft.com/office/drawing/2014/main" id="{DC34E956-31BF-6810-D27E-69B96D41F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" name="Line 63">
              <a:extLst>
                <a:ext uri="{FF2B5EF4-FFF2-40B4-BE49-F238E27FC236}">
                  <a16:creationId xmlns:a16="http://schemas.microsoft.com/office/drawing/2014/main" id="{59C9E62E-5C70-917A-205E-9D21861C3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" name="Line 64">
              <a:extLst>
                <a:ext uri="{FF2B5EF4-FFF2-40B4-BE49-F238E27FC236}">
                  <a16:creationId xmlns:a16="http://schemas.microsoft.com/office/drawing/2014/main" id="{88303DD5-7C0B-6ED6-A1F3-2119CD4F7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4" name="Group 65">
            <a:extLst>
              <a:ext uri="{FF2B5EF4-FFF2-40B4-BE49-F238E27FC236}">
                <a16:creationId xmlns:a16="http://schemas.microsoft.com/office/drawing/2014/main" id="{FCD91FAF-FF31-74B0-628E-B7208AF62397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14421" name="Line 66">
              <a:extLst>
                <a:ext uri="{FF2B5EF4-FFF2-40B4-BE49-F238E27FC236}">
                  <a16:creationId xmlns:a16="http://schemas.microsoft.com/office/drawing/2014/main" id="{410A20AF-E155-75F6-05F7-7773BF3D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2" name="Rectangle 67">
              <a:extLst>
                <a:ext uri="{FF2B5EF4-FFF2-40B4-BE49-F238E27FC236}">
                  <a16:creationId xmlns:a16="http://schemas.microsoft.com/office/drawing/2014/main" id="{326E362A-627F-5A41-D741-606DF07C3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23" name="Line 68">
              <a:extLst>
                <a:ext uri="{FF2B5EF4-FFF2-40B4-BE49-F238E27FC236}">
                  <a16:creationId xmlns:a16="http://schemas.microsoft.com/office/drawing/2014/main" id="{1D6170FA-B204-D44B-C37C-5DDC780CA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4" name="Line 69">
              <a:extLst>
                <a:ext uri="{FF2B5EF4-FFF2-40B4-BE49-F238E27FC236}">
                  <a16:creationId xmlns:a16="http://schemas.microsoft.com/office/drawing/2014/main" id="{D303EA37-E2CF-F2D5-117D-096082FB7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5" name="Line 70">
              <a:extLst>
                <a:ext uri="{FF2B5EF4-FFF2-40B4-BE49-F238E27FC236}">
                  <a16:creationId xmlns:a16="http://schemas.microsoft.com/office/drawing/2014/main" id="{9E02542F-DBD1-8D03-C337-1BC7D6582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6" name="Line 71">
              <a:extLst>
                <a:ext uri="{FF2B5EF4-FFF2-40B4-BE49-F238E27FC236}">
                  <a16:creationId xmlns:a16="http://schemas.microsoft.com/office/drawing/2014/main" id="{AAB22C7D-32FC-EDF8-7A62-03CD3F464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7" name="Line 72">
              <a:extLst>
                <a:ext uri="{FF2B5EF4-FFF2-40B4-BE49-F238E27FC236}">
                  <a16:creationId xmlns:a16="http://schemas.microsoft.com/office/drawing/2014/main" id="{594E8FEC-4B2D-6EB9-606F-D82BA186F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8" name="Line 73">
              <a:extLst>
                <a:ext uri="{FF2B5EF4-FFF2-40B4-BE49-F238E27FC236}">
                  <a16:creationId xmlns:a16="http://schemas.microsoft.com/office/drawing/2014/main" id="{4D3682EC-2B5C-EFE2-CD59-A1A938630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9" name="Line 74">
              <a:extLst>
                <a:ext uri="{FF2B5EF4-FFF2-40B4-BE49-F238E27FC236}">
                  <a16:creationId xmlns:a16="http://schemas.microsoft.com/office/drawing/2014/main" id="{CA82299C-5B63-DCE0-5847-709106DDA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0" name="Line 75">
              <a:extLst>
                <a:ext uri="{FF2B5EF4-FFF2-40B4-BE49-F238E27FC236}">
                  <a16:creationId xmlns:a16="http://schemas.microsoft.com/office/drawing/2014/main" id="{8D905988-A64C-A210-D308-0FDCE1B4D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5" name="Group 87">
            <a:extLst>
              <a:ext uri="{FF2B5EF4-FFF2-40B4-BE49-F238E27FC236}">
                <a16:creationId xmlns:a16="http://schemas.microsoft.com/office/drawing/2014/main" id="{76AAF2D3-3174-6270-6739-5F66EDC2DE1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14411" name="Line 88">
              <a:extLst>
                <a:ext uri="{FF2B5EF4-FFF2-40B4-BE49-F238E27FC236}">
                  <a16:creationId xmlns:a16="http://schemas.microsoft.com/office/drawing/2014/main" id="{8330F7E9-63F9-EF3A-0DD2-BDC4117B6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2" name="Rectangle 89">
              <a:extLst>
                <a:ext uri="{FF2B5EF4-FFF2-40B4-BE49-F238E27FC236}">
                  <a16:creationId xmlns:a16="http://schemas.microsoft.com/office/drawing/2014/main" id="{A13C14D6-72F1-E81B-9D11-F67F18DC0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13" name="Line 90">
              <a:extLst>
                <a:ext uri="{FF2B5EF4-FFF2-40B4-BE49-F238E27FC236}">
                  <a16:creationId xmlns:a16="http://schemas.microsoft.com/office/drawing/2014/main" id="{C64D9E89-E665-F070-F087-6CFCD2A31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4" name="Line 91">
              <a:extLst>
                <a:ext uri="{FF2B5EF4-FFF2-40B4-BE49-F238E27FC236}">
                  <a16:creationId xmlns:a16="http://schemas.microsoft.com/office/drawing/2014/main" id="{D60CA4EE-2CC3-19E8-681A-7BCD58DDB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5" name="Line 92">
              <a:extLst>
                <a:ext uri="{FF2B5EF4-FFF2-40B4-BE49-F238E27FC236}">
                  <a16:creationId xmlns:a16="http://schemas.microsoft.com/office/drawing/2014/main" id="{986F7ED8-4905-1D08-6636-96EDC1D43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6" name="Line 93">
              <a:extLst>
                <a:ext uri="{FF2B5EF4-FFF2-40B4-BE49-F238E27FC236}">
                  <a16:creationId xmlns:a16="http://schemas.microsoft.com/office/drawing/2014/main" id="{EF3BA3EF-DCCA-F879-44DA-DD1951AC1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7" name="Line 94">
              <a:extLst>
                <a:ext uri="{FF2B5EF4-FFF2-40B4-BE49-F238E27FC236}">
                  <a16:creationId xmlns:a16="http://schemas.microsoft.com/office/drawing/2014/main" id="{F356CD18-24B1-92B9-7184-88B29E0B5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8" name="Line 95">
              <a:extLst>
                <a:ext uri="{FF2B5EF4-FFF2-40B4-BE49-F238E27FC236}">
                  <a16:creationId xmlns:a16="http://schemas.microsoft.com/office/drawing/2014/main" id="{EDA7FF6C-D6D9-3B90-2D9E-A6F8A33F3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9" name="Line 96">
              <a:extLst>
                <a:ext uri="{FF2B5EF4-FFF2-40B4-BE49-F238E27FC236}">
                  <a16:creationId xmlns:a16="http://schemas.microsoft.com/office/drawing/2014/main" id="{5D98AAA9-68A3-F21E-B444-75507052E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0" name="Line 97">
              <a:extLst>
                <a:ext uri="{FF2B5EF4-FFF2-40B4-BE49-F238E27FC236}">
                  <a16:creationId xmlns:a16="http://schemas.microsoft.com/office/drawing/2014/main" id="{D1076AB3-085E-40DB-260E-0D117FAE2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98">
            <a:extLst>
              <a:ext uri="{FF2B5EF4-FFF2-40B4-BE49-F238E27FC236}">
                <a16:creationId xmlns:a16="http://schemas.microsoft.com/office/drawing/2014/main" id="{4D415BEB-181B-9AAA-083D-440E5046B54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14401" name="Line 99">
              <a:extLst>
                <a:ext uri="{FF2B5EF4-FFF2-40B4-BE49-F238E27FC236}">
                  <a16:creationId xmlns:a16="http://schemas.microsoft.com/office/drawing/2014/main" id="{ED2540E4-BC3F-AA8E-C746-8DF1A79FA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2" name="Rectangle 100">
              <a:extLst>
                <a:ext uri="{FF2B5EF4-FFF2-40B4-BE49-F238E27FC236}">
                  <a16:creationId xmlns:a16="http://schemas.microsoft.com/office/drawing/2014/main" id="{FC646717-5B4C-F5CD-123C-720F3A008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403" name="Line 101">
              <a:extLst>
                <a:ext uri="{FF2B5EF4-FFF2-40B4-BE49-F238E27FC236}">
                  <a16:creationId xmlns:a16="http://schemas.microsoft.com/office/drawing/2014/main" id="{B1619CB9-D97F-8F42-F4E8-ED5D25888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4" name="Line 102">
              <a:extLst>
                <a:ext uri="{FF2B5EF4-FFF2-40B4-BE49-F238E27FC236}">
                  <a16:creationId xmlns:a16="http://schemas.microsoft.com/office/drawing/2014/main" id="{0C321353-D11A-7315-AF0C-DEF72F050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Line 103">
              <a:extLst>
                <a:ext uri="{FF2B5EF4-FFF2-40B4-BE49-F238E27FC236}">
                  <a16:creationId xmlns:a16="http://schemas.microsoft.com/office/drawing/2014/main" id="{51909B81-7A94-A84E-C09E-BACF29EF7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6" name="Line 104">
              <a:extLst>
                <a:ext uri="{FF2B5EF4-FFF2-40B4-BE49-F238E27FC236}">
                  <a16:creationId xmlns:a16="http://schemas.microsoft.com/office/drawing/2014/main" id="{E1415208-4E84-BEF6-8B0A-B53A0A110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Line 105">
              <a:extLst>
                <a:ext uri="{FF2B5EF4-FFF2-40B4-BE49-F238E27FC236}">
                  <a16:creationId xmlns:a16="http://schemas.microsoft.com/office/drawing/2014/main" id="{9F45007B-D98F-FCC1-1F7E-6354FD81D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8" name="Line 106">
              <a:extLst>
                <a:ext uri="{FF2B5EF4-FFF2-40B4-BE49-F238E27FC236}">
                  <a16:creationId xmlns:a16="http://schemas.microsoft.com/office/drawing/2014/main" id="{C1F99E8E-78C3-B8DF-580A-94D0A8B99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9" name="Line 107">
              <a:extLst>
                <a:ext uri="{FF2B5EF4-FFF2-40B4-BE49-F238E27FC236}">
                  <a16:creationId xmlns:a16="http://schemas.microsoft.com/office/drawing/2014/main" id="{300DABE4-3CEF-94EF-491C-B266B0A5F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0" name="Line 108">
              <a:extLst>
                <a:ext uri="{FF2B5EF4-FFF2-40B4-BE49-F238E27FC236}">
                  <a16:creationId xmlns:a16="http://schemas.microsoft.com/office/drawing/2014/main" id="{7E4B1F96-D717-543F-310C-B94C2A547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7" name="Group 109">
            <a:extLst>
              <a:ext uri="{FF2B5EF4-FFF2-40B4-BE49-F238E27FC236}">
                <a16:creationId xmlns:a16="http://schemas.microsoft.com/office/drawing/2014/main" id="{55FA2EAF-6063-C5F8-7623-D57EA34C655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14391" name="Line 110">
              <a:extLst>
                <a:ext uri="{FF2B5EF4-FFF2-40B4-BE49-F238E27FC236}">
                  <a16:creationId xmlns:a16="http://schemas.microsoft.com/office/drawing/2014/main" id="{D44E4591-7195-CFB1-9775-24A53E1DC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2" name="Rectangle 111">
              <a:extLst>
                <a:ext uri="{FF2B5EF4-FFF2-40B4-BE49-F238E27FC236}">
                  <a16:creationId xmlns:a16="http://schemas.microsoft.com/office/drawing/2014/main" id="{105C0FB4-C189-C2C7-EDD9-4769FE4C8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93" name="Line 112">
              <a:extLst>
                <a:ext uri="{FF2B5EF4-FFF2-40B4-BE49-F238E27FC236}">
                  <a16:creationId xmlns:a16="http://schemas.microsoft.com/office/drawing/2014/main" id="{CDF972CC-4FEA-F2E3-C172-3E963B166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113">
              <a:extLst>
                <a:ext uri="{FF2B5EF4-FFF2-40B4-BE49-F238E27FC236}">
                  <a16:creationId xmlns:a16="http://schemas.microsoft.com/office/drawing/2014/main" id="{B68E6E58-2879-7228-1F96-3852378D4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Line 114">
              <a:extLst>
                <a:ext uri="{FF2B5EF4-FFF2-40B4-BE49-F238E27FC236}">
                  <a16:creationId xmlns:a16="http://schemas.microsoft.com/office/drawing/2014/main" id="{498E9725-2C3C-86BA-C6BD-DCE698E46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6" name="Line 115">
              <a:extLst>
                <a:ext uri="{FF2B5EF4-FFF2-40B4-BE49-F238E27FC236}">
                  <a16:creationId xmlns:a16="http://schemas.microsoft.com/office/drawing/2014/main" id="{3EFFCEB5-E771-1023-D43E-E3191AB7F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7" name="Line 116">
              <a:extLst>
                <a:ext uri="{FF2B5EF4-FFF2-40B4-BE49-F238E27FC236}">
                  <a16:creationId xmlns:a16="http://schemas.microsoft.com/office/drawing/2014/main" id="{88EA21CA-0BE7-1DC6-7EAC-CDAF4F469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8" name="Line 117">
              <a:extLst>
                <a:ext uri="{FF2B5EF4-FFF2-40B4-BE49-F238E27FC236}">
                  <a16:creationId xmlns:a16="http://schemas.microsoft.com/office/drawing/2014/main" id="{FC251497-CE53-3B14-16E1-07A34D688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118">
              <a:extLst>
                <a:ext uri="{FF2B5EF4-FFF2-40B4-BE49-F238E27FC236}">
                  <a16:creationId xmlns:a16="http://schemas.microsoft.com/office/drawing/2014/main" id="{939E7240-D5CD-A34E-74B7-22801AC37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Line 119">
              <a:extLst>
                <a:ext uri="{FF2B5EF4-FFF2-40B4-BE49-F238E27FC236}">
                  <a16:creationId xmlns:a16="http://schemas.microsoft.com/office/drawing/2014/main" id="{05A87C68-8780-46D1-02DC-EC2CA6960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8" name="TextBox 371">
            <a:extLst>
              <a:ext uri="{FF2B5EF4-FFF2-40B4-BE49-F238E27FC236}">
                <a16:creationId xmlns:a16="http://schemas.microsoft.com/office/drawing/2014/main" id="{0FB8A388-4300-7F57-5716-AEE63C999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14349" name="Group 65">
            <a:extLst>
              <a:ext uri="{FF2B5EF4-FFF2-40B4-BE49-F238E27FC236}">
                <a16:creationId xmlns:a16="http://schemas.microsoft.com/office/drawing/2014/main" id="{ACFB96AB-BB32-0485-0CA0-9FFC00D59B97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14381" name="Line 66">
              <a:extLst>
                <a:ext uri="{FF2B5EF4-FFF2-40B4-BE49-F238E27FC236}">
                  <a16:creationId xmlns:a16="http://schemas.microsoft.com/office/drawing/2014/main" id="{CFBF8471-371E-10AD-C584-25F7653FB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Rectangle 67">
              <a:extLst>
                <a:ext uri="{FF2B5EF4-FFF2-40B4-BE49-F238E27FC236}">
                  <a16:creationId xmlns:a16="http://schemas.microsoft.com/office/drawing/2014/main" id="{0C3F12F8-E01D-BA6C-7094-78F2BECB6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83" name="Line 68">
              <a:extLst>
                <a:ext uri="{FF2B5EF4-FFF2-40B4-BE49-F238E27FC236}">
                  <a16:creationId xmlns:a16="http://schemas.microsoft.com/office/drawing/2014/main" id="{A77FB726-BFF8-191E-6128-0205F8762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Line 69">
              <a:extLst>
                <a:ext uri="{FF2B5EF4-FFF2-40B4-BE49-F238E27FC236}">
                  <a16:creationId xmlns:a16="http://schemas.microsoft.com/office/drawing/2014/main" id="{C7977A0A-9ED6-8E10-AA5C-5C07DB4BD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Line 70">
              <a:extLst>
                <a:ext uri="{FF2B5EF4-FFF2-40B4-BE49-F238E27FC236}">
                  <a16:creationId xmlns:a16="http://schemas.microsoft.com/office/drawing/2014/main" id="{DC2A7949-5718-2ADB-8794-A99159C8B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6" name="Line 71">
              <a:extLst>
                <a:ext uri="{FF2B5EF4-FFF2-40B4-BE49-F238E27FC236}">
                  <a16:creationId xmlns:a16="http://schemas.microsoft.com/office/drawing/2014/main" id="{B149EBD6-1531-0EF2-A30D-9D64BEFC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Line 72">
              <a:extLst>
                <a:ext uri="{FF2B5EF4-FFF2-40B4-BE49-F238E27FC236}">
                  <a16:creationId xmlns:a16="http://schemas.microsoft.com/office/drawing/2014/main" id="{55766102-6E68-0FBC-35E6-F22E465B3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8" name="Line 73">
              <a:extLst>
                <a:ext uri="{FF2B5EF4-FFF2-40B4-BE49-F238E27FC236}">
                  <a16:creationId xmlns:a16="http://schemas.microsoft.com/office/drawing/2014/main" id="{DBE989E9-001A-2AE7-172C-DB54CDC85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74">
              <a:extLst>
                <a:ext uri="{FF2B5EF4-FFF2-40B4-BE49-F238E27FC236}">
                  <a16:creationId xmlns:a16="http://schemas.microsoft.com/office/drawing/2014/main" id="{73D7565E-2413-FC81-1F3D-F0DCC1364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0" name="Line 75">
              <a:extLst>
                <a:ext uri="{FF2B5EF4-FFF2-40B4-BE49-F238E27FC236}">
                  <a16:creationId xmlns:a16="http://schemas.microsoft.com/office/drawing/2014/main" id="{C937C98D-0CDE-D1BE-EE0D-2B99AFF8A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0" name="Group 65">
            <a:extLst>
              <a:ext uri="{FF2B5EF4-FFF2-40B4-BE49-F238E27FC236}">
                <a16:creationId xmlns:a16="http://schemas.microsoft.com/office/drawing/2014/main" id="{02E6AEB2-5287-EF37-098B-5F8CD425FAFF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14371" name="Line 66">
              <a:extLst>
                <a:ext uri="{FF2B5EF4-FFF2-40B4-BE49-F238E27FC236}">
                  <a16:creationId xmlns:a16="http://schemas.microsoft.com/office/drawing/2014/main" id="{74470CFF-2AC5-A713-B10E-8FE4E9B1F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Rectangle 67">
              <a:extLst>
                <a:ext uri="{FF2B5EF4-FFF2-40B4-BE49-F238E27FC236}">
                  <a16:creationId xmlns:a16="http://schemas.microsoft.com/office/drawing/2014/main" id="{DF11F802-5F78-2CE1-FE33-E48588281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73" name="Line 68">
              <a:extLst>
                <a:ext uri="{FF2B5EF4-FFF2-40B4-BE49-F238E27FC236}">
                  <a16:creationId xmlns:a16="http://schemas.microsoft.com/office/drawing/2014/main" id="{2B22236A-E027-EBAA-B1DA-5D0D8E725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69">
              <a:extLst>
                <a:ext uri="{FF2B5EF4-FFF2-40B4-BE49-F238E27FC236}">
                  <a16:creationId xmlns:a16="http://schemas.microsoft.com/office/drawing/2014/main" id="{B83E8A22-50ED-98F5-FB3C-329B72FFC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70">
              <a:extLst>
                <a:ext uri="{FF2B5EF4-FFF2-40B4-BE49-F238E27FC236}">
                  <a16:creationId xmlns:a16="http://schemas.microsoft.com/office/drawing/2014/main" id="{25C29042-D1CC-C4D5-D88C-6AE061F87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71">
              <a:extLst>
                <a:ext uri="{FF2B5EF4-FFF2-40B4-BE49-F238E27FC236}">
                  <a16:creationId xmlns:a16="http://schemas.microsoft.com/office/drawing/2014/main" id="{05E92A26-C785-13DD-D665-2665B2738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Line 72">
              <a:extLst>
                <a:ext uri="{FF2B5EF4-FFF2-40B4-BE49-F238E27FC236}">
                  <a16:creationId xmlns:a16="http://schemas.microsoft.com/office/drawing/2014/main" id="{ACA727E4-E45F-E51C-F6D1-E7FDBFBBE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Line 73">
              <a:extLst>
                <a:ext uri="{FF2B5EF4-FFF2-40B4-BE49-F238E27FC236}">
                  <a16:creationId xmlns:a16="http://schemas.microsoft.com/office/drawing/2014/main" id="{167B4506-5368-BF32-B3BD-803D7EEC8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74">
              <a:extLst>
                <a:ext uri="{FF2B5EF4-FFF2-40B4-BE49-F238E27FC236}">
                  <a16:creationId xmlns:a16="http://schemas.microsoft.com/office/drawing/2014/main" id="{DB45A31A-99F5-49BE-291E-6D88A365E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0" name="Line 75">
              <a:extLst>
                <a:ext uri="{FF2B5EF4-FFF2-40B4-BE49-F238E27FC236}">
                  <a16:creationId xmlns:a16="http://schemas.microsoft.com/office/drawing/2014/main" id="{79D7C991-DA14-E95D-CE7B-51594CE2D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1" name="Group 65">
            <a:extLst>
              <a:ext uri="{FF2B5EF4-FFF2-40B4-BE49-F238E27FC236}">
                <a16:creationId xmlns:a16="http://schemas.microsoft.com/office/drawing/2014/main" id="{58E3D194-7E62-D164-2962-38FF97D92312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14361" name="Line 66">
              <a:extLst>
                <a:ext uri="{FF2B5EF4-FFF2-40B4-BE49-F238E27FC236}">
                  <a16:creationId xmlns:a16="http://schemas.microsoft.com/office/drawing/2014/main" id="{ECFF4FAA-04DB-327B-B7E6-FB3A4D62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67">
              <a:extLst>
                <a:ext uri="{FF2B5EF4-FFF2-40B4-BE49-F238E27FC236}">
                  <a16:creationId xmlns:a16="http://schemas.microsoft.com/office/drawing/2014/main" id="{DA7E546A-518A-DDE6-CA5C-EE0203B72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4363" name="Line 68">
              <a:extLst>
                <a:ext uri="{FF2B5EF4-FFF2-40B4-BE49-F238E27FC236}">
                  <a16:creationId xmlns:a16="http://schemas.microsoft.com/office/drawing/2014/main" id="{92092920-077D-F080-6BF6-C00DABAB0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69">
              <a:extLst>
                <a:ext uri="{FF2B5EF4-FFF2-40B4-BE49-F238E27FC236}">
                  <a16:creationId xmlns:a16="http://schemas.microsoft.com/office/drawing/2014/main" id="{E0FAE304-5D13-FE81-DD50-CE8A554AF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70">
              <a:extLst>
                <a:ext uri="{FF2B5EF4-FFF2-40B4-BE49-F238E27FC236}">
                  <a16:creationId xmlns:a16="http://schemas.microsoft.com/office/drawing/2014/main" id="{D05B74F2-6F21-01E2-BC5B-5B331AFEF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71">
              <a:extLst>
                <a:ext uri="{FF2B5EF4-FFF2-40B4-BE49-F238E27FC236}">
                  <a16:creationId xmlns:a16="http://schemas.microsoft.com/office/drawing/2014/main" id="{6078D054-AFCC-5726-33B0-CBE256D97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72">
              <a:extLst>
                <a:ext uri="{FF2B5EF4-FFF2-40B4-BE49-F238E27FC236}">
                  <a16:creationId xmlns:a16="http://schemas.microsoft.com/office/drawing/2014/main" id="{E9875083-8843-BBDA-7F74-67C594D29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73">
              <a:extLst>
                <a:ext uri="{FF2B5EF4-FFF2-40B4-BE49-F238E27FC236}">
                  <a16:creationId xmlns:a16="http://schemas.microsoft.com/office/drawing/2014/main" id="{E60F063B-FC35-45EE-DCF3-5620A6D26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74">
              <a:extLst>
                <a:ext uri="{FF2B5EF4-FFF2-40B4-BE49-F238E27FC236}">
                  <a16:creationId xmlns:a16="http://schemas.microsoft.com/office/drawing/2014/main" id="{ED1E81C6-2050-38E9-68D0-2B1167C9F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75">
              <a:extLst>
                <a:ext uri="{FF2B5EF4-FFF2-40B4-BE49-F238E27FC236}">
                  <a16:creationId xmlns:a16="http://schemas.microsoft.com/office/drawing/2014/main" id="{5DD3BC3A-F9AC-D8EC-BFDC-23423DDD6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2" name="Rectangle 120">
            <a:extLst>
              <a:ext uri="{FF2B5EF4-FFF2-40B4-BE49-F238E27FC236}">
                <a16:creationId xmlns:a16="http://schemas.microsoft.com/office/drawing/2014/main" id="{FE77B1DB-9680-F887-3947-3F684EED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14353" name="Rectangle 120">
            <a:extLst>
              <a:ext uri="{FF2B5EF4-FFF2-40B4-BE49-F238E27FC236}">
                <a16:creationId xmlns:a16="http://schemas.microsoft.com/office/drawing/2014/main" id="{C3BC0519-5F4F-A3B0-78AC-074E6EF51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8753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14354" name="Rectangle 120">
            <a:extLst>
              <a:ext uri="{FF2B5EF4-FFF2-40B4-BE49-F238E27FC236}">
                <a16:creationId xmlns:a16="http://schemas.microsoft.com/office/drawing/2014/main" id="{57327938-ECCC-9CF1-EFEB-8CE7B4A2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663" y="1905000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14355" name="Rectangle 120">
            <a:extLst>
              <a:ext uri="{FF2B5EF4-FFF2-40B4-BE49-F238E27FC236}">
                <a16:creationId xmlns:a16="http://schemas.microsoft.com/office/drawing/2014/main" id="{83F13AEF-7E0C-5CBE-EBDF-6B968175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188753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14356" name="Rectangle 120">
            <a:extLst>
              <a:ext uri="{FF2B5EF4-FFF2-40B4-BE49-F238E27FC236}">
                <a16:creationId xmlns:a16="http://schemas.microsoft.com/office/drawing/2014/main" id="{1AFB07BF-695F-91E1-1453-1BA18EBA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813" y="1887538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14357" name="Rectangle 120">
            <a:extLst>
              <a:ext uri="{FF2B5EF4-FFF2-40B4-BE49-F238E27FC236}">
                <a16:creationId xmlns:a16="http://schemas.microsoft.com/office/drawing/2014/main" id="{A5199136-0DE1-90CB-6719-1B1CF8E73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19050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14358" name="Rectangle 120">
            <a:extLst>
              <a:ext uri="{FF2B5EF4-FFF2-40B4-BE49-F238E27FC236}">
                <a16:creationId xmlns:a16="http://schemas.microsoft.com/office/drawing/2014/main" id="{4DFEC1CB-754C-7957-B039-DD69E886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1905000"/>
            <a:ext cx="4159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14359" name="Rectangle 120">
            <a:extLst>
              <a:ext uri="{FF2B5EF4-FFF2-40B4-BE49-F238E27FC236}">
                <a16:creationId xmlns:a16="http://schemas.microsoft.com/office/drawing/2014/main" id="{3F90AF11-5206-9CE1-EC02-0BA1F6848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1905000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4360" name="Rectangle 3">
            <a:extLst>
              <a:ext uri="{FF2B5EF4-FFF2-40B4-BE49-F238E27FC236}">
                <a16:creationId xmlns:a16="http://schemas.microsoft.com/office/drawing/2014/main" id="{DFD0B6C6-98D4-D75E-A60D-652726D5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1274763"/>
            <a:ext cx="131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Build Heap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35BCBCBC-93BF-BF07-E23A-568C31F8384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BA38BE4C-0B27-E988-8CE0-D16327996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B629E40A-5052-48E5-1CF1-7EDC4EDD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7D6A5914-921F-ABD4-7B6C-83A220573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F12BE600-C9F1-F904-7174-8ABD83FCA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6DED88BC-9703-F0CC-1C0F-02B5FF2E1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44F5671C-601F-12FB-7D2C-9A4EF2330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6FD168FB-17BF-C077-B1CC-E4B9E4365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74D94F20-41F0-89B6-4BEB-61C8222EA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67D34548-C89E-F061-AA36-985839A87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53914626-D53A-D5B6-8F74-6D575908A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BC76AA63-0F7C-58FB-C7EF-96E23659267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883DE9D9-7763-D5F1-5E8E-D1BCFE0D6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69BEC943-659B-D872-7567-AB902286F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4FED4030-2BD7-D436-BEA6-D94E02DE1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F478F7B1-E2ED-7E73-81AB-3864B7BE6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D2A6A47F-4217-84D9-5B78-29B6E1ADA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5BF00240-75A8-364E-F849-65032C73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4B700BB9-C11B-19F4-3540-EFA3E0D33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08DFA1F1-C75E-87FF-1F12-AB4C4AD85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19F4DA64-49B7-8501-3A5B-F9140AC23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7E54B3D3-78E4-DFC2-DA97-B780C649A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B674CE76-0E09-5A5B-78EB-FD70886B259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A73F5FF2-F9BF-7BBF-7A12-9C0B94C4B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B637D88D-1AD4-ABA0-1CC2-A315399D2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A6CF061F-25E9-58AC-7370-10A67662F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AD99562A-FB98-D243-577B-3A386A47F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F568E496-7FFE-13D9-B455-93469596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6B7EF8B4-D6D5-EE0C-754A-D5C78A1AD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AEB4056E-B756-24AD-76E9-C2A9BEBE6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9E8DFDC2-247B-E7AA-7A42-178EDAEA0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757F90FA-AA97-5CAB-E818-D93BE2002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EC96AC9F-3BEE-1C2D-3874-F0168545D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E3E28003-126E-E66F-EE63-CCB0AA9AC23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B52C3140-88B2-4584-0CB5-C0FAEF239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2CFF8339-8311-307B-DCE5-A3E65C0A2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B24427DD-1FC5-B911-FB1D-F33351FC9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830576FC-32ED-4484-0C89-5366DA104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C00F2598-791D-57FA-87FF-188BA94A5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6224060E-8B3B-7006-6315-38E96FF1B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6F04663E-4B74-32B6-C0DD-84AAC953B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8CB50669-349B-B5BF-1DC9-166C758F5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62C914D8-B650-4842-B6DE-5171CEA43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49E315B5-205C-9396-BB6C-9EC3E6738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EAD0153C-9B14-0CA1-F529-EBC66E0D10B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6E2250C3-70E4-B531-673E-771110CE9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D380D890-6674-2F25-80FE-C898B9316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03BF9B41-B23F-9D9B-F9C0-1BE68B6DE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28A464C8-D1FE-19E5-7F8D-1863305B1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5ABC1044-D504-20E9-4DB6-D5320BFF4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01F9D3BC-5BF9-34E7-9784-96C993D14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898E5890-1DA7-1265-610E-21A620893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324DB468-ADA5-CD43-5BC7-A46C69601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346F8EFF-E50C-EE31-3B03-44C288ACC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5F72E8E2-CF29-E909-0608-FBC5B0595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EA8F1B86-76DA-B4D2-540C-108FB54E6BD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3F60742D-9033-8E91-C86B-19B594BCD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DDB5D54D-9471-F79E-8B8E-443B31FE4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5D84D772-F113-A38B-5B04-9261E2E44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C216013B-7D99-6AF6-FD49-2DA1C6944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558CCD88-2F3C-047F-12C3-715F08699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2669087C-17FC-36A4-8BDA-62F8696C4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A8C19773-7C21-3E32-E1D4-F52A19016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3C2D7AC2-89C9-ADBC-E873-B3452CBDB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1FB072E3-6D68-EC4F-1EB5-56E58C775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D39290AB-AD0F-3A21-78C3-FFF0C1B7F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914C5EC3-FF7D-A5C6-7DD6-C2F8CCC41447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A5146FCA-AC07-7981-9CE4-B93AC29AE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B1E6D2DA-0A05-9A5A-66B4-DB374C1E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A28DF9DF-A2A9-7AEA-9579-89BB05DA9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85502316-12FD-4363-8E78-036B6D92E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C5A830CC-1BC6-67C5-521F-5A976C7F9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47A48368-93AF-86A9-99A8-C3257D9ED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3E9B962C-2C70-D251-BA49-50F390F4B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CDED347C-E706-5C1C-04FC-43F3FCB7A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DB4D3414-03E9-D246-1B49-6766E87CB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0745BAEC-D4F1-FD78-3F9A-C3EA6E312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3C335055-34A5-BE7E-95FF-CCE3374B4C8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54181BC7-CBFA-98B7-5A74-433BC30AA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234A6694-3FA1-632C-4420-EA6C4C6E2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899FFB37-E9F4-8CB1-11F6-85772C353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14CACAC0-DAC3-9440-92B4-B64F1A9E5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15FD8800-7642-E185-E81F-069731DB5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3CE0341B-7FE5-44B8-5D16-58708F601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9921090C-CD87-6DA7-B3A9-E9CB5FD41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62BB8E9C-799A-00B2-BC68-BBF161E19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9D4E1829-8F9A-1CB5-9B89-BEDA602A0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21819B8A-AD52-7A3D-9055-A208CC754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256017BA-F5DA-B38C-A6C3-0B0FFF7C1ED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E89076D3-7441-27CD-046A-4EC69F5DE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1FD7303E-1CD7-B321-38E6-295E1C1C7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C1710210-2759-F04A-C931-DE7D2BACB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FF7EBD37-8044-3D01-55D3-0457C4EED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C6E664F8-0E88-7145-EFFE-4C47F3B2A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FC5AF944-BA96-090A-CAB9-8C8771B3A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6B4B3877-917B-BDEC-7743-326E97BA9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FC9673CE-397B-3006-EAB9-5C5086BC7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AA7B29AB-37DD-FF95-496B-157553FE1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95091A81-22F3-EC14-8C41-8837A1CD9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99886714-315D-62E2-54EA-E098E83DB68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FD90CA21-BB25-ED44-AF6D-2ECA90DC4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778CC2CE-E8C8-CE65-C32C-DDBE90D45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F67B0590-DB7E-ADF5-AC33-7FFD7D962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C732981A-ACC5-7B44-8CAC-CDD4BA082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19A3514E-EB51-AD6E-AFA7-DDA9A4029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EB402409-48A2-4DAD-ECD5-26D1C06CB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8A6AB459-A4CE-531E-C4FE-A02904994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0B154DEE-E184-36C5-2858-867682F50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22001EA6-CC1F-B8B5-8D41-A387B12FF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E5D2D62C-6FA0-F779-99E2-2EFEDC990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9DBBDD81-C97B-67E1-61D8-90C39955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1FEF7608-0909-244F-74A6-BFC4A006C48B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407C5EED-1645-73A8-F349-1B8FCA361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C7395D77-2338-6579-B952-DB70D6D2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8BF064B3-ACC7-C57A-E6A4-50766CC6E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4AEF52A1-3049-F092-CA9C-2F01D97D0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30CD55D4-59A8-0A00-64B8-D6A3F8A3A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75B2964E-9257-1C9D-8BA0-485A8F28C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0EA31A7A-C645-5F53-7674-FA62F2D49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FC481F7A-533D-B9DF-C04F-AF50474D1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2F9B0CB5-42D4-D4EF-B28C-A0B99214B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FFE9AA06-134B-1DE4-6BF9-3546DD0C8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1A88F447-1A87-9256-F856-01F5AB4DD743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D463B00C-C0B7-7EA2-19BF-8FFBC424F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66FDF02E-7463-CBD5-0897-127848844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502D7C01-4E07-56B7-2C74-381C0EF6E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932B65AD-F129-3AA4-F86C-49E2AE8EE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236D3CE2-7280-A942-45A1-F49C10556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377A5F95-8E65-A80D-6CC8-FAB1EF2D7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DA87903A-F928-55C9-1DA8-45AF2722F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B9B2ECC0-3540-6B00-AD28-E5BA8DDE7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9BD54DFB-ED7D-E608-D873-699D814B8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C19BE189-391E-914E-FFA4-1D6269DC4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2">
            <a:extLst>
              <a:ext uri="{FF2B5EF4-FFF2-40B4-BE49-F238E27FC236}">
                <a16:creationId xmlns:a16="http://schemas.microsoft.com/office/drawing/2014/main" id="{A22B2653-F4E3-A9CB-E999-D21AB47E70E2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16521" name="Line 3">
              <a:extLst>
                <a:ext uri="{FF2B5EF4-FFF2-40B4-BE49-F238E27FC236}">
                  <a16:creationId xmlns:a16="http://schemas.microsoft.com/office/drawing/2014/main" id="{EE65723D-E224-9E60-1C79-4E58F7895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2" name="Rectangle 4">
              <a:extLst>
                <a:ext uri="{FF2B5EF4-FFF2-40B4-BE49-F238E27FC236}">
                  <a16:creationId xmlns:a16="http://schemas.microsoft.com/office/drawing/2014/main" id="{A7D4897D-A4B6-DE64-991B-9BDB19DB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23" name="Line 5">
              <a:extLst>
                <a:ext uri="{FF2B5EF4-FFF2-40B4-BE49-F238E27FC236}">
                  <a16:creationId xmlns:a16="http://schemas.microsoft.com/office/drawing/2014/main" id="{1086CAE7-45DA-886C-075A-20CEF18AA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4" name="Line 6">
              <a:extLst>
                <a:ext uri="{FF2B5EF4-FFF2-40B4-BE49-F238E27FC236}">
                  <a16:creationId xmlns:a16="http://schemas.microsoft.com/office/drawing/2014/main" id="{4C52D682-A05B-FF2B-272F-12D99C735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5" name="Line 7">
              <a:extLst>
                <a:ext uri="{FF2B5EF4-FFF2-40B4-BE49-F238E27FC236}">
                  <a16:creationId xmlns:a16="http://schemas.microsoft.com/office/drawing/2014/main" id="{5E977915-EBBD-874C-AD6B-E0C8D6517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6" name="Line 8">
              <a:extLst>
                <a:ext uri="{FF2B5EF4-FFF2-40B4-BE49-F238E27FC236}">
                  <a16:creationId xmlns:a16="http://schemas.microsoft.com/office/drawing/2014/main" id="{DBCE5D65-4FE9-47C4-A6C0-42D520310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7" name="Line 9">
              <a:extLst>
                <a:ext uri="{FF2B5EF4-FFF2-40B4-BE49-F238E27FC236}">
                  <a16:creationId xmlns:a16="http://schemas.microsoft.com/office/drawing/2014/main" id="{67029BBC-2FF1-3823-07CB-312DC8016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8" name="Line 10">
              <a:extLst>
                <a:ext uri="{FF2B5EF4-FFF2-40B4-BE49-F238E27FC236}">
                  <a16:creationId xmlns:a16="http://schemas.microsoft.com/office/drawing/2014/main" id="{F2C4ADF7-9B5B-AB56-F4D5-1E6AEEEA7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9" name="Line 11">
              <a:extLst>
                <a:ext uri="{FF2B5EF4-FFF2-40B4-BE49-F238E27FC236}">
                  <a16:creationId xmlns:a16="http://schemas.microsoft.com/office/drawing/2014/main" id="{0DFC1973-5437-C8B1-9EED-32FD42C45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30" name="Line 12">
              <a:extLst>
                <a:ext uri="{FF2B5EF4-FFF2-40B4-BE49-F238E27FC236}">
                  <a16:creationId xmlns:a16="http://schemas.microsoft.com/office/drawing/2014/main" id="{D048AC0E-8AAB-8F31-285B-93089C162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6" name="Group 13">
            <a:extLst>
              <a:ext uri="{FF2B5EF4-FFF2-40B4-BE49-F238E27FC236}">
                <a16:creationId xmlns:a16="http://schemas.microsoft.com/office/drawing/2014/main" id="{E4741003-AF61-78B9-F9F9-B4E07430ECDF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16511" name="Line 14">
              <a:extLst>
                <a:ext uri="{FF2B5EF4-FFF2-40B4-BE49-F238E27FC236}">
                  <a16:creationId xmlns:a16="http://schemas.microsoft.com/office/drawing/2014/main" id="{128B67E0-8CFC-CB1B-9DC8-5C0FA0D91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2" name="Rectangle 15">
              <a:extLst>
                <a:ext uri="{FF2B5EF4-FFF2-40B4-BE49-F238E27FC236}">
                  <a16:creationId xmlns:a16="http://schemas.microsoft.com/office/drawing/2014/main" id="{A35D4787-2043-D0C4-B709-9669512FA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13" name="Line 16">
              <a:extLst>
                <a:ext uri="{FF2B5EF4-FFF2-40B4-BE49-F238E27FC236}">
                  <a16:creationId xmlns:a16="http://schemas.microsoft.com/office/drawing/2014/main" id="{1FC41FC6-DCB0-020B-D81F-249913403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4" name="Line 17">
              <a:extLst>
                <a:ext uri="{FF2B5EF4-FFF2-40B4-BE49-F238E27FC236}">
                  <a16:creationId xmlns:a16="http://schemas.microsoft.com/office/drawing/2014/main" id="{82190AB1-949F-B4FD-4601-187F53164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5" name="Line 18">
              <a:extLst>
                <a:ext uri="{FF2B5EF4-FFF2-40B4-BE49-F238E27FC236}">
                  <a16:creationId xmlns:a16="http://schemas.microsoft.com/office/drawing/2014/main" id="{C5F23435-A4EA-D639-2E34-23DCF5D66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6" name="Line 19">
              <a:extLst>
                <a:ext uri="{FF2B5EF4-FFF2-40B4-BE49-F238E27FC236}">
                  <a16:creationId xmlns:a16="http://schemas.microsoft.com/office/drawing/2014/main" id="{E4FF6AA4-D4DA-EF7B-AEAA-E565AAEAA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7" name="Line 20">
              <a:extLst>
                <a:ext uri="{FF2B5EF4-FFF2-40B4-BE49-F238E27FC236}">
                  <a16:creationId xmlns:a16="http://schemas.microsoft.com/office/drawing/2014/main" id="{D037636B-35C4-8D61-7290-49844C630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8" name="Line 21">
              <a:extLst>
                <a:ext uri="{FF2B5EF4-FFF2-40B4-BE49-F238E27FC236}">
                  <a16:creationId xmlns:a16="http://schemas.microsoft.com/office/drawing/2014/main" id="{C1CFE258-B450-4C37-136B-68122BFC5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9" name="Line 22">
              <a:extLst>
                <a:ext uri="{FF2B5EF4-FFF2-40B4-BE49-F238E27FC236}">
                  <a16:creationId xmlns:a16="http://schemas.microsoft.com/office/drawing/2014/main" id="{E0463ED2-D46D-DCE4-19BA-30C93666E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20" name="Line 23">
              <a:extLst>
                <a:ext uri="{FF2B5EF4-FFF2-40B4-BE49-F238E27FC236}">
                  <a16:creationId xmlns:a16="http://schemas.microsoft.com/office/drawing/2014/main" id="{DD95DBE7-EF23-64FF-9234-6D962B229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7" name="Group 24">
            <a:extLst>
              <a:ext uri="{FF2B5EF4-FFF2-40B4-BE49-F238E27FC236}">
                <a16:creationId xmlns:a16="http://schemas.microsoft.com/office/drawing/2014/main" id="{90263CF3-50E2-D54F-4A24-880F7F36B85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16501" name="Line 25">
              <a:extLst>
                <a:ext uri="{FF2B5EF4-FFF2-40B4-BE49-F238E27FC236}">
                  <a16:creationId xmlns:a16="http://schemas.microsoft.com/office/drawing/2014/main" id="{8A65B6D0-867C-DCCB-5E67-155C9EC89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2" name="Rectangle 26">
              <a:extLst>
                <a:ext uri="{FF2B5EF4-FFF2-40B4-BE49-F238E27FC236}">
                  <a16:creationId xmlns:a16="http://schemas.microsoft.com/office/drawing/2014/main" id="{790F58E1-4456-9228-9E0D-E06442293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503" name="Line 27">
              <a:extLst>
                <a:ext uri="{FF2B5EF4-FFF2-40B4-BE49-F238E27FC236}">
                  <a16:creationId xmlns:a16="http://schemas.microsoft.com/office/drawing/2014/main" id="{CA0C60FD-D85D-2437-FBE0-D22CD5795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4" name="Line 28">
              <a:extLst>
                <a:ext uri="{FF2B5EF4-FFF2-40B4-BE49-F238E27FC236}">
                  <a16:creationId xmlns:a16="http://schemas.microsoft.com/office/drawing/2014/main" id="{F108A662-F2D0-BED7-554B-A9E0E81F4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5" name="Line 29">
              <a:extLst>
                <a:ext uri="{FF2B5EF4-FFF2-40B4-BE49-F238E27FC236}">
                  <a16:creationId xmlns:a16="http://schemas.microsoft.com/office/drawing/2014/main" id="{86DD19EF-6513-FE02-4646-A53A993F8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6" name="Line 30">
              <a:extLst>
                <a:ext uri="{FF2B5EF4-FFF2-40B4-BE49-F238E27FC236}">
                  <a16:creationId xmlns:a16="http://schemas.microsoft.com/office/drawing/2014/main" id="{58E42488-8D30-08A3-5417-0CE0815F8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7" name="Line 31">
              <a:extLst>
                <a:ext uri="{FF2B5EF4-FFF2-40B4-BE49-F238E27FC236}">
                  <a16:creationId xmlns:a16="http://schemas.microsoft.com/office/drawing/2014/main" id="{704ED7C1-86CD-2A80-DE7F-F3953C37A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8" name="Line 32">
              <a:extLst>
                <a:ext uri="{FF2B5EF4-FFF2-40B4-BE49-F238E27FC236}">
                  <a16:creationId xmlns:a16="http://schemas.microsoft.com/office/drawing/2014/main" id="{F968305E-7AD3-9D13-4AAB-140D4FD79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9" name="Line 33">
              <a:extLst>
                <a:ext uri="{FF2B5EF4-FFF2-40B4-BE49-F238E27FC236}">
                  <a16:creationId xmlns:a16="http://schemas.microsoft.com/office/drawing/2014/main" id="{A54EE33E-246C-82D6-DB28-D5549D76E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10" name="Line 34">
              <a:extLst>
                <a:ext uri="{FF2B5EF4-FFF2-40B4-BE49-F238E27FC236}">
                  <a16:creationId xmlns:a16="http://schemas.microsoft.com/office/drawing/2014/main" id="{4C438B8E-7DF8-B964-5EE2-1CF5BEDCF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8" name="Group 35">
            <a:extLst>
              <a:ext uri="{FF2B5EF4-FFF2-40B4-BE49-F238E27FC236}">
                <a16:creationId xmlns:a16="http://schemas.microsoft.com/office/drawing/2014/main" id="{1EAFB10C-7D9C-5D17-F424-DC4513AD38C7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16491" name="Line 36">
              <a:extLst>
                <a:ext uri="{FF2B5EF4-FFF2-40B4-BE49-F238E27FC236}">
                  <a16:creationId xmlns:a16="http://schemas.microsoft.com/office/drawing/2014/main" id="{E8E88FDA-CCE7-09E6-76D0-ED81491AF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2" name="Rectangle 37">
              <a:extLst>
                <a:ext uri="{FF2B5EF4-FFF2-40B4-BE49-F238E27FC236}">
                  <a16:creationId xmlns:a16="http://schemas.microsoft.com/office/drawing/2014/main" id="{28340FE4-937D-16CD-A2B1-669F0ED8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93" name="Line 38">
              <a:extLst>
                <a:ext uri="{FF2B5EF4-FFF2-40B4-BE49-F238E27FC236}">
                  <a16:creationId xmlns:a16="http://schemas.microsoft.com/office/drawing/2014/main" id="{32ED6C9F-0C60-2DC2-00A1-09932D699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4" name="Line 39">
              <a:extLst>
                <a:ext uri="{FF2B5EF4-FFF2-40B4-BE49-F238E27FC236}">
                  <a16:creationId xmlns:a16="http://schemas.microsoft.com/office/drawing/2014/main" id="{6FF74411-1CAC-30B9-0CCF-ABAD28774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5" name="Line 40">
              <a:extLst>
                <a:ext uri="{FF2B5EF4-FFF2-40B4-BE49-F238E27FC236}">
                  <a16:creationId xmlns:a16="http://schemas.microsoft.com/office/drawing/2014/main" id="{BB19E2A0-ED80-45FC-6F0C-326FA3575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6" name="Line 41">
              <a:extLst>
                <a:ext uri="{FF2B5EF4-FFF2-40B4-BE49-F238E27FC236}">
                  <a16:creationId xmlns:a16="http://schemas.microsoft.com/office/drawing/2014/main" id="{AB209EEB-6AB7-945C-9C4C-6515AE98D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7" name="Line 42">
              <a:extLst>
                <a:ext uri="{FF2B5EF4-FFF2-40B4-BE49-F238E27FC236}">
                  <a16:creationId xmlns:a16="http://schemas.microsoft.com/office/drawing/2014/main" id="{D0BAA1E3-A779-EAC9-2681-173FCAE0A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8" name="Line 43">
              <a:extLst>
                <a:ext uri="{FF2B5EF4-FFF2-40B4-BE49-F238E27FC236}">
                  <a16:creationId xmlns:a16="http://schemas.microsoft.com/office/drawing/2014/main" id="{F3423421-8C5F-F95C-5772-8C8F80197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9" name="Line 44">
              <a:extLst>
                <a:ext uri="{FF2B5EF4-FFF2-40B4-BE49-F238E27FC236}">
                  <a16:creationId xmlns:a16="http://schemas.microsoft.com/office/drawing/2014/main" id="{641FC91D-1E7E-D473-40B8-8C1B27546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00" name="Line 45">
              <a:extLst>
                <a:ext uri="{FF2B5EF4-FFF2-40B4-BE49-F238E27FC236}">
                  <a16:creationId xmlns:a16="http://schemas.microsoft.com/office/drawing/2014/main" id="{F0BF867E-1C66-D898-2CCD-9EE57A46A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89" name="Group 46">
            <a:extLst>
              <a:ext uri="{FF2B5EF4-FFF2-40B4-BE49-F238E27FC236}">
                <a16:creationId xmlns:a16="http://schemas.microsoft.com/office/drawing/2014/main" id="{9D749D2D-DCE9-1100-2FF6-50B3DA9C3AF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16481" name="Line 47">
              <a:extLst>
                <a:ext uri="{FF2B5EF4-FFF2-40B4-BE49-F238E27FC236}">
                  <a16:creationId xmlns:a16="http://schemas.microsoft.com/office/drawing/2014/main" id="{4DA5DA71-7863-4CA7-E7A0-E2A9D1D2F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2" name="Rectangle 48">
              <a:extLst>
                <a:ext uri="{FF2B5EF4-FFF2-40B4-BE49-F238E27FC236}">
                  <a16:creationId xmlns:a16="http://schemas.microsoft.com/office/drawing/2014/main" id="{7F465D3D-6D10-7101-AFC1-1BF1AFE51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83" name="Line 49">
              <a:extLst>
                <a:ext uri="{FF2B5EF4-FFF2-40B4-BE49-F238E27FC236}">
                  <a16:creationId xmlns:a16="http://schemas.microsoft.com/office/drawing/2014/main" id="{6FA1162A-F7D3-D6A4-B552-79966B6E9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4" name="Line 50">
              <a:extLst>
                <a:ext uri="{FF2B5EF4-FFF2-40B4-BE49-F238E27FC236}">
                  <a16:creationId xmlns:a16="http://schemas.microsoft.com/office/drawing/2014/main" id="{657BE1DE-A515-75C0-BD6D-B6644A18F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5" name="Line 51">
              <a:extLst>
                <a:ext uri="{FF2B5EF4-FFF2-40B4-BE49-F238E27FC236}">
                  <a16:creationId xmlns:a16="http://schemas.microsoft.com/office/drawing/2014/main" id="{2566DDDF-B086-0FE0-B228-1F1C35BC4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6" name="Line 52">
              <a:extLst>
                <a:ext uri="{FF2B5EF4-FFF2-40B4-BE49-F238E27FC236}">
                  <a16:creationId xmlns:a16="http://schemas.microsoft.com/office/drawing/2014/main" id="{FF7448AD-035F-7874-AE2C-B3C0AD104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7" name="Line 53">
              <a:extLst>
                <a:ext uri="{FF2B5EF4-FFF2-40B4-BE49-F238E27FC236}">
                  <a16:creationId xmlns:a16="http://schemas.microsoft.com/office/drawing/2014/main" id="{4A4F7571-C479-E55F-4B44-C95EDB11D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8" name="Line 54">
              <a:extLst>
                <a:ext uri="{FF2B5EF4-FFF2-40B4-BE49-F238E27FC236}">
                  <a16:creationId xmlns:a16="http://schemas.microsoft.com/office/drawing/2014/main" id="{3176D7FC-91C6-56E2-1F26-28B90B662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" name="Line 55">
              <a:extLst>
                <a:ext uri="{FF2B5EF4-FFF2-40B4-BE49-F238E27FC236}">
                  <a16:creationId xmlns:a16="http://schemas.microsoft.com/office/drawing/2014/main" id="{F4DCFBC6-48F4-B13E-36A4-0DBB005A3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90" name="Line 56">
              <a:extLst>
                <a:ext uri="{FF2B5EF4-FFF2-40B4-BE49-F238E27FC236}">
                  <a16:creationId xmlns:a16="http://schemas.microsoft.com/office/drawing/2014/main" id="{A54A1BE4-38E9-4E1A-D7A4-B14AF2A3D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0" name="Group 57">
            <a:extLst>
              <a:ext uri="{FF2B5EF4-FFF2-40B4-BE49-F238E27FC236}">
                <a16:creationId xmlns:a16="http://schemas.microsoft.com/office/drawing/2014/main" id="{981B106F-6B80-6E4A-F707-EE5F7F5CFBA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16471" name="Line 58">
              <a:extLst>
                <a:ext uri="{FF2B5EF4-FFF2-40B4-BE49-F238E27FC236}">
                  <a16:creationId xmlns:a16="http://schemas.microsoft.com/office/drawing/2014/main" id="{EC0EA23F-BE48-AF69-4DBD-5FC190C33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2" name="Rectangle 59">
              <a:extLst>
                <a:ext uri="{FF2B5EF4-FFF2-40B4-BE49-F238E27FC236}">
                  <a16:creationId xmlns:a16="http://schemas.microsoft.com/office/drawing/2014/main" id="{8EAA5511-E685-01B1-E68B-FCA9CA3B1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73" name="Line 60">
              <a:extLst>
                <a:ext uri="{FF2B5EF4-FFF2-40B4-BE49-F238E27FC236}">
                  <a16:creationId xmlns:a16="http://schemas.microsoft.com/office/drawing/2014/main" id="{C2D3FC70-882A-D0AB-2924-C2A1833BC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4" name="Line 61">
              <a:extLst>
                <a:ext uri="{FF2B5EF4-FFF2-40B4-BE49-F238E27FC236}">
                  <a16:creationId xmlns:a16="http://schemas.microsoft.com/office/drawing/2014/main" id="{62DEFE9A-CA55-1FFC-D663-E4F1E2653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5" name="Line 62">
              <a:extLst>
                <a:ext uri="{FF2B5EF4-FFF2-40B4-BE49-F238E27FC236}">
                  <a16:creationId xmlns:a16="http://schemas.microsoft.com/office/drawing/2014/main" id="{24045E87-8573-50A8-6C97-2004C5D0E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6" name="Line 63">
              <a:extLst>
                <a:ext uri="{FF2B5EF4-FFF2-40B4-BE49-F238E27FC236}">
                  <a16:creationId xmlns:a16="http://schemas.microsoft.com/office/drawing/2014/main" id="{2A4965EC-D294-EB83-BD1A-FA12FA71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7" name="Line 64">
              <a:extLst>
                <a:ext uri="{FF2B5EF4-FFF2-40B4-BE49-F238E27FC236}">
                  <a16:creationId xmlns:a16="http://schemas.microsoft.com/office/drawing/2014/main" id="{42E8A35A-0786-0427-77A0-B3CC0E25E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8" name="Line 65">
              <a:extLst>
                <a:ext uri="{FF2B5EF4-FFF2-40B4-BE49-F238E27FC236}">
                  <a16:creationId xmlns:a16="http://schemas.microsoft.com/office/drawing/2014/main" id="{97D49F7E-4099-A908-4F37-BE0A9663E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9" name="Line 66">
              <a:extLst>
                <a:ext uri="{FF2B5EF4-FFF2-40B4-BE49-F238E27FC236}">
                  <a16:creationId xmlns:a16="http://schemas.microsoft.com/office/drawing/2014/main" id="{A2CC8C80-3D28-457A-E52C-72E57E641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0" name="Line 67">
              <a:extLst>
                <a:ext uri="{FF2B5EF4-FFF2-40B4-BE49-F238E27FC236}">
                  <a16:creationId xmlns:a16="http://schemas.microsoft.com/office/drawing/2014/main" id="{313EED4B-7AD5-3D4E-B20C-590B1A7F9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1" name="Group 68">
            <a:extLst>
              <a:ext uri="{FF2B5EF4-FFF2-40B4-BE49-F238E27FC236}">
                <a16:creationId xmlns:a16="http://schemas.microsoft.com/office/drawing/2014/main" id="{CD0A8045-A40F-4DDD-6F55-4E205E16430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16461" name="Line 69">
              <a:extLst>
                <a:ext uri="{FF2B5EF4-FFF2-40B4-BE49-F238E27FC236}">
                  <a16:creationId xmlns:a16="http://schemas.microsoft.com/office/drawing/2014/main" id="{12C6B29A-887B-B98C-A6DD-DFE233F58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2" name="Rectangle 70">
              <a:extLst>
                <a:ext uri="{FF2B5EF4-FFF2-40B4-BE49-F238E27FC236}">
                  <a16:creationId xmlns:a16="http://schemas.microsoft.com/office/drawing/2014/main" id="{F73AF76E-2947-8249-6EF5-3F3CBF07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63" name="Line 71">
              <a:extLst>
                <a:ext uri="{FF2B5EF4-FFF2-40B4-BE49-F238E27FC236}">
                  <a16:creationId xmlns:a16="http://schemas.microsoft.com/office/drawing/2014/main" id="{25E47C9F-5817-07A6-3FC8-BCEE8BEA6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4" name="Line 72">
              <a:extLst>
                <a:ext uri="{FF2B5EF4-FFF2-40B4-BE49-F238E27FC236}">
                  <a16:creationId xmlns:a16="http://schemas.microsoft.com/office/drawing/2014/main" id="{A0D51B68-27DB-EBE6-976B-6EB7A5661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5" name="Line 73">
              <a:extLst>
                <a:ext uri="{FF2B5EF4-FFF2-40B4-BE49-F238E27FC236}">
                  <a16:creationId xmlns:a16="http://schemas.microsoft.com/office/drawing/2014/main" id="{D3EF1D9C-E4DD-5009-B0E2-28DC63469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Line 74">
              <a:extLst>
                <a:ext uri="{FF2B5EF4-FFF2-40B4-BE49-F238E27FC236}">
                  <a16:creationId xmlns:a16="http://schemas.microsoft.com/office/drawing/2014/main" id="{F001134D-6827-953F-9C46-CE3834B88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7" name="Line 75">
              <a:extLst>
                <a:ext uri="{FF2B5EF4-FFF2-40B4-BE49-F238E27FC236}">
                  <a16:creationId xmlns:a16="http://schemas.microsoft.com/office/drawing/2014/main" id="{1BCD2B5D-D33A-0B6C-5EE9-7E936BE49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8" name="Line 76">
              <a:extLst>
                <a:ext uri="{FF2B5EF4-FFF2-40B4-BE49-F238E27FC236}">
                  <a16:creationId xmlns:a16="http://schemas.microsoft.com/office/drawing/2014/main" id="{6407C86B-3874-6F13-D206-43234F67F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9" name="Line 77">
              <a:extLst>
                <a:ext uri="{FF2B5EF4-FFF2-40B4-BE49-F238E27FC236}">
                  <a16:creationId xmlns:a16="http://schemas.microsoft.com/office/drawing/2014/main" id="{8F9BA461-B510-4199-A11D-F290F10A3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Line 78">
              <a:extLst>
                <a:ext uri="{FF2B5EF4-FFF2-40B4-BE49-F238E27FC236}">
                  <a16:creationId xmlns:a16="http://schemas.microsoft.com/office/drawing/2014/main" id="{9E3B8D16-7670-6817-6695-F9843B5D0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2" name="Group 79">
            <a:extLst>
              <a:ext uri="{FF2B5EF4-FFF2-40B4-BE49-F238E27FC236}">
                <a16:creationId xmlns:a16="http://schemas.microsoft.com/office/drawing/2014/main" id="{85E3D455-3CC6-5938-F97A-17009448F75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16451" name="Line 80">
              <a:extLst>
                <a:ext uri="{FF2B5EF4-FFF2-40B4-BE49-F238E27FC236}">
                  <a16:creationId xmlns:a16="http://schemas.microsoft.com/office/drawing/2014/main" id="{47536580-77B9-55AF-26DA-4125E983A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2" name="Rectangle 81">
              <a:extLst>
                <a:ext uri="{FF2B5EF4-FFF2-40B4-BE49-F238E27FC236}">
                  <a16:creationId xmlns:a16="http://schemas.microsoft.com/office/drawing/2014/main" id="{22D5D7A4-EABD-C028-8D8A-E1CA25D8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53" name="Line 82">
              <a:extLst>
                <a:ext uri="{FF2B5EF4-FFF2-40B4-BE49-F238E27FC236}">
                  <a16:creationId xmlns:a16="http://schemas.microsoft.com/office/drawing/2014/main" id="{2603BC66-1E51-414B-F528-E3301DCBF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Line 83">
              <a:extLst>
                <a:ext uri="{FF2B5EF4-FFF2-40B4-BE49-F238E27FC236}">
                  <a16:creationId xmlns:a16="http://schemas.microsoft.com/office/drawing/2014/main" id="{58411026-4C2E-D2AF-37E9-C6811570F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84">
              <a:extLst>
                <a:ext uri="{FF2B5EF4-FFF2-40B4-BE49-F238E27FC236}">
                  <a16:creationId xmlns:a16="http://schemas.microsoft.com/office/drawing/2014/main" id="{E26A6D26-28B5-2B53-6D7A-D5A8E9AA8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6" name="Line 85">
              <a:extLst>
                <a:ext uri="{FF2B5EF4-FFF2-40B4-BE49-F238E27FC236}">
                  <a16:creationId xmlns:a16="http://schemas.microsoft.com/office/drawing/2014/main" id="{780A711F-FCEF-AEB9-D8BF-0EE22E8D2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7" name="Line 86">
              <a:extLst>
                <a:ext uri="{FF2B5EF4-FFF2-40B4-BE49-F238E27FC236}">
                  <a16:creationId xmlns:a16="http://schemas.microsoft.com/office/drawing/2014/main" id="{128A3019-DB70-3094-9FFB-29867CB86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Line 87">
              <a:extLst>
                <a:ext uri="{FF2B5EF4-FFF2-40B4-BE49-F238E27FC236}">
                  <a16:creationId xmlns:a16="http://schemas.microsoft.com/office/drawing/2014/main" id="{47872A2A-8B7A-9A09-094D-BDA759D13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9" name="Line 88">
              <a:extLst>
                <a:ext uri="{FF2B5EF4-FFF2-40B4-BE49-F238E27FC236}">
                  <a16:creationId xmlns:a16="http://schemas.microsoft.com/office/drawing/2014/main" id="{D1AB4D98-A946-ADC8-9C1C-53AC37ADD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0" name="Line 89">
              <a:extLst>
                <a:ext uri="{FF2B5EF4-FFF2-40B4-BE49-F238E27FC236}">
                  <a16:creationId xmlns:a16="http://schemas.microsoft.com/office/drawing/2014/main" id="{50CFEF7D-43FD-7049-6F40-048444FE2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3" name="Rectangle 115">
            <a:extLst>
              <a:ext uri="{FF2B5EF4-FFF2-40B4-BE49-F238E27FC236}">
                <a16:creationId xmlns:a16="http://schemas.microsoft.com/office/drawing/2014/main" id="{A5A6C7BD-D592-D726-00FB-0E078FB5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16394" name="Group 144">
            <a:extLst>
              <a:ext uri="{FF2B5EF4-FFF2-40B4-BE49-F238E27FC236}">
                <a16:creationId xmlns:a16="http://schemas.microsoft.com/office/drawing/2014/main" id="{63A6DB88-4E92-1DD6-F6DB-1DFA0047306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16441" name="Line 145">
              <a:extLst>
                <a:ext uri="{FF2B5EF4-FFF2-40B4-BE49-F238E27FC236}">
                  <a16:creationId xmlns:a16="http://schemas.microsoft.com/office/drawing/2014/main" id="{00F73BEF-7841-CBF6-D21B-F9CF08C9A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Rectangle 146">
              <a:extLst>
                <a:ext uri="{FF2B5EF4-FFF2-40B4-BE49-F238E27FC236}">
                  <a16:creationId xmlns:a16="http://schemas.microsoft.com/office/drawing/2014/main" id="{C281FB85-946D-F763-0FF4-79F26ED4E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43" name="Line 147">
              <a:extLst>
                <a:ext uri="{FF2B5EF4-FFF2-40B4-BE49-F238E27FC236}">
                  <a16:creationId xmlns:a16="http://schemas.microsoft.com/office/drawing/2014/main" id="{AFB8AA92-C1A1-FDB1-D3CA-3DFC75AA9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4" name="Line 148">
              <a:extLst>
                <a:ext uri="{FF2B5EF4-FFF2-40B4-BE49-F238E27FC236}">
                  <a16:creationId xmlns:a16="http://schemas.microsoft.com/office/drawing/2014/main" id="{B3EA2D2A-B592-1C4D-9ECE-B57718722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Line 149">
              <a:extLst>
                <a:ext uri="{FF2B5EF4-FFF2-40B4-BE49-F238E27FC236}">
                  <a16:creationId xmlns:a16="http://schemas.microsoft.com/office/drawing/2014/main" id="{8262C436-AC5E-E1F0-CCD3-033C67C1B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6" name="Line 150">
              <a:extLst>
                <a:ext uri="{FF2B5EF4-FFF2-40B4-BE49-F238E27FC236}">
                  <a16:creationId xmlns:a16="http://schemas.microsoft.com/office/drawing/2014/main" id="{11B32223-F638-DFA0-727F-7E170BB3E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7" name="Line 151">
              <a:extLst>
                <a:ext uri="{FF2B5EF4-FFF2-40B4-BE49-F238E27FC236}">
                  <a16:creationId xmlns:a16="http://schemas.microsoft.com/office/drawing/2014/main" id="{BC38FC54-3AC4-8CCF-720E-84AF65165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8" name="Line 152">
              <a:extLst>
                <a:ext uri="{FF2B5EF4-FFF2-40B4-BE49-F238E27FC236}">
                  <a16:creationId xmlns:a16="http://schemas.microsoft.com/office/drawing/2014/main" id="{1182437F-2CCA-8EC5-DFC6-3DC945C1B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9" name="Line 153">
              <a:extLst>
                <a:ext uri="{FF2B5EF4-FFF2-40B4-BE49-F238E27FC236}">
                  <a16:creationId xmlns:a16="http://schemas.microsoft.com/office/drawing/2014/main" id="{07D9144B-C6BF-DF85-D90C-F14B9AC69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0" name="Line 154">
              <a:extLst>
                <a:ext uri="{FF2B5EF4-FFF2-40B4-BE49-F238E27FC236}">
                  <a16:creationId xmlns:a16="http://schemas.microsoft.com/office/drawing/2014/main" id="{84004861-354A-A563-AA90-1288BFA06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5" name="Group 156">
            <a:extLst>
              <a:ext uri="{FF2B5EF4-FFF2-40B4-BE49-F238E27FC236}">
                <a16:creationId xmlns:a16="http://schemas.microsoft.com/office/drawing/2014/main" id="{F3556DAE-575D-3231-A26A-993E59E710A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16431" name="Line 157">
              <a:extLst>
                <a:ext uri="{FF2B5EF4-FFF2-40B4-BE49-F238E27FC236}">
                  <a16:creationId xmlns:a16="http://schemas.microsoft.com/office/drawing/2014/main" id="{AC16FD3C-D2CF-FB0C-84C6-999230E27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2" name="Rectangle 158">
              <a:extLst>
                <a:ext uri="{FF2B5EF4-FFF2-40B4-BE49-F238E27FC236}">
                  <a16:creationId xmlns:a16="http://schemas.microsoft.com/office/drawing/2014/main" id="{9CDA7AEE-2BBA-154F-6E03-77C63114D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33" name="Line 159">
              <a:extLst>
                <a:ext uri="{FF2B5EF4-FFF2-40B4-BE49-F238E27FC236}">
                  <a16:creationId xmlns:a16="http://schemas.microsoft.com/office/drawing/2014/main" id="{C0C0C904-83A1-EF65-BA90-7400B8935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4" name="Line 160">
              <a:extLst>
                <a:ext uri="{FF2B5EF4-FFF2-40B4-BE49-F238E27FC236}">
                  <a16:creationId xmlns:a16="http://schemas.microsoft.com/office/drawing/2014/main" id="{038C7D6E-207F-2118-4B55-3EEF4C97C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5" name="Line 161">
              <a:extLst>
                <a:ext uri="{FF2B5EF4-FFF2-40B4-BE49-F238E27FC236}">
                  <a16:creationId xmlns:a16="http://schemas.microsoft.com/office/drawing/2014/main" id="{94AAF509-B81C-EFE3-0C23-14E8C32D2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6" name="Line 162">
              <a:extLst>
                <a:ext uri="{FF2B5EF4-FFF2-40B4-BE49-F238E27FC236}">
                  <a16:creationId xmlns:a16="http://schemas.microsoft.com/office/drawing/2014/main" id="{59A60E69-46B0-BD71-C5F4-949E097D3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7" name="Line 163">
              <a:extLst>
                <a:ext uri="{FF2B5EF4-FFF2-40B4-BE49-F238E27FC236}">
                  <a16:creationId xmlns:a16="http://schemas.microsoft.com/office/drawing/2014/main" id="{2861D473-5FF9-CAE3-2119-834713C28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8" name="Line 164">
              <a:extLst>
                <a:ext uri="{FF2B5EF4-FFF2-40B4-BE49-F238E27FC236}">
                  <a16:creationId xmlns:a16="http://schemas.microsoft.com/office/drawing/2014/main" id="{F4A9FC33-2343-C921-555B-06AEFEED4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9" name="Line 165">
              <a:extLst>
                <a:ext uri="{FF2B5EF4-FFF2-40B4-BE49-F238E27FC236}">
                  <a16:creationId xmlns:a16="http://schemas.microsoft.com/office/drawing/2014/main" id="{B4DA122D-4647-CF51-C940-A42B951CD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0" name="Line 166">
              <a:extLst>
                <a:ext uri="{FF2B5EF4-FFF2-40B4-BE49-F238E27FC236}">
                  <a16:creationId xmlns:a16="http://schemas.microsoft.com/office/drawing/2014/main" id="{B929BCBA-798F-DFDC-F41C-889F19AFF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6" name="Group 168">
            <a:extLst>
              <a:ext uri="{FF2B5EF4-FFF2-40B4-BE49-F238E27FC236}">
                <a16:creationId xmlns:a16="http://schemas.microsoft.com/office/drawing/2014/main" id="{0F8F29AB-2765-B9FC-6B43-70357D2E8D1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16421" name="Line 169">
              <a:extLst>
                <a:ext uri="{FF2B5EF4-FFF2-40B4-BE49-F238E27FC236}">
                  <a16:creationId xmlns:a16="http://schemas.microsoft.com/office/drawing/2014/main" id="{58CF4891-4C30-F76C-29E9-6A4A7161A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2" name="Rectangle 170">
              <a:extLst>
                <a:ext uri="{FF2B5EF4-FFF2-40B4-BE49-F238E27FC236}">
                  <a16:creationId xmlns:a16="http://schemas.microsoft.com/office/drawing/2014/main" id="{949268CD-6C9B-5058-9BEA-7A98D967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23" name="Line 171">
              <a:extLst>
                <a:ext uri="{FF2B5EF4-FFF2-40B4-BE49-F238E27FC236}">
                  <a16:creationId xmlns:a16="http://schemas.microsoft.com/office/drawing/2014/main" id="{6BFE578A-37BD-DFC8-662A-4AB3DC252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4" name="Line 172">
              <a:extLst>
                <a:ext uri="{FF2B5EF4-FFF2-40B4-BE49-F238E27FC236}">
                  <a16:creationId xmlns:a16="http://schemas.microsoft.com/office/drawing/2014/main" id="{0AB5F4D5-2502-67DE-490A-83BEDE379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5" name="Line 173">
              <a:extLst>
                <a:ext uri="{FF2B5EF4-FFF2-40B4-BE49-F238E27FC236}">
                  <a16:creationId xmlns:a16="http://schemas.microsoft.com/office/drawing/2014/main" id="{5EC0F2D4-F7BF-79EB-BEC9-1AFFF515B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6" name="Line 174">
              <a:extLst>
                <a:ext uri="{FF2B5EF4-FFF2-40B4-BE49-F238E27FC236}">
                  <a16:creationId xmlns:a16="http://schemas.microsoft.com/office/drawing/2014/main" id="{51EA40F7-09D2-530E-3A47-00B93078F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7" name="Line 175">
              <a:extLst>
                <a:ext uri="{FF2B5EF4-FFF2-40B4-BE49-F238E27FC236}">
                  <a16:creationId xmlns:a16="http://schemas.microsoft.com/office/drawing/2014/main" id="{92EE1768-5334-A54B-CE0D-9ECF9E9C9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8" name="Line 176">
              <a:extLst>
                <a:ext uri="{FF2B5EF4-FFF2-40B4-BE49-F238E27FC236}">
                  <a16:creationId xmlns:a16="http://schemas.microsoft.com/office/drawing/2014/main" id="{24F1E693-FBB1-A7BA-282C-D2F3A96B0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177">
              <a:extLst>
                <a:ext uri="{FF2B5EF4-FFF2-40B4-BE49-F238E27FC236}">
                  <a16:creationId xmlns:a16="http://schemas.microsoft.com/office/drawing/2014/main" id="{DB78021F-AFF8-3D76-E8C8-49E852D8D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0" name="Line 178">
              <a:extLst>
                <a:ext uri="{FF2B5EF4-FFF2-40B4-BE49-F238E27FC236}">
                  <a16:creationId xmlns:a16="http://schemas.microsoft.com/office/drawing/2014/main" id="{E14EA09C-8005-1B33-E231-B41017731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397" name="Group 65">
            <a:extLst>
              <a:ext uri="{FF2B5EF4-FFF2-40B4-BE49-F238E27FC236}">
                <a16:creationId xmlns:a16="http://schemas.microsoft.com/office/drawing/2014/main" id="{7DA27A98-3FCC-FEF0-E18E-12C6D78FEB06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16411" name="Line 66">
              <a:extLst>
                <a:ext uri="{FF2B5EF4-FFF2-40B4-BE49-F238E27FC236}">
                  <a16:creationId xmlns:a16="http://schemas.microsoft.com/office/drawing/2014/main" id="{0FC97E53-913A-214B-BD1F-A99FAA197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Rectangle 67">
              <a:extLst>
                <a:ext uri="{FF2B5EF4-FFF2-40B4-BE49-F238E27FC236}">
                  <a16:creationId xmlns:a16="http://schemas.microsoft.com/office/drawing/2014/main" id="{EDA81EEB-1B8C-305F-9A8A-DD7CBFB71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13" name="Line 68">
              <a:extLst>
                <a:ext uri="{FF2B5EF4-FFF2-40B4-BE49-F238E27FC236}">
                  <a16:creationId xmlns:a16="http://schemas.microsoft.com/office/drawing/2014/main" id="{7FCAAA5D-E11B-02A4-8333-557830F00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69">
              <a:extLst>
                <a:ext uri="{FF2B5EF4-FFF2-40B4-BE49-F238E27FC236}">
                  <a16:creationId xmlns:a16="http://schemas.microsoft.com/office/drawing/2014/main" id="{B0BA7D04-72BE-919F-1F3A-212A3A4AB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70">
              <a:extLst>
                <a:ext uri="{FF2B5EF4-FFF2-40B4-BE49-F238E27FC236}">
                  <a16:creationId xmlns:a16="http://schemas.microsoft.com/office/drawing/2014/main" id="{369C5F02-4DEB-80A2-FA77-CF00AA723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71">
              <a:extLst>
                <a:ext uri="{FF2B5EF4-FFF2-40B4-BE49-F238E27FC236}">
                  <a16:creationId xmlns:a16="http://schemas.microsoft.com/office/drawing/2014/main" id="{97492074-1F68-20CA-74AE-848C068EB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72">
              <a:extLst>
                <a:ext uri="{FF2B5EF4-FFF2-40B4-BE49-F238E27FC236}">
                  <a16:creationId xmlns:a16="http://schemas.microsoft.com/office/drawing/2014/main" id="{8EBE3D5F-109D-DF68-76FA-2B41B1BC9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Line 73">
              <a:extLst>
                <a:ext uri="{FF2B5EF4-FFF2-40B4-BE49-F238E27FC236}">
                  <a16:creationId xmlns:a16="http://schemas.microsoft.com/office/drawing/2014/main" id="{3141DD01-B8C4-75A0-2A40-BD8B712AF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Line 74">
              <a:extLst>
                <a:ext uri="{FF2B5EF4-FFF2-40B4-BE49-F238E27FC236}">
                  <a16:creationId xmlns:a16="http://schemas.microsoft.com/office/drawing/2014/main" id="{BE6C747D-4F91-EA77-6D35-4585A22E9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0" name="Line 75">
              <a:extLst>
                <a:ext uri="{FF2B5EF4-FFF2-40B4-BE49-F238E27FC236}">
                  <a16:creationId xmlns:a16="http://schemas.microsoft.com/office/drawing/2014/main" id="{2E208D40-41FA-DB02-F674-6774C35A9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Rectangle 120">
            <a:extLst>
              <a:ext uri="{FF2B5EF4-FFF2-40B4-BE49-F238E27FC236}">
                <a16:creationId xmlns:a16="http://schemas.microsoft.com/office/drawing/2014/main" id="{884B8968-CD9A-F52E-B25A-30EEC0F7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183673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</p:txBody>
      </p:sp>
      <p:sp>
        <p:nvSpPr>
          <p:cNvPr id="16399" name="Rectangle 120">
            <a:extLst>
              <a:ext uri="{FF2B5EF4-FFF2-40B4-BE49-F238E27FC236}">
                <a16:creationId xmlns:a16="http://schemas.microsoft.com/office/drawing/2014/main" id="{5360CE20-ED76-7AB8-E0FF-50C083297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1828800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0" name="Rectangle 120">
            <a:extLst>
              <a:ext uri="{FF2B5EF4-FFF2-40B4-BE49-F238E27FC236}">
                <a16:creationId xmlns:a16="http://schemas.microsoft.com/office/drawing/2014/main" id="{DA5CA87E-A07B-86A8-1211-BB3DBE15B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1839913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1" name="Rectangle 120">
            <a:extLst>
              <a:ext uri="{FF2B5EF4-FFF2-40B4-BE49-F238E27FC236}">
                <a16:creationId xmlns:a16="http://schemas.microsoft.com/office/drawing/2014/main" id="{5F5A5D09-3F75-377C-4C03-FB01379A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1828800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2" name="Rectangle 120">
            <a:extLst>
              <a:ext uri="{FF2B5EF4-FFF2-40B4-BE49-F238E27FC236}">
                <a16:creationId xmlns:a16="http://schemas.microsoft.com/office/drawing/2014/main" id="{78F34174-6F75-667B-68EF-6D4EFF77D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83673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3" name="Rectangle 120">
            <a:extLst>
              <a:ext uri="{FF2B5EF4-FFF2-40B4-BE49-F238E27FC236}">
                <a16:creationId xmlns:a16="http://schemas.microsoft.com/office/drawing/2014/main" id="{B64A8A62-3067-4D49-D100-3ACBAD8C1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18573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4" name="Rectangle 120">
            <a:extLst>
              <a:ext uri="{FF2B5EF4-FFF2-40B4-BE49-F238E27FC236}">
                <a16:creationId xmlns:a16="http://schemas.microsoft.com/office/drawing/2014/main" id="{33A46220-7DAC-F3AE-EA15-6927D1AC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183673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5" name="Rectangle 120">
            <a:extLst>
              <a:ext uri="{FF2B5EF4-FFF2-40B4-BE49-F238E27FC236}">
                <a16:creationId xmlns:a16="http://schemas.microsoft.com/office/drawing/2014/main" id="{DB5C9E8F-763A-F645-1AAA-D7A9074BA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0" y="18573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6" name="Rectangle 120">
            <a:extLst>
              <a:ext uri="{FF2B5EF4-FFF2-40B4-BE49-F238E27FC236}">
                <a16:creationId xmlns:a16="http://schemas.microsoft.com/office/drawing/2014/main" id="{A555882B-526D-62ED-B39F-F5207EE63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1836738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7" name="Rectangle 120">
            <a:extLst>
              <a:ext uri="{FF2B5EF4-FFF2-40B4-BE49-F238E27FC236}">
                <a16:creationId xmlns:a16="http://schemas.microsoft.com/office/drawing/2014/main" id="{E314830B-BB89-6ACD-981B-DD6AB53B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788" y="1828800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8" name="Rectangle 120">
            <a:extLst>
              <a:ext uri="{FF2B5EF4-FFF2-40B4-BE49-F238E27FC236}">
                <a16:creationId xmlns:a16="http://schemas.microsoft.com/office/drawing/2014/main" id="{7B727186-7B3F-F21A-F420-642A2268A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18700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09" name="Rectangle 120">
            <a:extLst>
              <a:ext uri="{FF2B5EF4-FFF2-40B4-BE49-F238E27FC236}">
                <a16:creationId xmlns:a16="http://schemas.microsoft.com/office/drawing/2014/main" id="{42576277-EC62-ABF8-C537-10BA4BD31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1887538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6410" name="Text Box 6">
            <a:extLst>
              <a:ext uri="{FF2B5EF4-FFF2-40B4-BE49-F238E27FC236}">
                <a16:creationId xmlns:a16="http://schemas.microsoft.com/office/drawing/2014/main" id="{BB45BD67-B7E3-A4C6-E67B-7C2171451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709613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4">
            <a:extLst>
              <a:ext uri="{FF2B5EF4-FFF2-40B4-BE49-F238E27FC236}">
                <a16:creationId xmlns:a16="http://schemas.microsoft.com/office/drawing/2014/main" id="{FF10A0CE-140A-302E-080C-BFBB02A8C43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17541" name="Line 5">
              <a:extLst>
                <a:ext uri="{FF2B5EF4-FFF2-40B4-BE49-F238E27FC236}">
                  <a16:creationId xmlns:a16="http://schemas.microsoft.com/office/drawing/2014/main" id="{80A97213-6618-AAAB-A240-3D52A172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2" name="Rectangle 6">
              <a:extLst>
                <a:ext uri="{FF2B5EF4-FFF2-40B4-BE49-F238E27FC236}">
                  <a16:creationId xmlns:a16="http://schemas.microsoft.com/office/drawing/2014/main" id="{DE723119-A6AF-618A-6FC1-868271B48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43" name="Line 7">
              <a:extLst>
                <a:ext uri="{FF2B5EF4-FFF2-40B4-BE49-F238E27FC236}">
                  <a16:creationId xmlns:a16="http://schemas.microsoft.com/office/drawing/2014/main" id="{1DB7489D-613B-B6C0-E700-40A79CACD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4" name="Line 8">
              <a:extLst>
                <a:ext uri="{FF2B5EF4-FFF2-40B4-BE49-F238E27FC236}">
                  <a16:creationId xmlns:a16="http://schemas.microsoft.com/office/drawing/2014/main" id="{13C0C493-E384-522D-D031-DA10349F2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Line 9">
              <a:extLst>
                <a:ext uri="{FF2B5EF4-FFF2-40B4-BE49-F238E27FC236}">
                  <a16:creationId xmlns:a16="http://schemas.microsoft.com/office/drawing/2014/main" id="{1E8D7D57-592A-6EF7-E39A-16BE3A39F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6" name="Line 10">
              <a:extLst>
                <a:ext uri="{FF2B5EF4-FFF2-40B4-BE49-F238E27FC236}">
                  <a16:creationId xmlns:a16="http://schemas.microsoft.com/office/drawing/2014/main" id="{62319942-638E-71D6-EA5F-0CB8CDF7B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7" name="Line 11">
              <a:extLst>
                <a:ext uri="{FF2B5EF4-FFF2-40B4-BE49-F238E27FC236}">
                  <a16:creationId xmlns:a16="http://schemas.microsoft.com/office/drawing/2014/main" id="{2A45A811-2845-DC9D-4E7E-33F5D70C1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8" name="Line 12">
              <a:extLst>
                <a:ext uri="{FF2B5EF4-FFF2-40B4-BE49-F238E27FC236}">
                  <a16:creationId xmlns:a16="http://schemas.microsoft.com/office/drawing/2014/main" id="{4C266597-1508-D92E-FA39-F229DE5EC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9" name="Line 13">
              <a:extLst>
                <a:ext uri="{FF2B5EF4-FFF2-40B4-BE49-F238E27FC236}">
                  <a16:creationId xmlns:a16="http://schemas.microsoft.com/office/drawing/2014/main" id="{E829ACD0-4E64-D051-2002-BB2FCB41C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0" name="Line 14">
              <a:extLst>
                <a:ext uri="{FF2B5EF4-FFF2-40B4-BE49-F238E27FC236}">
                  <a16:creationId xmlns:a16="http://schemas.microsoft.com/office/drawing/2014/main" id="{90487872-794F-A712-561A-B8DFC3120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0" name="Group 15">
            <a:extLst>
              <a:ext uri="{FF2B5EF4-FFF2-40B4-BE49-F238E27FC236}">
                <a16:creationId xmlns:a16="http://schemas.microsoft.com/office/drawing/2014/main" id="{1D8B3054-63F6-DBE9-A641-599834AAA236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17531" name="Line 16">
              <a:extLst>
                <a:ext uri="{FF2B5EF4-FFF2-40B4-BE49-F238E27FC236}">
                  <a16:creationId xmlns:a16="http://schemas.microsoft.com/office/drawing/2014/main" id="{547FF06B-4886-A207-4452-AFB43AFB5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2" name="Rectangle 17">
              <a:extLst>
                <a:ext uri="{FF2B5EF4-FFF2-40B4-BE49-F238E27FC236}">
                  <a16:creationId xmlns:a16="http://schemas.microsoft.com/office/drawing/2014/main" id="{126795DD-7177-3BF4-84DD-B5DD7E47D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33" name="Line 18">
              <a:extLst>
                <a:ext uri="{FF2B5EF4-FFF2-40B4-BE49-F238E27FC236}">
                  <a16:creationId xmlns:a16="http://schemas.microsoft.com/office/drawing/2014/main" id="{87366113-AEFA-D079-E11A-538FA3548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4" name="Line 19">
              <a:extLst>
                <a:ext uri="{FF2B5EF4-FFF2-40B4-BE49-F238E27FC236}">
                  <a16:creationId xmlns:a16="http://schemas.microsoft.com/office/drawing/2014/main" id="{F10248C2-400E-A043-9BED-4C0ABFE80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5" name="Line 20">
              <a:extLst>
                <a:ext uri="{FF2B5EF4-FFF2-40B4-BE49-F238E27FC236}">
                  <a16:creationId xmlns:a16="http://schemas.microsoft.com/office/drawing/2014/main" id="{06196A59-DC35-B784-E9D6-05465200F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6" name="Line 21">
              <a:extLst>
                <a:ext uri="{FF2B5EF4-FFF2-40B4-BE49-F238E27FC236}">
                  <a16:creationId xmlns:a16="http://schemas.microsoft.com/office/drawing/2014/main" id="{B73B742A-FF89-E75C-FFF9-F88FF6EE1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7" name="Line 22">
              <a:extLst>
                <a:ext uri="{FF2B5EF4-FFF2-40B4-BE49-F238E27FC236}">
                  <a16:creationId xmlns:a16="http://schemas.microsoft.com/office/drawing/2014/main" id="{2B596306-C18E-2861-4D1C-E688F75F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8" name="Line 23">
              <a:extLst>
                <a:ext uri="{FF2B5EF4-FFF2-40B4-BE49-F238E27FC236}">
                  <a16:creationId xmlns:a16="http://schemas.microsoft.com/office/drawing/2014/main" id="{937BB279-22A1-415D-1DA9-47E1E3259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9" name="Line 24">
              <a:extLst>
                <a:ext uri="{FF2B5EF4-FFF2-40B4-BE49-F238E27FC236}">
                  <a16:creationId xmlns:a16="http://schemas.microsoft.com/office/drawing/2014/main" id="{591E4200-7E64-DE35-4CFA-0080E969F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0" name="Line 25">
              <a:extLst>
                <a:ext uri="{FF2B5EF4-FFF2-40B4-BE49-F238E27FC236}">
                  <a16:creationId xmlns:a16="http://schemas.microsoft.com/office/drawing/2014/main" id="{838336F2-DFAE-BF35-EEB0-4E8E25BC7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1" name="Group 26">
            <a:extLst>
              <a:ext uri="{FF2B5EF4-FFF2-40B4-BE49-F238E27FC236}">
                <a16:creationId xmlns:a16="http://schemas.microsoft.com/office/drawing/2014/main" id="{381CB4D9-C6F5-32D1-D419-7DDBF2AD6A7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17521" name="Line 27">
              <a:extLst>
                <a:ext uri="{FF2B5EF4-FFF2-40B4-BE49-F238E27FC236}">
                  <a16:creationId xmlns:a16="http://schemas.microsoft.com/office/drawing/2014/main" id="{41AF754C-09F0-FF55-2B9C-106ED787D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2" name="Rectangle 28">
              <a:extLst>
                <a:ext uri="{FF2B5EF4-FFF2-40B4-BE49-F238E27FC236}">
                  <a16:creationId xmlns:a16="http://schemas.microsoft.com/office/drawing/2014/main" id="{9A943B80-6EAA-9D73-621B-7F8EDE59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23" name="Line 29">
              <a:extLst>
                <a:ext uri="{FF2B5EF4-FFF2-40B4-BE49-F238E27FC236}">
                  <a16:creationId xmlns:a16="http://schemas.microsoft.com/office/drawing/2014/main" id="{BD5AB61A-2CDE-635C-75DC-5F72B7DEE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4" name="Line 30">
              <a:extLst>
                <a:ext uri="{FF2B5EF4-FFF2-40B4-BE49-F238E27FC236}">
                  <a16:creationId xmlns:a16="http://schemas.microsoft.com/office/drawing/2014/main" id="{DB1C3C5A-5501-48B4-E5E6-9720F65C1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5" name="Line 31">
              <a:extLst>
                <a:ext uri="{FF2B5EF4-FFF2-40B4-BE49-F238E27FC236}">
                  <a16:creationId xmlns:a16="http://schemas.microsoft.com/office/drawing/2014/main" id="{DFD88DCE-DBC5-A3BC-69AF-1C9683A26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6" name="Line 32">
              <a:extLst>
                <a:ext uri="{FF2B5EF4-FFF2-40B4-BE49-F238E27FC236}">
                  <a16:creationId xmlns:a16="http://schemas.microsoft.com/office/drawing/2014/main" id="{27EDC078-B858-2DE3-852A-CCD1BE794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7" name="Line 33">
              <a:extLst>
                <a:ext uri="{FF2B5EF4-FFF2-40B4-BE49-F238E27FC236}">
                  <a16:creationId xmlns:a16="http://schemas.microsoft.com/office/drawing/2014/main" id="{0393649B-C0F6-6294-5C25-2746116F3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8" name="Line 34">
              <a:extLst>
                <a:ext uri="{FF2B5EF4-FFF2-40B4-BE49-F238E27FC236}">
                  <a16:creationId xmlns:a16="http://schemas.microsoft.com/office/drawing/2014/main" id="{4F8778DA-2FC9-CFE7-D162-14B9E82E3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" name="Line 35">
              <a:extLst>
                <a:ext uri="{FF2B5EF4-FFF2-40B4-BE49-F238E27FC236}">
                  <a16:creationId xmlns:a16="http://schemas.microsoft.com/office/drawing/2014/main" id="{0195DAD9-0391-47BC-5657-2858719DF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0" name="Line 36">
              <a:extLst>
                <a:ext uri="{FF2B5EF4-FFF2-40B4-BE49-F238E27FC236}">
                  <a16:creationId xmlns:a16="http://schemas.microsoft.com/office/drawing/2014/main" id="{A37E5C22-40C5-0789-F3EE-288F4467D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2" name="Group 37">
            <a:extLst>
              <a:ext uri="{FF2B5EF4-FFF2-40B4-BE49-F238E27FC236}">
                <a16:creationId xmlns:a16="http://schemas.microsoft.com/office/drawing/2014/main" id="{D0802C3D-B076-EB0E-9E0D-4B11F17E421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17511" name="Line 38">
              <a:extLst>
                <a:ext uri="{FF2B5EF4-FFF2-40B4-BE49-F238E27FC236}">
                  <a16:creationId xmlns:a16="http://schemas.microsoft.com/office/drawing/2014/main" id="{D6A991A2-BFEB-53C5-A132-2CC98350F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2" name="Rectangle 39">
              <a:extLst>
                <a:ext uri="{FF2B5EF4-FFF2-40B4-BE49-F238E27FC236}">
                  <a16:creationId xmlns:a16="http://schemas.microsoft.com/office/drawing/2014/main" id="{299842E7-5D75-6FDD-59B1-C67A73FC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13" name="Line 40">
              <a:extLst>
                <a:ext uri="{FF2B5EF4-FFF2-40B4-BE49-F238E27FC236}">
                  <a16:creationId xmlns:a16="http://schemas.microsoft.com/office/drawing/2014/main" id="{DD831417-6ABB-705B-D6F7-DD2C4E2E0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4" name="Line 41">
              <a:extLst>
                <a:ext uri="{FF2B5EF4-FFF2-40B4-BE49-F238E27FC236}">
                  <a16:creationId xmlns:a16="http://schemas.microsoft.com/office/drawing/2014/main" id="{3CF9D8FB-D771-D064-34B8-760FE16E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5" name="Line 42">
              <a:extLst>
                <a:ext uri="{FF2B5EF4-FFF2-40B4-BE49-F238E27FC236}">
                  <a16:creationId xmlns:a16="http://schemas.microsoft.com/office/drawing/2014/main" id="{1CF69513-0C78-9E1C-C60F-B47537C9E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" name="Line 43">
              <a:extLst>
                <a:ext uri="{FF2B5EF4-FFF2-40B4-BE49-F238E27FC236}">
                  <a16:creationId xmlns:a16="http://schemas.microsoft.com/office/drawing/2014/main" id="{DF3EC7D3-CAE8-0AA5-E13D-CAD5B2DC6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7" name="Line 44">
              <a:extLst>
                <a:ext uri="{FF2B5EF4-FFF2-40B4-BE49-F238E27FC236}">
                  <a16:creationId xmlns:a16="http://schemas.microsoft.com/office/drawing/2014/main" id="{DD80E02A-A39C-CEC4-A506-1076413C0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8" name="Line 45">
              <a:extLst>
                <a:ext uri="{FF2B5EF4-FFF2-40B4-BE49-F238E27FC236}">
                  <a16:creationId xmlns:a16="http://schemas.microsoft.com/office/drawing/2014/main" id="{CFFEDAE5-8F48-8140-F83F-7CE0774C3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9" name="Line 46">
              <a:extLst>
                <a:ext uri="{FF2B5EF4-FFF2-40B4-BE49-F238E27FC236}">
                  <a16:creationId xmlns:a16="http://schemas.microsoft.com/office/drawing/2014/main" id="{EA095A0F-FDB1-EDFB-B132-BC352FDCB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0" name="Line 47">
              <a:extLst>
                <a:ext uri="{FF2B5EF4-FFF2-40B4-BE49-F238E27FC236}">
                  <a16:creationId xmlns:a16="http://schemas.microsoft.com/office/drawing/2014/main" id="{3B52CE15-65BE-4393-96C8-B3225C690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3" name="Group 48">
            <a:extLst>
              <a:ext uri="{FF2B5EF4-FFF2-40B4-BE49-F238E27FC236}">
                <a16:creationId xmlns:a16="http://schemas.microsoft.com/office/drawing/2014/main" id="{83CA3AB8-8B03-8CD1-4B62-C241F2F6248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17501" name="Line 49">
              <a:extLst>
                <a:ext uri="{FF2B5EF4-FFF2-40B4-BE49-F238E27FC236}">
                  <a16:creationId xmlns:a16="http://schemas.microsoft.com/office/drawing/2014/main" id="{AE2F24D8-DF25-F4EB-7C71-0B94BFFC6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2" name="Rectangle 50">
              <a:extLst>
                <a:ext uri="{FF2B5EF4-FFF2-40B4-BE49-F238E27FC236}">
                  <a16:creationId xmlns:a16="http://schemas.microsoft.com/office/drawing/2014/main" id="{153620F9-CD86-6A0D-1523-C23EE745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503" name="Line 51">
              <a:extLst>
                <a:ext uri="{FF2B5EF4-FFF2-40B4-BE49-F238E27FC236}">
                  <a16:creationId xmlns:a16="http://schemas.microsoft.com/office/drawing/2014/main" id="{E0D73020-BFD8-2204-C248-CBFCAB3E5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4" name="Line 52">
              <a:extLst>
                <a:ext uri="{FF2B5EF4-FFF2-40B4-BE49-F238E27FC236}">
                  <a16:creationId xmlns:a16="http://schemas.microsoft.com/office/drawing/2014/main" id="{F908E617-2F40-4C08-5FBF-465E55530F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5" name="Line 53">
              <a:extLst>
                <a:ext uri="{FF2B5EF4-FFF2-40B4-BE49-F238E27FC236}">
                  <a16:creationId xmlns:a16="http://schemas.microsoft.com/office/drawing/2014/main" id="{64EC556F-E3BE-AC38-389D-9D37E81BA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" name="Line 54">
              <a:extLst>
                <a:ext uri="{FF2B5EF4-FFF2-40B4-BE49-F238E27FC236}">
                  <a16:creationId xmlns:a16="http://schemas.microsoft.com/office/drawing/2014/main" id="{B396C330-943A-96FC-B673-DB866DF94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7" name="Line 55">
              <a:extLst>
                <a:ext uri="{FF2B5EF4-FFF2-40B4-BE49-F238E27FC236}">
                  <a16:creationId xmlns:a16="http://schemas.microsoft.com/office/drawing/2014/main" id="{30B4BC7D-37C9-B62A-67EB-9C8F38F42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8" name="Line 56">
              <a:extLst>
                <a:ext uri="{FF2B5EF4-FFF2-40B4-BE49-F238E27FC236}">
                  <a16:creationId xmlns:a16="http://schemas.microsoft.com/office/drawing/2014/main" id="{E656D516-61FD-3951-860A-A09ED865C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9" name="Line 57">
              <a:extLst>
                <a:ext uri="{FF2B5EF4-FFF2-40B4-BE49-F238E27FC236}">
                  <a16:creationId xmlns:a16="http://schemas.microsoft.com/office/drawing/2014/main" id="{56E290EA-7CC1-5286-A59E-BC6FB3290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0" name="Line 58">
              <a:extLst>
                <a:ext uri="{FF2B5EF4-FFF2-40B4-BE49-F238E27FC236}">
                  <a16:creationId xmlns:a16="http://schemas.microsoft.com/office/drawing/2014/main" id="{074895FF-4456-FD19-C2A1-F33A011E0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4" name="Group 59">
            <a:extLst>
              <a:ext uri="{FF2B5EF4-FFF2-40B4-BE49-F238E27FC236}">
                <a16:creationId xmlns:a16="http://schemas.microsoft.com/office/drawing/2014/main" id="{1F216193-AA5A-34B6-22CA-A97FCC5DB69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17491" name="Line 60">
              <a:extLst>
                <a:ext uri="{FF2B5EF4-FFF2-40B4-BE49-F238E27FC236}">
                  <a16:creationId xmlns:a16="http://schemas.microsoft.com/office/drawing/2014/main" id="{546B9C32-DBAB-1E87-BBA9-0B9008C50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2" name="Rectangle 61">
              <a:extLst>
                <a:ext uri="{FF2B5EF4-FFF2-40B4-BE49-F238E27FC236}">
                  <a16:creationId xmlns:a16="http://schemas.microsoft.com/office/drawing/2014/main" id="{68551CC3-68F1-33B7-9531-9832A665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93" name="Line 62">
              <a:extLst>
                <a:ext uri="{FF2B5EF4-FFF2-40B4-BE49-F238E27FC236}">
                  <a16:creationId xmlns:a16="http://schemas.microsoft.com/office/drawing/2014/main" id="{66B559FF-3D29-F949-2A78-CADD5C277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4" name="Line 63">
              <a:extLst>
                <a:ext uri="{FF2B5EF4-FFF2-40B4-BE49-F238E27FC236}">
                  <a16:creationId xmlns:a16="http://schemas.microsoft.com/office/drawing/2014/main" id="{C6591E11-833F-5F98-083D-17A14058C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Line 64">
              <a:extLst>
                <a:ext uri="{FF2B5EF4-FFF2-40B4-BE49-F238E27FC236}">
                  <a16:creationId xmlns:a16="http://schemas.microsoft.com/office/drawing/2014/main" id="{5E580858-EF0E-771D-087C-CF1A34B04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6" name="Line 65">
              <a:extLst>
                <a:ext uri="{FF2B5EF4-FFF2-40B4-BE49-F238E27FC236}">
                  <a16:creationId xmlns:a16="http://schemas.microsoft.com/office/drawing/2014/main" id="{16CFFA9B-AF01-C1E4-9510-1DE5D5CBE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7" name="Line 66">
              <a:extLst>
                <a:ext uri="{FF2B5EF4-FFF2-40B4-BE49-F238E27FC236}">
                  <a16:creationId xmlns:a16="http://schemas.microsoft.com/office/drawing/2014/main" id="{0071A27C-893C-B690-CCEE-27AF30F87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8" name="Line 67">
              <a:extLst>
                <a:ext uri="{FF2B5EF4-FFF2-40B4-BE49-F238E27FC236}">
                  <a16:creationId xmlns:a16="http://schemas.microsoft.com/office/drawing/2014/main" id="{FE8C2F83-3F7E-289A-E3EF-A6FD50AC3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Line 68">
              <a:extLst>
                <a:ext uri="{FF2B5EF4-FFF2-40B4-BE49-F238E27FC236}">
                  <a16:creationId xmlns:a16="http://schemas.microsoft.com/office/drawing/2014/main" id="{27242A88-AF6E-0FE3-21B4-D58EBD752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" name="Line 69">
              <a:extLst>
                <a:ext uri="{FF2B5EF4-FFF2-40B4-BE49-F238E27FC236}">
                  <a16:creationId xmlns:a16="http://schemas.microsoft.com/office/drawing/2014/main" id="{089B446D-D451-AFD0-F79E-C84BD321A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5" name="Group 70">
            <a:extLst>
              <a:ext uri="{FF2B5EF4-FFF2-40B4-BE49-F238E27FC236}">
                <a16:creationId xmlns:a16="http://schemas.microsoft.com/office/drawing/2014/main" id="{B4C670C4-D54B-9B29-81B1-CB9DFA41AA0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17481" name="Line 71">
              <a:extLst>
                <a:ext uri="{FF2B5EF4-FFF2-40B4-BE49-F238E27FC236}">
                  <a16:creationId xmlns:a16="http://schemas.microsoft.com/office/drawing/2014/main" id="{A7F5084C-AF61-BB58-6215-051727816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2" name="Rectangle 72">
              <a:extLst>
                <a:ext uri="{FF2B5EF4-FFF2-40B4-BE49-F238E27FC236}">
                  <a16:creationId xmlns:a16="http://schemas.microsoft.com/office/drawing/2014/main" id="{A743512A-E78C-F876-CEE8-72F044FB0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83" name="Line 73">
              <a:extLst>
                <a:ext uri="{FF2B5EF4-FFF2-40B4-BE49-F238E27FC236}">
                  <a16:creationId xmlns:a16="http://schemas.microsoft.com/office/drawing/2014/main" id="{5C321BB4-8F4B-D7C7-2E56-E9CBB90B8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4" name="Line 74">
              <a:extLst>
                <a:ext uri="{FF2B5EF4-FFF2-40B4-BE49-F238E27FC236}">
                  <a16:creationId xmlns:a16="http://schemas.microsoft.com/office/drawing/2014/main" id="{E0A3DB28-8DA7-1307-9990-8CB299727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" name="Line 75">
              <a:extLst>
                <a:ext uri="{FF2B5EF4-FFF2-40B4-BE49-F238E27FC236}">
                  <a16:creationId xmlns:a16="http://schemas.microsoft.com/office/drawing/2014/main" id="{70E30F0B-60A4-8E16-FADD-8DB9DE98B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" name="Line 76">
              <a:extLst>
                <a:ext uri="{FF2B5EF4-FFF2-40B4-BE49-F238E27FC236}">
                  <a16:creationId xmlns:a16="http://schemas.microsoft.com/office/drawing/2014/main" id="{3F172B1B-A865-10A2-5CC9-675F68E81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Line 77">
              <a:extLst>
                <a:ext uri="{FF2B5EF4-FFF2-40B4-BE49-F238E27FC236}">
                  <a16:creationId xmlns:a16="http://schemas.microsoft.com/office/drawing/2014/main" id="{3E1C5E10-9AE9-6070-0F57-B84A81FEF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Line 78">
              <a:extLst>
                <a:ext uri="{FF2B5EF4-FFF2-40B4-BE49-F238E27FC236}">
                  <a16:creationId xmlns:a16="http://schemas.microsoft.com/office/drawing/2014/main" id="{1721339F-B8D4-3F49-1958-A61606298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Line 79">
              <a:extLst>
                <a:ext uri="{FF2B5EF4-FFF2-40B4-BE49-F238E27FC236}">
                  <a16:creationId xmlns:a16="http://schemas.microsoft.com/office/drawing/2014/main" id="{39A1335D-4465-F1E2-4D53-AF59F377A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" name="Line 80">
              <a:extLst>
                <a:ext uri="{FF2B5EF4-FFF2-40B4-BE49-F238E27FC236}">
                  <a16:creationId xmlns:a16="http://schemas.microsoft.com/office/drawing/2014/main" id="{52A63BFB-FA43-3187-8460-1EDE9F6E3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6" name="Group 81">
            <a:extLst>
              <a:ext uri="{FF2B5EF4-FFF2-40B4-BE49-F238E27FC236}">
                <a16:creationId xmlns:a16="http://schemas.microsoft.com/office/drawing/2014/main" id="{5B2E3B3E-FBAA-F2A3-37B8-FD6DF1966BD3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17471" name="Line 82">
              <a:extLst>
                <a:ext uri="{FF2B5EF4-FFF2-40B4-BE49-F238E27FC236}">
                  <a16:creationId xmlns:a16="http://schemas.microsoft.com/office/drawing/2014/main" id="{07B13B49-A14B-6F56-380F-4DF9598B1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Rectangle 83">
              <a:extLst>
                <a:ext uri="{FF2B5EF4-FFF2-40B4-BE49-F238E27FC236}">
                  <a16:creationId xmlns:a16="http://schemas.microsoft.com/office/drawing/2014/main" id="{1B1D4CF0-B2BD-8626-F876-2B4637D7C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73" name="Line 84">
              <a:extLst>
                <a:ext uri="{FF2B5EF4-FFF2-40B4-BE49-F238E27FC236}">
                  <a16:creationId xmlns:a16="http://schemas.microsoft.com/office/drawing/2014/main" id="{4552B894-942F-F3CA-512F-0A55C87B3C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Line 85">
              <a:extLst>
                <a:ext uri="{FF2B5EF4-FFF2-40B4-BE49-F238E27FC236}">
                  <a16:creationId xmlns:a16="http://schemas.microsoft.com/office/drawing/2014/main" id="{142F5A93-D4E3-6935-0F31-80294BD0D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86">
              <a:extLst>
                <a:ext uri="{FF2B5EF4-FFF2-40B4-BE49-F238E27FC236}">
                  <a16:creationId xmlns:a16="http://schemas.microsoft.com/office/drawing/2014/main" id="{4F81F946-9D91-F6AE-D385-E30F84269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Line 87">
              <a:extLst>
                <a:ext uri="{FF2B5EF4-FFF2-40B4-BE49-F238E27FC236}">
                  <a16:creationId xmlns:a16="http://schemas.microsoft.com/office/drawing/2014/main" id="{8CF4E455-6765-DFDD-D1E4-A1FBCF2AC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Line 88">
              <a:extLst>
                <a:ext uri="{FF2B5EF4-FFF2-40B4-BE49-F238E27FC236}">
                  <a16:creationId xmlns:a16="http://schemas.microsoft.com/office/drawing/2014/main" id="{C95550D1-2506-FC05-E015-19D96480F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Line 89">
              <a:extLst>
                <a:ext uri="{FF2B5EF4-FFF2-40B4-BE49-F238E27FC236}">
                  <a16:creationId xmlns:a16="http://schemas.microsoft.com/office/drawing/2014/main" id="{C65882E2-84A2-7A29-ECE1-A806DD3C4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Line 90">
              <a:extLst>
                <a:ext uri="{FF2B5EF4-FFF2-40B4-BE49-F238E27FC236}">
                  <a16:creationId xmlns:a16="http://schemas.microsoft.com/office/drawing/2014/main" id="{03361C0C-B65F-5FBA-E4F0-E5081A6F8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0" name="Line 91">
              <a:extLst>
                <a:ext uri="{FF2B5EF4-FFF2-40B4-BE49-F238E27FC236}">
                  <a16:creationId xmlns:a16="http://schemas.microsoft.com/office/drawing/2014/main" id="{6FB2A966-78B9-A1A8-59A2-F133B47F6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7" name="Group 92">
            <a:extLst>
              <a:ext uri="{FF2B5EF4-FFF2-40B4-BE49-F238E27FC236}">
                <a16:creationId xmlns:a16="http://schemas.microsoft.com/office/drawing/2014/main" id="{2E99D978-2113-11F5-2D5A-21CCCCE1B75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17461" name="Line 93">
              <a:extLst>
                <a:ext uri="{FF2B5EF4-FFF2-40B4-BE49-F238E27FC236}">
                  <a16:creationId xmlns:a16="http://schemas.microsoft.com/office/drawing/2014/main" id="{8464562F-07E1-065B-6E7E-3EE8BD629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Rectangle 94">
              <a:extLst>
                <a:ext uri="{FF2B5EF4-FFF2-40B4-BE49-F238E27FC236}">
                  <a16:creationId xmlns:a16="http://schemas.microsoft.com/office/drawing/2014/main" id="{05015909-63B5-30E7-A9EE-1CEEBB7AE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63" name="Line 95">
              <a:extLst>
                <a:ext uri="{FF2B5EF4-FFF2-40B4-BE49-F238E27FC236}">
                  <a16:creationId xmlns:a16="http://schemas.microsoft.com/office/drawing/2014/main" id="{254D3060-EB26-D0B6-C969-C0F6F79C0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Line 96">
              <a:extLst>
                <a:ext uri="{FF2B5EF4-FFF2-40B4-BE49-F238E27FC236}">
                  <a16:creationId xmlns:a16="http://schemas.microsoft.com/office/drawing/2014/main" id="{139A8D9B-0B09-21B8-194E-DBA6B5EBA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Line 97">
              <a:extLst>
                <a:ext uri="{FF2B5EF4-FFF2-40B4-BE49-F238E27FC236}">
                  <a16:creationId xmlns:a16="http://schemas.microsoft.com/office/drawing/2014/main" id="{2E446355-E3CD-99B3-2CB3-ACA29D6D7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Line 98">
              <a:extLst>
                <a:ext uri="{FF2B5EF4-FFF2-40B4-BE49-F238E27FC236}">
                  <a16:creationId xmlns:a16="http://schemas.microsoft.com/office/drawing/2014/main" id="{8080333F-17E6-C78A-C098-16293A60D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Line 99">
              <a:extLst>
                <a:ext uri="{FF2B5EF4-FFF2-40B4-BE49-F238E27FC236}">
                  <a16:creationId xmlns:a16="http://schemas.microsoft.com/office/drawing/2014/main" id="{51F83163-D50E-AA98-B391-12049EA64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100">
              <a:extLst>
                <a:ext uri="{FF2B5EF4-FFF2-40B4-BE49-F238E27FC236}">
                  <a16:creationId xmlns:a16="http://schemas.microsoft.com/office/drawing/2014/main" id="{768430DF-3DEF-C868-A5BF-EF98A6079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Line 101">
              <a:extLst>
                <a:ext uri="{FF2B5EF4-FFF2-40B4-BE49-F238E27FC236}">
                  <a16:creationId xmlns:a16="http://schemas.microsoft.com/office/drawing/2014/main" id="{31688B57-23C4-7C8C-1492-670A02D19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Line 102">
              <a:extLst>
                <a:ext uri="{FF2B5EF4-FFF2-40B4-BE49-F238E27FC236}">
                  <a16:creationId xmlns:a16="http://schemas.microsoft.com/office/drawing/2014/main" id="{3CE2BDCD-AF9E-5883-CCA0-EEC2A93F4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18" name="Group 103">
            <a:extLst>
              <a:ext uri="{FF2B5EF4-FFF2-40B4-BE49-F238E27FC236}">
                <a16:creationId xmlns:a16="http://schemas.microsoft.com/office/drawing/2014/main" id="{466AAF46-F412-3A7A-A508-95B8DBC3D05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17451" name="Line 104">
              <a:extLst>
                <a:ext uri="{FF2B5EF4-FFF2-40B4-BE49-F238E27FC236}">
                  <a16:creationId xmlns:a16="http://schemas.microsoft.com/office/drawing/2014/main" id="{A4FF084B-2DAB-EB4D-7DB3-21233D9E9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Rectangle 105">
              <a:extLst>
                <a:ext uri="{FF2B5EF4-FFF2-40B4-BE49-F238E27FC236}">
                  <a16:creationId xmlns:a16="http://schemas.microsoft.com/office/drawing/2014/main" id="{B0A239D8-9993-EBB3-309A-A47299F4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53" name="Line 106">
              <a:extLst>
                <a:ext uri="{FF2B5EF4-FFF2-40B4-BE49-F238E27FC236}">
                  <a16:creationId xmlns:a16="http://schemas.microsoft.com/office/drawing/2014/main" id="{3623B43F-3448-2016-9124-358154FA6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107">
              <a:extLst>
                <a:ext uri="{FF2B5EF4-FFF2-40B4-BE49-F238E27FC236}">
                  <a16:creationId xmlns:a16="http://schemas.microsoft.com/office/drawing/2014/main" id="{88271158-3A79-DCC3-5BC8-172698FCF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108">
              <a:extLst>
                <a:ext uri="{FF2B5EF4-FFF2-40B4-BE49-F238E27FC236}">
                  <a16:creationId xmlns:a16="http://schemas.microsoft.com/office/drawing/2014/main" id="{931F7F7E-67E7-2348-02B6-EEC9ECC84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109">
              <a:extLst>
                <a:ext uri="{FF2B5EF4-FFF2-40B4-BE49-F238E27FC236}">
                  <a16:creationId xmlns:a16="http://schemas.microsoft.com/office/drawing/2014/main" id="{CEF227F8-2056-5F02-3BE2-A680B13CC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110">
              <a:extLst>
                <a:ext uri="{FF2B5EF4-FFF2-40B4-BE49-F238E27FC236}">
                  <a16:creationId xmlns:a16="http://schemas.microsoft.com/office/drawing/2014/main" id="{97F7CDA8-9A3D-5818-66D2-6C2988249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Line 111">
              <a:extLst>
                <a:ext uri="{FF2B5EF4-FFF2-40B4-BE49-F238E27FC236}">
                  <a16:creationId xmlns:a16="http://schemas.microsoft.com/office/drawing/2014/main" id="{F2A07B32-A454-54C9-8B66-D7C18725A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Line 112">
              <a:extLst>
                <a:ext uri="{FF2B5EF4-FFF2-40B4-BE49-F238E27FC236}">
                  <a16:creationId xmlns:a16="http://schemas.microsoft.com/office/drawing/2014/main" id="{02E542F8-C9F3-E045-092F-4A4B7BF87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Line 113">
              <a:extLst>
                <a:ext uri="{FF2B5EF4-FFF2-40B4-BE49-F238E27FC236}">
                  <a16:creationId xmlns:a16="http://schemas.microsoft.com/office/drawing/2014/main" id="{EA622E49-6919-A6A1-09A0-D225B112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9" name="Rectangle 117">
            <a:extLst>
              <a:ext uri="{FF2B5EF4-FFF2-40B4-BE49-F238E27FC236}">
                <a16:creationId xmlns:a16="http://schemas.microsoft.com/office/drawing/2014/main" id="{8E1FCF8C-C937-4F19-61A7-5E8BACAC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17420" name="Group 125">
            <a:extLst>
              <a:ext uri="{FF2B5EF4-FFF2-40B4-BE49-F238E27FC236}">
                <a16:creationId xmlns:a16="http://schemas.microsoft.com/office/drawing/2014/main" id="{15A6636A-3D7A-7FE2-38F2-494E312E98DA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17441" name="Line 126">
              <a:extLst>
                <a:ext uri="{FF2B5EF4-FFF2-40B4-BE49-F238E27FC236}">
                  <a16:creationId xmlns:a16="http://schemas.microsoft.com/office/drawing/2014/main" id="{4A4583EC-AA00-285E-689C-BC9D24A6E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2" name="Rectangle 127">
              <a:extLst>
                <a:ext uri="{FF2B5EF4-FFF2-40B4-BE49-F238E27FC236}">
                  <a16:creationId xmlns:a16="http://schemas.microsoft.com/office/drawing/2014/main" id="{BFDFB167-8FD3-53FA-6792-2DE48F88C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43" name="Line 128">
              <a:extLst>
                <a:ext uri="{FF2B5EF4-FFF2-40B4-BE49-F238E27FC236}">
                  <a16:creationId xmlns:a16="http://schemas.microsoft.com/office/drawing/2014/main" id="{53B5CD48-7BD6-86E5-B48C-D2DB67DA8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129">
              <a:extLst>
                <a:ext uri="{FF2B5EF4-FFF2-40B4-BE49-F238E27FC236}">
                  <a16:creationId xmlns:a16="http://schemas.microsoft.com/office/drawing/2014/main" id="{13ACB75D-E9F9-17D4-3BCD-A669CB509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130">
              <a:extLst>
                <a:ext uri="{FF2B5EF4-FFF2-40B4-BE49-F238E27FC236}">
                  <a16:creationId xmlns:a16="http://schemas.microsoft.com/office/drawing/2014/main" id="{DEB70C9A-6743-2903-0C6C-B9A008AD0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131">
              <a:extLst>
                <a:ext uri="{FF2B5EF4-FFF2-40B4-BE49-F238E27FC236}">
                  <a16:creationId xmlns:a16="http://schemas.microsoft.com/office/drawing/2014/main" id="{7CC02797-8DE0-6260-980C-3B2A87D4F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Line 132">
              <a:extLst>
                <a:ext uri="{FF2B5EF4-FFF2-40B4-BE49-F238E27FC236}">
                  <a16:creationId xmlns:a16="http://schemas.microsoft.com/office/drawing/2014/main" id="{E98EDBE3-A04E-FDB7-0AEE-C34776919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133">
              <a:extLst>
                <a:ext uri="{FF2B5EF4-FFF2-40B4-BE49-F238E27FC236}">
                  <a16:creationId xmlns:a16="http://schemas.microsoft.com/office/drawing/2014/main" id="{5C1D6458-685F-FBE9-769C-3AF297C46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Line 134">
              <a:extLst>
                <a:ext uri="{FF2B5EF4-FFF2-40B4-BE49-F238E27FC236}">
                  <a16:creationId xmlns:a16="http://schemas.microsoft.com/office/drawing/2014/main" id="{9F6B7960-5EB7-8512-C11E-7C2217FE0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Line 135">
              <a:extLst>
                <a:ext uri="{FF2B5EF4-FFF2-40B4-BE49-F238E27FC236}">
                  <a16:creationId xmlns:a16="http://schemas.microsoft.com/office/drawing/2014/main" id="{800D2C4E-4B11-625B-A0A9-93E06B0E9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1" name="Group 136">
            <a:extLst>
              <a:ext uri="{FF2B5EF4-FFF2-40B4-BE49-F238E27FC236}">
                <a16:creationId xmlns:a16="http://schemas.microsoft.com/office/drawing/2014/main" id="{0CE29DBA-7654-0B7B-E979-D8D56F62EF6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17431" name="Line 137">
              <a:extLst>
                <a:ext uri="{FF2B5EF4-FFF2-40B4-BE49-F238E27FC236}">
                  <a16:creationId xmlns:a16="http://schemas.microsoft.com/office/drawing/2014/main" id="{BF064A7A-165A-5973-1818-B8351D312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Rectangle 138">
              <a:extLst>
                <a:ext uri="{FF2B5EF4-FFF2-40B4-BE49-F238E27FC236}">
                  <a16:creationId xmlns:a16="http://schemas.microsoft.com/office/drawing/2014/main" id="{7D050B4D-6DE7-A26D-29DE-A17828CE1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33" name="Line 139">
              <a:extLst>
                <a:ext uri="{FF2B5EF4-FFF2-40B4-BE49-F238E27FC236}">
                  <a16:creationId xmlns:a16="http://schemas.microsoft.com/office/drawing/2014/main" id="{1C01D7C2-2AD1-9223-9E1B-D7179D606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140">
              <a:extLst>
                <a:ext uri="{FF2B5EF4-FFF2-40B4-BE49-F238E27FC236}">
                  <a16:creationId xmlns:a16="http://schemas.microsoft.com/office/drawing/2014/main" id="{0C4FC323-64F8-703B-605A-861F164FC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141">
              <a:extLst>
                <a:ext uri="{FF2B5EF4-FFF2-40B4-BE49-F238E27FC236}">
                  <a16:creationId xmlns:a16="http://schemas.microsoft.com/office/drawing/2014/main" id="{3756EED7-78DB-EC7A-7BC1-400585911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142">
              <a:extLst>
                <a:ext uri="{FF2B5EF4-FFF2-40B4-BE49-F238E27FC236}">
                  <a16:creationId xmlns:a16="http://schemas.microsoft.com/office/drawing/2014/main" id="{EB4C7B87-048B-09D7-4591-019AA2DE3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143">
              <a:extLst>
                <a:ext uri="{FF2B5EF4-FFF2-40B4-BE49-F238E27FC236}">
                  <a16:creationId xmlns:a16="http://schemas.microsoft.com/office/drawing/2014/main" id="{E3E3F1B6-9C5A-72C3-BD2D-6A679CE2E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144">
              <a:extLst>
                <a:ext uri="{FF2B5EF4-FFF2-40B4-BE49-F238E27FC236}">
                  <a16:creationId xmlns:a16="http://schemas.microsoft.com/office/drawing/2014/main" id="{7399FC80-98F6-CFA2-DA1F-E7B851BD7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145">
              <a:extLst>
                <a:ext uri="{FF2B5EF4-FFF2-40B4-BE49-F238E27FC236}">
                  <a16:creationId xmlns:a16="http://schemas.microsoft.com/office/drawing/2014/main" id="{26352B51-B3EE-002B-B569-04E2957D8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146">
              <a:extLst>
                <a:ext uri="{FF2B5EF4-FFF2-40B4-BE49-F238E27FC236}">
                  <a16:creationId xmlns:a16="http://schemas.microsoft.com/office/drawing/2014/main" id="{428AD64B-1650-F16E-90B4-82F3624BB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2" name="Rectangle 120">
            <a:extLst>
              <a:ext uri="{FF2B5EF4-FFF2-40B4-BE49-F238E27FC236}">
                <a16:creationId xmlns:a16="http://schemas.microsoft.com/office/drawing/2014/main" id="{BFC33790-E486-D1C5-00F7-357F7929C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1933575"/>
            <a:ext cx="4159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7423" name="Rectangle 120">
            <a:extLst>
              <a:ext uri="{FF2B5EF4-FFF2-40B4-BE49-F238E27FC236}">
                <a16:creationId xmlns:a16="http://schemas.microsoft.com/office/drawing/2014/main" id="{46CE64B1-958F-405D-C005-A0C8CAF45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1933575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7424" name="Rectangle 120">
            <a:extLst>
              <a:ext uri="{FF2B5EF4-FFF2-40B4-BE49-F238E27FC236}">
                <a16:creationId xmlns:a16="http://schemas.microsoft.com/office/drawing/2014/main" id="{1B3D1847-FEA3-6DDC-CAB2-3272577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1955800"/>
            <a:ext cx="41592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7425" name="Rectangle 120">
            <a:extLst>
              <a:ext uri="{FF2B5EF4-FFF2-40B4-BE49-F238E27FC236}">
                <a16:creationId xmlns:a16="http://schemas.microsoft.com/office/drawing/2014/main" id="{573A53DC-1974-5604-0F7C-95029596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19558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7426" name="Rectangle 120">
            <a:extLst>
              <a:ext uri="{FF2B5EF4-FFF2-40B4-BE49-F238E27FC236}">
                <a16:creationId xmlns:a16="http://schemas.microsoft.com/office/drawing/2014/main" id="{E4C47577-8C05-3A21-F9A2-DFB9AD943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1933575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7427" name="Rectangle 120">
            <a:extLst>
              <a:ext uri="{FF2B5EF4-FFF2-40B4-BE49-F238E27FC236}">
                <a16:creationId xmlns:a16="http://schemas.microsoft.com/office/drawing/2014/main" id="{DA51E370-2400-A919-4BA1-37F994244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1955800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7428" name="Rectangle 120">
            <a:extLst>
              <a:ext uri="{FF2B5EF4-FFF2-40B4-BE49-F238E27FC236}">
                <a16:creationId xmlns:a16="http://schemas.microsoft.com/office/drawing/2014/main" id="{8F5B7CEF-2A42-220F-F149-9E13482A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263" y="1955800"/>
            <a:ext cx="414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7429" name="Rectangle 120">
            <a:extLst>
              <a:ext uri="{FF2B5EF4-FFF2-40B4-BE49-F238E27FC236}">
                <a16:creationId xmlns:a16="http://schemas.microsoft.com/office/drawing/2014/main" id="{6718BB3C-D876-E30B-226E-182B6BA4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920875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  <p:sp>
        <p:nvSpPr>
          <p:cNvPr id="17430" name="Rectangle 120">
            <a:extLst>
              <a:ext uri="{FF2B5EF4-FFF2-40B4-BE49-F238E27FC236}">
                <a16:creationId xmlns:a16="http://schemas.microsoft.com/office/drawing/2014/main" id="{5A4C312E-7412-765F-8AD5-567163806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1955800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638</Words>
  <Application>Microsoft Macintosh PowerPoint</Application>
  <PresentationFormat>On-screen Show (4:3)</PresentationFormat>
  <Paragraphs>646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Omorobe, Okeoghene Excel</cp:lastModifiedBy>
  <cp:revision>37</cp:revision>
  <dcterms:created xsi:type="dcterms:W3CDTF">2006-03-17T02:26:05Z</dcterms:created>
  <dcterms:modified xsi:type="dcterms:W3CDTF">2025-04-03T18:30:08Z</dcterms:modified>
</cp:coreProperties>
</file>