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4" autoAdjust="0"/>
    <p:restoredTop sz="94625"/>
  </p:normalViewPr>
  <p:slideViewPr>
    <p:cSldViewPr snapToGrid="0">
      <p:cViewPr varScale="1">
        <p:scale>
          <a:sx n="149" d="100"/>
          <a:sy n="149" d="100"/>
        </p:scale>
        <p:origin x="19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99503" cy="3046988"/>
            <a:chOff x="5763485" y="1746270"/>
            <a:chExt cx="799503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27" y="1753437"/>
              <a:ext cx="474461" cy="2952978"/>
              <a:chOff x="5427640" y="1844409"/>
              <a:chExt cx="475012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0" y="2532966"/>
                <a:ext cx="47501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1992684" y="2813280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/>
              <a:t>53		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5820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		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F5191-3EF1-ADA1-1EAF-3EA4A7D970E3}"/>
              </a:ext>
            </a:extLst>
          </p:cNvPr>
          <p:cNvSpPr txBox="1"/>
          <p:nvPr/>
        </p:nvSpPr>
        <p:spPr>
          <a:xfrm>
            <a:off x="3884990" y="37238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14350-CA74-6A4B-B71A-DCDA6DE15939}"/>
              </a:ext>
            </a:extLst>
          </p:cNvPr>
          <p:cNvSpPr txBox="1"/>
          <p:nvPr/>
        </p:nvSpPr>
        <p:spPr>
          <a:xfrm>
            <a:off x="3903994" y="32055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8EC88-BD6F-95F3-7D6E-994F846D7612}"/>
              </a:ext>
            </a:extLst>
          </p:cNvPr>
          <p:cNvSpPr txBox="1"/>
          <p:nvPr/>
        </p:nvSpPr>
        <p:spPr>
          <a:xfrm>
            <a:off x="3902204" y="469106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3A458-C860-3D73-8266-539E70EAB848}"/>
              </a:ext>
            </a:extLst>
          </p:cNvPr>
          <p:cNvSpPr txBox="1"/>
          <p:nvPr/>
        </p:nvSpPr>
        <p:spPr>
          <a:xfrm>
            <a:off x="5286112" y="27433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067E0-0880-D2FE-CD4C-2B686310B81E}"/>
              </a:ext>
            </a:extLst>
          </p:cNvPr>
          <p:cNvSpPr txBox="1"/>
          <p:nvPr/>
        </p:nvSpPr>
        <p:spPr>
          <a:xfrm>
            <a:off x="5317835" y="31961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8484E-3D81-B563-14F6-4470CC8B0DC2}"/>
              </a:ext>
            </a:extLst>
          </p:cNvPr>
          <p:cNvSpPr txBox="1"/>
          <p:nvPr/>
        </p:nvSpPr>
        <p:spPr>
          <a:xfrm>
            <a:off x="5372249" y="368296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C8B75-7B98-657A-40D9-302C5B812C6E}"/>
              </a:ext>
            </a:extLst>
          </p:cNvPr>
          <p:cNvSpPr txBox="1"/>
          <p:nvPr/>
        </p:nvSpPr>
        <p:spPr>
          <a:xfrm>
            <a:off x="5372249" y="41865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32947-D90B-2084-7BAC-12D4B36DCEFB}"/>
              </a:ext>
            </a:extLst>
          </p:cNvPr>
          <p:cNvSpPr txBox="1"/>
          <p:nvPr/>
        </p:nvSpPr>
        <p:spPr>
          <a:xfrm>
            <a:off x="5337375" y="46744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7BAE5-1FEB-D90D-FDF7-B13D52841CB2}"/>
              </a:ext>
            </a:extLst>
          </p:cNvPr>
          <p:cNvSpPr txBox="1"/>
          <p:nvPr/>
        </p:nvSpPr>
        <p:spPr>
          <a:xfrm>
            <a:off x="5337375" y="52555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252</Words>
  <Application>Microsoft Macintosh PowerPoint</Application>
  <PresentationFormat>On-screen Show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Excel Omorobe</cp:lastModifiedBy>
  <cp:revision>58</cp:revision>
  <cp:lastPrinted>2015-10-07T21:36:22Z</cp:lastPrinted>
  <dcterms:created xsi:type="dcterms:W3CDTF">2003-12-08T11:02:30Z</dcterms:created>
  <dcterms:modified xsi:type="dcterms:W3CDTF">2025-03-06T21:53:31Z</dcterms:modified>
</cp:coreProperties>
</file>