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9" autoAdjust="0"/>
    <p:restoredTop sz="94660"/>
  </p:normalViewPr>
  <p:slideViewPr>
    <p:cSldViewPr>
      <p:cViewPr varScale="1">
        <p:scale>
          <a:sx n="118" d="100"/>
          <a:sy n="118" d="100"/>
        </p:scale>
        <p:origin x="3016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114925"/>
          <a:ext cx="5464175" cy="243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2451100" progId="Word.Document.8">
                  <p:embed/>
                </p:oleObj>
              </mc:Choice>
              <mc:Fallback>
                <p:oleObj name="Document" r:id="rId2" imgW="5486400" imgH="2451100" progId="Word.Document.8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0FC2EDEB-CD6D-479E-AC2A-6579F6E4CF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14925"/>
                        <a:ext cx="5464175" cy="243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D4B51-1F65-514B-AE29-C1B2562AF2FD}"/>
              </a:ext>
            </a:extLst>
          </p:cNvPr>
          <p:cNvSpPr txBox="1"/>
          <p:nvPr/>
        </p:nvSpPr>
        <p:spPr>
          <a:xfrm>
            <a:off x="3570987" y="2779303"/>
            <a:ext cx="89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Oregon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30D73-10C5-0046-9EEC-A8C46CDCA289}"/>
              </a:ext>
            </a:extLst>
          </p:cNvPr>
          <p:cNvSpPr txBox="1"/>
          <p:nvPr/>
        </p:nvSpPr>
        <p:spPr>
          <a:xfrm>
            <a:off x="2799725" y="3843753"/>
            <a:ext cx="89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Alaska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277A5F-1F2B-784C-9E04-AAB29BEC5496}"/>
              </a:ext>
            </a:extLst>
          </p:cNvPr>
          <p:cNvSpPr txBox="1"/>
          <p:nvPr/>
        </p:nvSpPr>
        <p:spPr>
          <a:xfrm>
            <a:off x="4299399" y="3534266"/>
            <a:ext cx="7858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Texas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41305-A950-5A4B-A986-D0319EF76215}"/>
              </a:ext>
            </a:extLst>
          </p:cNvPr>
          <p:cNvSpPr txBox="1"/>
          <p:nvPr/>
        </p:nvSpPr>
        <p:spPr>
          <a:xfrm>
            <a:off x="2708274" y="4512111"/>
            <a:ext cx="1057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Vermont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D25494-D5F1-3246-9B53-BDACE4D07D98}"/>
              </a:ext>
            </a:extLst>
          </p:cNvPr>
          <p:cNvSpPr txBox="1"/>
          <p:nvPr/>
        </p:nvSpPr>
        <p:spPr>
          <a:xfrm>
            <a:off x="2634773" y="2185105"/>
            <a:ext cx="11307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New York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ED6CE-4EBA-FF4D-921D-4C9EA56FCC5B}"/>
              </a:ext>
            </a:extLst>
          </p:cNvPr>
          <p:cNvSpPr txBox="1"/>
          <p:nvPr/>
        </p:nvSpPr>
        <p:spPr>
          <a:xfrm>
            <a:off x="904919" y="3916334"/>
            <a:ext cx="1283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California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DAE564-21AC-0445-8FCC-703E14D1D2B4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 bwMode="auto">
          <a:xfrm flipV="1">
            <a:off x="3245275" y="3148635"/>
            <a:ext cx="771262" cy="6951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75587C-79D9-4948-BDBA-F4E8BD36C2E1}"/>
              </a:ext>
            </a:extLst>
          </p:cNvPr>
          <p:cNvCxnSpPr>
            <a:cxnSpLocks/>
            <a:stCxn id="20" idx="2"/>
          </p:cNvCxnSpPr>
          <p:nvPr/>
        </p:nvCxnSpPr>
        <p:spPr bwMode="auto">
          <a:xfrm>
            <a:off x="1943971" y="3148635"/>
            <a:ext cx="873427" cy="8919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C9A860-2239-EF47-BF6C-3873973ED18F}"/>
              </a:ext>
            </a:extLst>
          </p:cNvPr>
          <p:cNvSpPr txBox="1"/>
          <p:nvPr/>
        </p:nvSpPr>
        <p:spPr>
          <a:xfrm>
            <a:off x="1498421" y="2779303"/>
            <a:ext cx="89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Hawaii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A8EFB-5391-6D4A-8EA9-91D07C028B7A}"/>
              </a:ext>
            </a:extLst>
          </p:cNvPr>
          <p:cNvCxnSpPr>
            <a:cxnSpLocks/>
            <a:stCxn id="20" idx="2"/>
            <a:endCxn id="13" idx="0"/>
          </p:cNvCxnSpPr>
          <p:nvPr/>
        </p:nvCxnSpPr>
        <p:spPr bwMode="auto">
          <a:xfrm flipH="1">
            <a:off x="1546794" y="3148635"/>
            <a:ext cx="397177" cy="767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2BE3DF-052D-7D4A-8FB3-31B647FAF13E}"/>
              </a:ext>
            </a:extLst>
          </p:cNvPr>
          <p:cNvCxnSpPr>
            <a:cxnSpLocks/>
            <a:stCxn id="20" idx="0"/>
            <a:endCxn id="12" idx="1"/>
          </p:cNvCxnSpPr>
          <p:nvPr/>
        </p:nvCxnSpPr>
        <p:spPr bwMode="auto">
          <a:xfrm flipV="1">
            <a:off x="1943971" y="2369771"/>
            <a:ext cx="690802" cy="4095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973043-E157-A14D-800D-721013078549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 bwMode="auto">
          <a:xfrm flipH="1">
            <a:off x="3765549" y="3903598"/>
            <a:ext cx="926787" cy="7931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688172-8DE7-0148-9A2F-8F98DF0C15FC}"/>
              </a:ext>
            </a:extLst>
          </p:cNvPr>
          <p:cNvCxnSpPr>
            <a:cxnSpLocks/>
            <a:stCxn id="10" idx="1"/>
            <a:endCxn id="13" idx="2"/>
          </p:cNvCxnSpPr>
          <p:nvPr/>
        </p:nvCxnSpPr>
        <p:spPr bwMode="auto">
          <a:xfrm flipH="1" flipV="1">
            <a:off x="1546794" y="4285666"/>
            <a:ext cx="1161480" cy="4111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48ABCF5-DDD0-2D48-99A1-534D15A51CF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 bwMode="auto">
          <a:xfrm flipV="1">
            <a:off x="3236912" y="4213085"/>
            <a:ext cx="8363" cy="299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065" name="Straight Arrow Connector 2064">
            <a:extLst>
              <a:ext uri="{FF2B5EF4-FFF2-40B4-BE49-F238E27FC236}">
                <a16:creationId xmlns:a16="http://schemas.microsoft.com/office/drawing/2014/main" id="{4F9A5899-75C6-B841-BEF1-6609947D42A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 bwMode="auto">
          <a:xfrm>
            <a:off x="2389521" y="2963969"/>
            <a:ext cx="1909878" cy="75496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6D9A81-2043-3D4C-9E94-9B2D3A9D7D4D}"/>
              </a:ext>
            </a:extLst>
          </p:cNvPr>
          <p:cNvSpPr txBox="1"/>
          <p:nvPr/>
        </p:nvSpPr>
        <p:spPr>
          <a:xfrm>
            <a:off x="381000" y="5334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predCount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D504E-79AC-384D-B789-6547E1B1BEFB}"/>
              </a:ext>
            </a:extLst>
          </p:cNvPr>
          <p:cNvSpPr txBox="1"/>
          <p:nvPr/>
        </p:nvSpPr>
        <p:spPr>
          <a:xfrm>
            <a:off x="804193" y="20090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queue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BDF905-91B8-8849-BC92-960C950C331E}"/>
              </a:ext>
            </a:extLst>
          </p:cNvPr>
          <p:cNvSpPr/>
          <p:nvPr/>
        </p:nvSpPr>
        <p:spPr bwMode="auto">
          <a:xfrm>
            <a:off x="1794935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5C4DA-B684-774B-AFC8-429E0E1CF6FF}"/>
              </a:ext>
            </a:extLst>
          </p:cNvPr>
          <p:cNvSpPr/>
          <p:nvPr/>
        </p:nvSpPr>
        <p:spPr bwMode="auto">
          <a:xfrm>
            <a:off x="2218488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2D31B7-E8FC-5645-B534-9CFD3AF0D607}"/>
              </a:ext>
            </a:extLst>
          </p:cNvPr>
          <p:cNvSpPr/>
          <p:nvPr/>
        </p:nvSpPr>
        <p:spPr bwMode="auto">
          <a:xfrm>
            <a:off x="2642041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8158DA-50A7-DE4B-BD9F-A8723D7D152A}"/>
              </a:ext>
            </a:extLst>
          </p:cNvPr>
          <p:cNvSpPr/>
          <p:nvPr/>
        </p:nvSpPr>
        <p:spPr bwMode="auto">
          <a:xfrm>
            <a:off x="3068488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AC16A6-077B-CD41-84AE-E7EFCB9433AA}"/>
              </a:ext>
            </a:extLst>
          </p:cNvPr>
          <p:cNvSpPr/>
          <p:nvPr/>
        </p:nvSpPr>
        <p:spPr bwMode="auto">
          <a:xfrm>
            <a:off x="3494934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DB6E71-72EA-254F-B4B5-146B4EECCFC0}"/>
              </a:ext>
            </a:extLst>
          </p:cNvPr>
          <p:cNvSpPr/>
          <p:nvPr/>
        </p:nvSpPr>
        <p:spPr bwMode="auto">
          <a:xfrm>
            <a:off x="3920416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F14848-3B8F-0046-8CC2-4874B6145A4C}"/>
              </a:ext>
            </a:extLst>
          </p:cNvPr>
          <p:cNvSpPr/>
          <p:nvPr/>
        </p:nvSpPr>
        <p:spPr bwMode="auto">
          <a:xfrm>
            <a:off x="4345898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950279-46AF-DC44-820B-1CB8DC51BE79}"/>
              </a:ext>
            </a:extLst>
          </p:cNvPr>
          <p:cNvSpPr/>
          <p:nvPr/>
        </p:nvSpPr>
        <p:spPr bwMode="auto">
          <a:xfrm>
            <a:off x="4772344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F23EC-D803-4E44-AE3E-E30CAB243040}"/>
              </a:ext>
            </a:extLst>
          </p:cNvPr>
          <p:cNvSpPr/>
          <p:nvPr/>
        </p:nvSpPr>
        <p:spPr bwMode="auto">
          <a:xfrm>
            <a:off x="5197826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3FAEBD-C2E7-7E4A-8C01-21497E6A3B03}"/>
              </a:ext>
            </a:extLst>
          </p:cNvPr>
          <p:cNvSpPr/>
          <p:nvPr/>
        </p:nvSpPr>
        <p:spPr bwMode="auto">
          <a:xfrm>
            <a:off x="5623308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F7A4A-59C6-5549-8035-9A9215C917EF}"/>
              </a:ext>
            </a:extLst>
          </p:cNvPr>
          <p:cNvSpPr/>
          <p:nvPr/>
        </p:nvSpPr>
        <p:spPr bwMode="auto">
          <a:xfrm>
            <a:off x="1794935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98C623-BEB9-014D-AB8D-27113C5411A3}"/>
              </a:ext>
            </a:extLst>
          </p:cNvPr>
          <p:cNvSpPr/>
          <p:nvPr/>
        </p:nvSpPr>
        <p:spPr bwMode="auto">
          <a:xfrm>
            <a:off x="2218488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A9EC7-E171-4F44-AB4C-EFF31239A715}"/>
              </a:ext>
            </a:extLst>
          </p:cNvPr>
          <p:cNvSpPr/>
          <p:nvPr/>
        </p:nvSpPr>
        <p:spPr bwMode="auto">
          <a:xfrm>
            <a:off x="2642041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DC7567-FA99-164C-9C6B-DD78F5BC19F2}"/>
              </a:ext>
            </a:extLst>
          </p:cNvPr>
          <p:cNvSpPr/>
          <p:nvPr/>
        </p:nvSpPr>
        <p:spPr bwMode="auto">
          <a:xfrm>
            <a:off x="3068488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5E5AEA-1DD9-0D4A-9BAC-3CD136930A0B}"/>
              </a:ext>
            </a:extLst>
          </p:cNvPr>
          <p:cNvSpPr/>
          <p:nvPr/>
        </p:nvSpPr>
        <p:spPr bwMode="auto">
          <a:xfrm>
            <a:off x="3494934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FD4CC3-6F23-D447-A929-AD03F23E8A35}"/>
              </a:ext>
            </a:extLst>
          </p:cNvPr>
          <p:cNvSpPr/>
          <p:nvPr/>
        </p:nvSpPr>
        <p:spPr bwMode="auto">
          <a:xfrm>
            <a:off x="3920416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7BDC3B-D893-B641-9F47-28F1B2B0679A}"/>
              </a:ext>
            </a:extLst>
          </p:cNvPr>
          <p:cNvSpPr/>
          <p:nvPr/>
        </p:nvSpPr>
        <p:spPr bwMode="auto">
          <a:xfrm>
            <a:off x="4345898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05D791-4075-4843-90FE-31EE417506C3}"/>
              </a:ext>
            </a:extLst>
          </p:cNvPr>
          <p:cNvSpPr/>
          <p:nvPr/>
        </p:nvSpPr>
        <p:spPr bwMode="auto">
          <a:xfrm>
            <a:off x="4772344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A69F12-DD89-D84B-827E-1640C3FAA757}"/>
              </a:ext>
            </a:extLst>
          </p:cNvPr>
          <p:cNvSpPr/>
          <p:nvPr/>
        </p:nvSpPr>
        <p:spPr bwMode="auto">
          <a:xfrm>
            <a:off x="5197826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314B01-0524-6441-B4F2-65290B03EA97}"/>
              </a:ext>
            </a:extLst>
          </p:cNvPr>
          <p:cNvSpPr/>
          <p:nvPr/>
        </p:nvSpPr>
        <p:spPr bwMode="auto">
          <a:xfrm>
            <a:off x="5623308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9CCC6F-4181-B942-8A04-234273815001}"/>
              </a:ext>
            </a:extLst>
          </p:cNvPr>
          <p:cNvSpPr txBox="1"/>
          <p:nvPr/>
        </p:nvSpPr>
        <p:spPr>
          <a:xfrm>
            <a:off x="1794935" y="1507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F4B9-3760-024C-9E31-B268FCE12886}"/>
              </a:ext>
            </a:extLst>
          </p:cNvPr>
          <p:cNvSpPr txBox="1"/>
          <p:nvPr/>
        </p:nvSpPr>
        <p:spPr>
          <a:xfrm>
            <a:off x="2643126" y="1227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2EB748-2E91-114E-8524-AAD01B7397DE}"/>
              </a:ext>
            </a:extLst>
          </p:cNvPr>
          <p:cNvSpPr txBox="1"/>
          <p:nvPr/>
        </p:nvSpPr>
        <p:spPr>
          <a:xfrm>
            <a:off x="2212465" y="143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95B203-2BEA-3E4C-A152-A2C3539371C4}"/>
              </a:ext>
            </a:extLst>
          </p:cNvPr>
          <p:cNvSpPr txBox="1"/>
          <p:nvPr/>
        </p:nvSpPr>
        <p:spPr>
          <a:xfrm>
            <a:off x="3091801" y="1301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54F4BC-177E-1146-9456-2255112D7EEF}"/>
              </a:ext>
            </a:extLst>
          </p:cNvPr>
          <p:cNvSpPr txBox="1"/>
          <p:nvPr/>
        </p:nvSpPr>
        <p:spPr>
          <a:xfrm>
            <a:off x="3491317" y="1301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4D89A8-58AE-8946-85B7-594B6FBF7CED}"/>
              </a:ext>
            </a:extLst>
          </p:cNvPr>
          <p:cNvSpPr txBox="1"/>
          <p:nvPr/>
        </p:nvSpPr>
        <p:spPr>
          <a:xfrm>
            <a:off x="3920416" y="1301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951803-B9FF-1145-B237-BDDBF7F74820}"/>
              </a:ext>
            </a:extLst>
          </p:cNvPr>
          <p:cNvSpPr txBox="1"/>
          <p:nvPr/>
        </p:nvSpPr>
        <p:spPr>
          <a:xfrm>
            <a:off x="4345898" y="1227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AA57C-ABCC-934E-87E8-391D669D6452}"/>
              </a:ext>
            </a:extLst>
          </p:cNvPr>
          <p:cNvSpPr txBox="1"/>
          <p:nvPr/>
        </p:nvSpPr>
        <p:spPr>
          <a:xfrm>
            <a:off x="4758100" y="143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24435C-5231-2447-BA9B-3666A61E425A}"/>
              </a:ext>
            </a:extLst>
          </p:cNvPr>
          <p:cNvSpPr txBox="1"/>
          <p:nvPr/>
        </p:nvSpPr>
        <p:spPr>
          <a:xfrm>
            <a:off x="5174513" y="1507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0190B2-623C-284D-A652-564606C5CA1E}"/>
              </a:ext>
            </a:extLst>
          </p:cNvPr>
          <p:cNvSpPr txBox="1"/>
          <p:nvPr/>
        </p:nvSpPr>
        <p:spPr>
          <a:xfrm>
            <a:off x="5609064" y="1507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83F227-55C7-F749-A20F-03DE28DA8CDB}"/>
              </a:ext>
            </a:extLst>
          </p:cNvPr>
          <p:cNvSpPr txBox="1"/>
          <p:nvPr/>
        </p:nvSpPr>
        <p:spPr>
          <a:xfrm>
            <a:off x="1778852" y="10359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1F8885-3DEA-4248-8BCA-F79D52705613}"/>
              </a:ext>
            </a:extLst>
          </p:cNvPr>
          <p:cNvSpPr txBox="1"/>
          <p:nvPr/>
        </p:nvSpPr>
        <p:spPr>
          <a:xfrm>
            <a:off x="2627043" y="10079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5104FA-3612-704D-8472-02B49EE92514}"/>
              </a:ext>
            </a:extLst>
          </p:cNvPr>
          <p:cNvSpPr txBox="1"/>
          <p:nvPr/>
        </p:nvSpPr>
        <p:spPr>
          <a:xfrm>
            <a:off x="2196382" y="10286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627F99-9343-0B4A-B64E-8D9557C2249F}"/>
              </a:ext>
            </a:extLst>
          </p:cNvPr>
          <p:cNvSpPr txBox="1"/>
          <p:nvPr/>
        </p:nvSpPr>
        <p:spPr>
          <a:xfrm>
            <a:off x="3075718" y="10154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1DCBAC-7578-764D-B1B9-8AFFA2CA4755}"/>
              </a:ext>
            </a:extLst>
          </p:cNvPr>
          <p:cNvSpPr txBox="1"/>
          <p:nvPr/>
        </p:nvSpPr>
        <p:spPr>
          <a:xfrm>
            <a:off x="3475234" y="10154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21E8DE-92D0-A74C-8F0D-739E2454D5D9}"/>
              </a:ext>
            </a:extLst>
          </p:cNvPr>
          <p:cNvSpPr txBox="1"/>
          <p:nvPr/>
        </p:nvSpPr>
        <p:spPr>
          <a:xfrm>
            <a:off x="3904333" y="10154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C5FA13-BA0D-754D-BCBF-B5F5DB261A4E}"/>
              </a:ext>
            </a:extLst>
          </p:cNvPr>
          <p:cNvSpPr txBox="1"/>
          <p:nvPr/>
        </p:nvSpPr>
        <p:spPr>
          <a:xfrm>
            <a:off x="4329815" y="10079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4F7A36-DF3D-9A4A-88B3-1F6274101B05}"/>
              </a:ext>
            </a:extLst>
          </p:cNvPr>
          <p:cNvSpPr txBox="1"/>
          <p:nvPr/>
        </p:nvSpPr>
        <p:spPr>
          <a:xfrm>
            <a:off x="4742017" y="10286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FD146C-C737-494B-BCF8-363D8A69FD7D}"/>
              </a:ext>
            </a:extLst>
          </p:cNvPr>
          <p:cNvSpPr txBox="1"/>
          <p:nvPr/>
        </p:nvSpPr>
        <p:spPr>
          <a:xfrm>
            <a:off x="5158430" y="10359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7A0C1D-952E-0140-AAF6-7098B2D4334B}"/>
              </a:ext>
            </a:extLst>
          </p:cNvPr>
          <p:cNvSpPr txBox="1"/>
          <p:nvPr/>
        </p:nvSpPr>
        <p:spPr>
          <a:xfrm>
            <a:off x="5592981" y="10359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6F189C-0DBD-2A46-A8B3-3B163D805C4F}"/>
              </a:ext>
            </a:extLst>
          </p:cNvPr>
          <p:cNvSpPr/>
          <p:nvPr/>
        </p:nvSpPr>
        <p:spPr bwMode="auto">
          <a:xfrm>
            <a:off x="1806588" y="2032098"/>
            <a:ext cx="4276051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5EA857-473A-7446-96CD-931720BEEEBC}"/>
              </a:ext>
            </a:extLst>
          </p:cNvPr>
          <p:cNvSpPr txBox="1"/>
          <p:nvPr/>
        </p:nvSpPr>
        <p:spPr>
          <a:xfrm>
            <a:off x="1871879" y="5689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58507A-9F2E-2C45-9AAD-5150D9D32767}"/>
              </a:ext>
            </a:extLst>
          </p:cNvPr>
          <p:cNvSpPr txBox="1"/>
          <p:nvPr/>
        </p:nvSpPr>
        <p:spPr>
          <a:xfrm>
            <a:off x="4813015" y="5536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C625BD-3378-2348-8E00-61D8A47081F1}"/>
              </a:ext>
            </a:extLst>
          </p:cNvPr>
          <p:cNvSpPr txBox="1"/>
          <p:nvPr/>
        </p:nvSpPr>
        <p:spPr>
          <a:xfrm>
            <a:off x="3148235" y="5592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B950D5-999E-F849-9F1C-28431618B152}"/>
              </a:ext>
            </a:extLst>
          </p:cNvPr>
          <p:cNvSpPr txBox="1"/>
          <p:nvPr/>
        </p:nvSpPr>
        <p:spPr>
          <a:xfrm>
            <a:off x="2289409" y="5689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F39A91-07D8-CE47-B70F-E971CC8E0935}"/>
              </a:ext>
            </a:extLst>
          </p:cNvPr>
          <p:cNvSpPr txBox="1"/>
          <p:nvPr/>
        </p:nvSpPr>
        <p:spPr>
          <a:xfrm>
            <a:off x="2697630" y="5583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38D7CE-5DE6-8C44-A73C-4895D0507FD0}"/>
              </a:ext>
            </a:extLst>
          </p:cNvPr>
          <p:cNvSpPr txBox="1"/>
          <p:nvPr/>
        </p:nvSpPr>
        <p:spPr>
          <a:xfrm>
            <a:off x="3575661" y="5378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1A9BE2-70B5-3A49-9390-7C091B3AE1EE}"/>
              </a:ext>
            </a:extLst>
          </p:cNvPr>
          <p:cNvSpPr txBox="1"/>
          <p:nvPr/>
        </p:nvSpPr>
        <p:spPr>
          <a:xfrm>
            <a:off x="3983116" y="553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3B590A-F5DD-2C48-9E6F-77F1BC573FE4}"/>
              </a:ext>
            </a:extLst>
          </p:cNvPr>
          <p:cNvSpPr txBox="1"/>
          <p:nvPr/>
        </p:nvSpPr>
        <p:spPr>
          <a:xfrm>
            <a:off x="4408598" y="5414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535E59-FDE2-5843-A048-C11C84D4C12A}"/>
              </a:ext>
            </a:extLst>
          </p:cNvPr>
          <p:cNvSpPr txBox="1"/>
          <p:nvPr/>
        </p:nvSpPr>
        <p:spPr>
          <a:xfrm>
            <a:off x="5258823" y="5414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906BA9-A96B-7F4F-8E06-699093A287CE}"/>
              </a:ext>
            </a:extLst>
          </p:cNvPr>
          <p:cNvSpPr txBox="1"/>
          <p:nvPr/>
        </p:nvSpPr>
        <p:spPr>
          <a:xfrm>
            <a:off x="5686008" y="541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6F78D8-CF2B-744B-9FDB-5E1EA1D4D6B0}"/>
              </a:ext>
            </a:extLst>
          </p:cNvPr>
          <p:cNvSpPr txBox="1"/>
          <p:nvPr/>
        </p:nvSpPr>
        <p:spPr>
          <a:xfrm>
            <a:off x="1830624" y="2067960"/>
            <a:ext cx="41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3, 9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82E712-74BE-CB40-9E48-CD2D6794D6D2}"/>
              </a:ext>
            </a:extLst>
          </p:cNvPr>
          <p:cNvSpPr txBox="1"/>
          <p:nvPr/>
        </p:nvSpPr>
        <p:spPr>
          <a:xfrm>
            <a:off x="1893519" y="14524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4C6451-A226-5549-9811-93585C34BC9A}"/>
              </a:ext>
            </a:extLst>
          </p:cNvPr>
          <p:cNvSpPr txBox="1"/>
          <p:nvPr/>
        </p:nvSpPr>
        <p:spPr>
          <a:xfrm>
            <a:off x="2289409" y="14387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B2CB32-B97D-4745-BD1A-E707E0F39D0E}"/>
              </a:ext>
            </a:extLst>
          </p:cNvPr>
          <p:cNvSpPr txBox="1"/>
          <p:nvPr/>
        </p:nvSpPr>
        <p:spPr>
          <a:xfrm>
            <a:off x="90278" y="1418537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topologicalOrder</a:t>
            </a:r>
            <a:endParaRPr 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23182E-6AEA-C04A-91B3-3E11D69EBF32}"/>
              </a:ext>
            </a:extLst>
          </p:cNvPr>
          <p:cNvSpPr txBox="1"/>
          <p:nvPr/>
        </p:nvSpPr>
        <p:spPr>
          <a:xfrm>
            <a:off x="381000" y="33509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predCount</a:t>
            </a:r>
            <a:endParaRPr lang="en-US" sz="1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33DD30-CB79-6E4A-A321-7A41FD05A36E}"/>
              </a:ext>
            </a:extLst>
          </p:cNvPr>
          <p:cNvSpPr txBox="1"/>
          <p:nvPr/>
        </p:nvSpPr>
        <p:spPr>
          <a:xfrm>
            <a:off x="804193" y="48265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queue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1CC41A3-1661-6B48-B74A-B1390306C6B3}"/>
              </a:ext>
            </a:extLst>
          </p:cNvPr>
          <p:cNvSpPr/>
          <p:nvPr/>
        </p:nvSpPr>
        <p:spPr bwMode="auto">
          <a:xfrm>
            <a:off x="1794935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91C7454-413A-8C40-B751-C9E3B5270378}"/>
              </a:ext>
            </a:extLst>
          </p:cNvPr>
          <p:cNvSpPr/>
          <p:nvPr/>
        </p:nvSpPr>
        <p:spPr bwMode="auto">
          <a:xfrm>
            <a:off x="2218488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B50BDD-1417-9448-81E1-44385FD2F66D}"/>
              </a:ext>
            </a:extLst>
          </p:cNvPr>
          <p:cNvSpPr/>
          <p:nvPr/>
        </p:nvSpPr>
        <p:spPr bwMode="auto">
          <a:xfrm>
            <a:off x="2642041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170B2F2-5CA3-2442-B55C-9B03CE3CCCFC}"/>
              </a:ext>
            </a:extLst>
          </p:cNvPr>
          <p:cNvSpPr/>
          <p:nvPr/>
        </p:nvSpPr>
        <p:spPr bwMode="auto">
          <a:xfrm>
            <a:off x="3068488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BF5FE4-BA2D-FF47-B076-0BF617C63BC9}"/>
              </a:ext>
            </a:extLst>
          </p:cNvPr>
          <p:cNvSpPr/>
          <p:nvPr/>
        </p:nvSpPr>
        <p:spPr bwMode="auto">
          <a:xfrm>
            <a:off x="3494934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91BCE9-F9C8-B144-A4E4-A058566EE7F1}"/>
              </a:ext>
            </a:extLst>
          </p:cNvPr>
          <p:cNvSpPr/>
          <p:nvPr/>
        </p:nvSpPr>
        <p:spPr bwMode="auto">
          <a:xfrm>
            <a:off x="3920416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D47946-EEE7-D34A-96F1-4270E67926A3}"/>
              </a:ext>
            </a:extLst>
          </p:cNvPr>
          <p:cNvSpPr/>
          <p:nvPr/>
        </p:nvSpPr>
        <p:spPr bwMode="auto">
          <a:xfrm>
            <a:off x="4345898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52DD36-8A26-784B-B846-2D0F4E719117}"/>
              </a:ext>
            </a:extLst>
          </p:cNvPr>
          <p:cNvSpPr/>
          <p:nvPr/>
        </p:nvSpPr>
        <p:spPr bwMode="auto">
          <a:xfrm>
            <a:off x="4772344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F6A819E-AB32-474B-9410-BA54B74CB5DA}"/>
              </a:ext>
            </a:extLst>
          </p:cNvPr>
          <p:cNvSpPr/>
          <p:nvPr/>
        </p:nvSpPr>
        <p:spPr bwMode="auto">
          <a:xfrm>
            <a:off x="5197826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EB7605-5E42-4D4F-B178-93964EE778DA}"/>
              </a:ext>
            </a:extLst>
          </p:cNvPr>
          <p:cNvSpPr/>
          <p:nvPr/>
        </p:nvSpPr>
        <p:spPr bwMode="auto">
          <a:xfrm>
            <a:off x="5623308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D6A1B9-AD1F-344A-A545-EAA6A25E35EA}"/>
              </a:ext>
            </a:extLst>
          </p:cNvPr>
          <p:cNvSpPr/>
          <p:nvPr/>
        </p:nvSpPr>
        <p:spPr bwMode="auto">
          <a:xfrm>
            <a:off x="1794935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7DB613-0CE5-704C-BC29-B7E8D91EE715}"/>
              </a:ext>
            </a:extLst>
          </p:cNvPr>
          <p:cNvSpPr/>
          <p:nvPr/>
        </p:nvSpPr>
        <p:spPr bwMode="auto">
          <a:xfrm>
            <a:off x="2218488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FAD7961-F506-C945-BE77-ACC6C363C88F}"/>
              </a:ext>
            </a:extLst>
          </p:cNvPr>
          <p:cNvSpPr/>
          <p:nvPr/>
        </p:nvSpPr>
        <p:spPr bwMode="auto">
          <a:xfrm>
            <a:off x="2642041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281E41A-0CD4-7749-A1FE-634E7A8498D2}"/>
              </a:ext>
            </a:extLst>
          </p:cNvPr>
          <p:cNvSpPr/>
          <p:nvPr/>
        </p:nvSpPr>
        <p:spPr bwMode="auto">
          <a:xfrm>
            <a:off x="3068488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9623BAE-CDC9-5040-8CFC-12A2A1BAB2E6}"/>
              </a:ext>
            </a:extLst>
          </p:cNvPr>
          <p:cNvSpPr/>
          <p:nvPr/>
        </p:nvSpPr>
        <p:spPr bwMode="auto">
          <a:xfrm>
            <a:off x="3494934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DA75FB7-31F3-9F42-B3A7-5E3E0893F79C}"/>
              </a:ext>
            </a:extLst>
          </p:cNvPr>
          <p:cNvSpPr/>
          <p:nvPr/>
        </p:nvSpPr>
        <p:spPr bwMode="auto">
          <a:xfrm>
            <a:off x="3920416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DCED8B7-F38D-AD43-B9AE-7C9ECA414381}"/>
              </a:ext>
            </a:extLst>
          </p:cNvPr>
          <p:cNvSpPr/>
          <p:nvPr/>
        </p:nvSpPr>
        <p:spPr bwMode="auto">
          <a:xfrm>
            <a:off x="4345898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D5BCB34-9D7E-FC41-AB6F-D86E89DB3924}"/>
              </a:ext>
            </a:extLst>
          </p:cNvPr>
          <p:cNvSpPr/>
          <p:nvPr/>
        </p:nvSpPr>
        <p:spPr bwMode="auto">
          <a:xfrm>
            <a:off x="4772344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957E86F-CC13-7E4A-B175-22DCA1754AFE}"/>
              </a:ext>
            </a:extLst>
          </p:cNvPr>
          <p:cNvSpPr/>
          <p:nvPr/>
        </p:nvSpPr>
        <p:spPr bwMode="auto">
          <a:xfrm>
            <a:off x="5197826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F8DA4B-977B-734F-B005-893E2833D96B}"/>
              </a:ext>
            </a:extLst>
          </p:cNvPr>
          <p:cNvSpPr/>
          <p:nvPr/>
        </p:nvSpPr>
        <p:spPr bwMode="auto">
          <a:xfrm>
            <a:off x="5623308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C41CA25-E493-8645-B613-2F196B051F28}"/>
              </a:ext>
            </a:extLst>
          </p:cNvPr>
          <p:cNvSpPr txBox="1"/>
          <p:nvPr/>
        </p:nvSpPr>
        <p:spPr>
          <a:xfrm>
            <a:off x="1794935" y="2968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B5C7479-C933-EF4F-B2A3-D2DF14A10DF9}"/>
              </a:ext>
            </a:extLst>
          </p:cNvPr>
          <p:cNvSpPr txBox="1"/>
          <p:nvPr/>
        </p:nvSpPr>
        <p:spPr>
          <a:xfrm>
            <a:off x="2212465" y="29511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2AAE9D7-480B-9C41-A20B-B55D46645698}"/>
              </a:ext>
            </a:extLst>
          </p:cNvPr>
          <p:cNvSpPr txBox="1"/>
          <p:nvPr/>
        </p:nvSpPr>
        <p:spPr>
          <a:xfrm>
            <a:off x="3091801" y="293790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8D78B6-8819-5645-9D39-7801A4DC2D9C}"/>
              </a:ext>
            </a:extLst>
          </p:cNvPr>
          <p:cNvSpPr txBox="1"/>
          <p:nvPr/>
        </p:nvSpPr>
        <p:spPr>
          <a:xfrm>
            <a:off x="3491317" y="293790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848ECF-ADFD-3747-8BAA-9B2F21D047B1}"/>
              </a:ext>
            </a:extLst>
          </p:cNvPr>
          <p:cNvSpPr txBox="1"/>
          <p:nvPr/>
        </p:nvSpPr>
        <p:spPr>
          <a:xfrm>
            <a:off x="3920416" y="293790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22D113D-50FF-9240-A5F1-EA5653493BAE}"/>
              </a:ext>
            </a:extLst>
          </p:cNvPr>
          <p:cNvSpPr txBox="1"/>
          <p:nvPr/>
        </p:nvSpPr>
        <p:spPr>
          <a:xfrm>
            <a:off x="4734467" y="29380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D404236-C418-AF46-B7BF-4790A1929F2B}"/>
              </a:ext>
            </a:extLst>
          </p:cNvPr>
          <p:cNvSpPr txBox="1"/>
          <p:nvPr/>
        </p:nvSpPr>
        <p:spPr>
          <a:xfrm>
            <a:off x="5195987" y="296722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AA0F6E-40D4-4841-967A-97AB32EB6D34}"/>
              </a:ext>
            </a:extLst>
          </p:cNvPr>
          <p:cNvSpPr txBox="1"/>
          <p:nvPr/>
        </p:nvSpPr>
        <p:spPr>
          <a:xfrm>
            <a:off x="5609064" y="2968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A12B44-45D5-F345-9A45-A66796218289}"/>
              </a:ext>
            </a:extLst>
          </p:cNvPr>
          <p:cNvSpPr txBox="1"/>
          <p:nvPr/>
        </p:nvSpPr>
        <p:spPr>
          <a:xfrm>
            <a:off x="1778852" y="38534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C7617A1-0424-3545-8FC7-C68139FF8E29}"/>
              </a:ext>
            </a:extLst>
          </p:cNvPr>
          <p:cNvSpPr txBox="1"/>
          <p:nvPr/>
        </p:nvSpPr>
        <p:spPr>
          <a:xfrm>
            <a:off x="2627043" y="38254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E580F2E-AD52-564C-A58E-5FFCCCC2366D}"/>
              </a:ext>
            </a:extLst>
          </p:cNvPr>
          <p:cNvSpPr txBox="1"/>
          <p:nvPr/>
        </p:nvSpPr>
        <p:spPr>
          <a:xfrm>
            <a:off x="2196382" y="38461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7CBF701-4C40-2A4C-AA87-41C71C4CF28A}"/>
              </a:ext>
            </a:extLst>
          </p:cNvPr>
          <p:cNvSpPr txBox="1"/>
          <p:nvPr/>
        </p:nvSpPr>
        <p:spPr>
          <a:xfrm>
            <a:off x="3075718" y="38329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E6DF333-B04E-4C40-9569-9FC67E7EC721}"/>
              </a:ext>
            </a:extLst>
          </p:cNvPr>
          <p:cNvSpPr txBox="1"/>
          <p:nvPr/>
        </p:nvSpPr>
        <p:spPr>
          <a:xfrm>
            <a:off x="3475234" y="38329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099194-BFD5-914D-B85B-21AF6F4BE879}"/>
              </a:ext>
            </a:extLst>
          </p:cNvPr>
          <p:cNvSpPr txBox="1"/>
          <p:nvPr/>
        </p:nvSpPr>
        <p:spPr>
          <a:xfrm>
            <a:off x="3904333" y="38329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3C95CFE-45A2-5C44-A63E-09BF51F11EE7}"/>
              </a:ext>
            </a:extLst>
          </p:cNvPr>
          <p:cNvSpPr txBox="1"/>
          <p:nvPr/>
        </p:nvSpPr>
        <p:spPr>
          <a:xfrm>
            <a:off x="4329815" y="38254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DFA5FDF-83C1-B84C-B9D0-52657C6E15A9}"/>
              </a:ext>
            </a:extLst>
          </p:cNvPr>
          <p:cNvSpPr txBox="1"/>
          <p:nvPr/>
        </p:nvSpPr>
        <p:spPr>
          <a:xfrm>
            <a:off x="4742017" y="38461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64F76D8-C75E-AF41-8C5E-D22DBB836CF1}"/>
              </a:ext>
            </a:extLst>
          </p:cNvPr>
          <p:cNvSpPr txBox="1"/>
          <p:nvPr/>
        </p:nvSpPr>
        <p:spPr>
          <a:xfrm>
            <a:off x="5158430" y="38534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98C0028-3BC5-AC44-876B-3140926EEF7A}"/>
              </a:ext>
            </a:extLst>
          </p:cNvPr>
          <p:cNvSpPr txBox="1"/>
          <p:nvPr/>
        </p:nvSpPr>
        <p:spPr>
          <a:xfrm>
            <a:off x="5592981" y="38534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AE4FE63-D27D-BF43-8A23-FD922D47B3D0}"/>
              </a:ext>
            </a:extLst>
          </p:cNvPr>
          <p:cNvSpPr/>
          <p:nvPr/>
        </p:nvSpPr>
        <p:spPr bwMode="auto">
          <a:xfrm>
            <a:off x="1806588" y="4849598"/>
            <a:ext cx="4276051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43C7174-1DAB-194F-8F28-162B17F72D14}"/>
              </a:ext>
            </a:extLst>
          </p:cNvPr>
          <p:cNvSpPr txBox="1"/>
          <p:nvPr/>
        </p:nvSpPr>
        <p:spPr>
          <a:xfrm>
            <a:off x="1871879" y="33864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A64945B-002D-3A4E-9AE8-4A4017C93997}"/>
              </a:ext>
            </a:extLst>
          </p:cNvPr>
          <p:cNvSpPr txBox="1"/>
          <p:nvPr/>
        </p:nvSpPr>
        <p:spPr>
          <a:xfrm>
            <a:off x="4813015" y="33711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380FB9E-8197-6345-B092-D518C6B9D1B8}"/>
              </a:ext>
            </a:extLst>
          </p:cNvPr>
          <p:cNvSpPr txBox="1"/>
          <p:nvPr/>
        </p:nvSpPr>
        <p:spPr>
          <a:xfrm>
            <a:off x="3148235" y="33767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D098A24-74BE-7548-9AC4-9C835391718C}"/>
              </a:ext>
            </a:extLst>
          </p:cNvPr>
          <p:cNvSpPr txBox="1"/>
          <p:nvPr/>
        </p:nvSpPr>
        <p:spPr>
          <a:xfrm>
            <a:off x="2289409" y="33864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09A2D99-2BAB-F447-B380-1B62DB94AF2C}"/>
              </a:ext>
            </a:extLst>
          </p:cNvPr>
          <p:cNvSpPr txBox="1"/>
          <p:nvPr/>
        </p:nvSpPr>
        <p:spPr>
          <a:xfrm>
            <a:off x="2697630" y="33758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1947DFD-D1A8-1D4A-A263-AF8D709DE087}"/>
              </a:ext>
            </a:extLst>
          </p:cNvPr>
          <p:cNvSpPr txBox="1"/>
          <p:nvPr/>
        </p:nvSpPr>
        <p:spPr>
          <a:xfrm>
            <a:off x="3575661" y="33553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30C474D-EE48-A144-BB38-E2993A457022}"/>
              </a:ext>
            </a:extLst>
          </p:cNvPr>
          <p:cNvSpPr txBox="1"/>
          <p:nvPr/>
        </p:nvSpPr>
        <p:spPr>
          <a:xfrm>
            <a:off x="3983116" y="3371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4B6DAC1-664D-5443-BF1D-199D4CF9A7B1}"/>
              </a:ext>
            </a:extLst>
          </p:cNvPr>
          <p:cNvSpPr txBox="1"/>
          <p:nvPr/>
        </p:nvSpPr>
        <p:spPr>
          <a:xfrm>
            <a:off x="4408598" y="3358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446425-A2BB-C84F-8533-FDB0C7F6D941}"/>
              </a:ext>
            </a:extLst>
          </p:cNvPr>
          <p:cNvSpPr txBox="1"/>
          <p:nvPr/>
        </p:nvSpPr>
        <p:spPr>
          <a:xfrm>
            <a:off x="5258823" y="3358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8336455-6EAB-8C41-B9D0-E7FA74D538B3}"/>
              </a:ext>
            </a:extLst>
          </p:cNvPr>
          <p:cNvSpPr txBox="1"/>
          <p:nvPr/>
        </p:nvSpPr>
        <p:spPr>
          <a:xfrm>
            <a:off x="5686008" y="33594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7A729D4-B42C-654E-9098-6B89043A03C1}"/>
              </a:ext>
            </a:extLst>
          </p:cNvPr>
          <p:cNvSpPr txBox="1"/>
          <p:nvPr/>
        </p:nvSpPr>
        <p:spPr>
          <a:xfrm>
            <a:off x="1893519" y="42699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4C58655-B420-4C46-9F14-EC0C78253020}"/>
              </a:ext>
            </a:extLst>
          </p:cNvPr>
          <p:cNvSpPr txBox="1"/>
          <p:nvPr/>
        </p:nvSpPr>
        <p:spPr>
          <a:xfrm>
            <a:off x="2289409" y="42562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0632CAB-82F7-6D4C-8A3C-68BDAAD78917}"/>
              </a:ext>
            </a:extLst>
          </p:cNvPr>
          <p:cNvSpPr txBox="1"/>
          <p:nvPr/>
        </p:nvSpPr>
        <p:spPr>
          <a:xfrm>
            <a:off x="2705705" y="42575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7F910AF-FB47-F04F-859A-6214E92BCFDC}"/>
              </a:ext>
            </a:extLst>
          </p:cNvPr>
          <p:cNvSpPr txBox="1"/>
          <p:nvPr/>
        </p:nvSpPr>
        <p:spPr>
          <a:xfrm>
            <a:off x="2623550" y="29511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FDFA910-A494-6C4D-8217-EE49EF0E63DD}"/>
              </a:ext>
            </a:extLst>
          </p:cNvPr>
          <p:cNvSpPr txBox="1"/>
          <p:nvPr/>
        </p:nvSpPr>
        <p:spPr>
          <a:xfrm>
            <a:off x="4313840" y="293790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9A634BB-A539-D546-BF69-C1D0DA150934}"/>
              </a:ext>
            </a:extLst>
          </p:cNvPr>
          <p:cNvSpPr txBox="1"/>
          <p:nvPr/>
        </p:nvSpPr>
        <p:spPr>
          <a:xfrm>
            <a:off x="82213" y="4256281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topologicalOrder</a:t>
            </a:r>
            <a:endParaRPr lang="en-US" sz="16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0989E01-5044-1241-8630-5126FD93B5F2}"/>
              </a:ext>
            </a:extLst>
          </p:cNvPr>
          <p:cNvSpPr txBox="1"/>
          <p:nvPr/>
        </p:nvSpPr>
        <p:spPr>
          <a:xfrm>
            <a:off x="2720070" y="14407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6349FEB-84F2-C84B-BD1B-B2D88D5B9C46}"/>
              </a:ext>
            </a:extLst>
          </p:cNvPr>
          <p:cNvSpPr txBox="1"/>
          <p:nvPr/>
        </p:nvSpPr>
        <p:spPr>
          <a:xfrm>
            <a:off x="3131188" y="14388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8BB0CF6-CE2B-7841-B646-301AE059C569}"/>
              </a:ext>
            </a:extLst>
          </p:cNvPr>
          <p:cNvSpPr txBox="1"/>
          <p:nvPr/>
        </p:nvSpPr>
        <p:spPr>
          <a:xfrm>
            <a:off x="3568261" y="14284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FBD13F8-8758-B94C-A47C-6A958200E93F}"/>
              </a:ext>
            </a:extLst>
          </p:cNvPr>
          <p:cNvSpPr txBox="1"/>
          <p:nvPr/>
        </p:nvSpPr>
        <p:spPr>
          <a:xfrm>
            <a:off x="3981277" y="14297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AA9434-A02C-034B-A960-5ED3EC6A9015}"/>
              </a:ext>
            </a:extLst>
          </p:cNvPr>
          <p:cNvSpPr txBox="1"/>
          <p:nvPr/>
        </p:nvSpPr>
        <p:spPr>
          <a:xfrm>
            <a:off x="4390784" y="14288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29B073B-FF2C-F84E-B8DB-A1AC65ED6A1A}"/>
              </a:ext>
            </a:extLst>
          </p:cNvPr>
          <p:cNvSpPr txBox="1"/>
          <p:nvPr/>
        </p:nvSpPr>
        <p:spPr>
          <a:xfrm>
            <a:off x="4820727" y="14288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14CF99F-6D37-7B45-9BA2-B151C364862E}"/>
              </a:ext>
            </a:extLst>
          </p:cNvPr>
          <p:cNvSpPr txBox="1"/>
          <p:nvPr/>
        </p:nvSpPr>
        <p:spPr>
          <a:xfrm>
            <a:off x="3129258" y="42632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EA04964-CA37-E94B-A6C7-FC858FC1DD3C}"/>
              </a:ext>
            </a:extLst>
          </p:cNvPr>
          <p:cNvSpPr txBox="1"/>
          <p:nvPr/>
        </p:nvSpPr>
        <p:spPr>
          <a:xfrm>
            <a:off x="3566331" y="42528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C5FFFFF-4266-E042-9509-F55A1E7CED75}"/>
              </a:ext>
            </a:extLst>
          </p:cNvPr>
          <p:cNvSpPr txBox="1"/>
          <p:nvPr/>
        </p:nvSpPr>
        <p:spPr>
          <a:xfrm>
            <a:off x="3979347" y="42541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A346528-4469-4641-8D30-B461DDFA90A3}"/>
              </a:ext>
            </a:extLst>
          </p:cNvPr>
          <p:cNvSpPr txBox="1"/>
          <p:nvPr/>
        </p:nvSpPr>
        <p:spPr>
          <a:xfrm>
            <a:off x="4388854" y="42532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F0DDED6-DBBB-654F-AA97-3777933DD8C0}"/>
              </a:ext>
            </a:extLst>
          </p:cNvPr>
          <p:cNvSpPr txBox="1"/>
          <p:nvPr/>
        </p:nvSpPr>
        <p:spPr>
          <a:xfrm>
            <a:off x="4818797" y="42532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37EE133-9D13-5B49-85C3-57B54FA70CC5}"/>
              </a:ext>
            </a:extLst>
          </p:cNvPr>
          <p:cNvSpPr txBox="1"/>
          <p:nvPr/>
        </p:nvSpPr>
        <p:spPr>
          <a:xfrm>
            <a:off x="5258823" y="42645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01EF277-08FE-7B42-821A-40A1051C809B}"/>
              </a:ext>
            </a:extLst>
          </p:cNvPr>
          <p:cNvSpPr txBox="1"/>
          <p:nvPr/>
        </p:nvSpPr>
        <p:spPr>
          <a:xfrm>
            <a:off x="5689470" y="42699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8338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BD41B-F200-FC49-B6CD-AACC234E947D}"/>
              </a:ext>
            </a:extLst>
          </p:cNvPr>
          <p:cNvSpPr txBox="1"/>
          <p:nvPr/>
        </p:nvSpPr>
        <p:spPr>
          <a:xfrm>
            <a:off x="2362200" y="4419600"/>
            <a:ext cx="27132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Start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Discrete Math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Programming 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Computer 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Programming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Operating Systems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Algorithms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High-Level Languages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Compilers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Theory of Computation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Senior Seminar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35" y="6016626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48B28-16ED-F845-BB16-A4A67489A40E}"/>
              </a:ext>
            </a:extLst>
          </p:cNvPr>
          <p:cNvSpPr txBox="1"/>
          <p:nvPr/>
        </p:nvSpPr>
        <p:spPr>
          <a:xfrm>
            <a:off x="1143000" y="1777012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Alaska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A7D65-D880-984F-9D6E-DC748D54BD9A}"/>
              </a:ext>
            </a:extLst>
          </p:cNvPr>
          <p:cNvSpPr txBox="1"/>
          <p:nvPr/>
        </p:nvSpPr>
        <p:spPr>
          <a:xfrm>
            <a:off x="975984" y="2091771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California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B5B68-214C-8044-8E29-F54436B4F487}"/>
              </a:ext>
            </a:extLst>
          </p:cNvPr>
          <p:cNvSpPr txBox="1"/>
          <p:nvPr/>
        </p:nvSpPr>
        <p:spPr>
          <a:xfrm>
            <a:off x="1132390" y="3378208"/>
            <a:ext cx="660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Texas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50468-0C75-E643-91D0-ACA0D9544F20}"/>
              </a:ext>
            </a:extLst>
          </p:cNvPr>
          <p:cNvSpPr txBox="1"/>
          <p:nvPr/>
        </p:nvSpPr>
        <p:spPr>
          <a:xfrm>
            <a:off x="1028748" y="2424712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Hawaii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BF5CB8-BCBB-C64B-8BBC-1CACF3B504A2}"/>
              </a:ext>
            </a:extLst>
          </p:cNvPr>
          <p:cNvSpPr txBox="1"/>
          <p:nvPr/>
        </p:nvSpPr>
        <p:spPr>
          <a:xfrm>
            <a:off x="1012546" y="3682904"/>
            <a:ext cx="892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Vermont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252AA-880C-4548-8846-E4DA753A6C11}"/>
              </a:ext>
            </a:extLst>
          </p:cNvPr>
          <p:cNvSpPr txBox="1"/>
          <p:nvPr/>
        </p:nvSpPr>
        <p:spPr>
          <a:xfrm>
            <a:off x="975984" y="2722644"/>
            <a:ext cx="1015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New York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8748A7-EE20-1A45-9A13-F6D2AD280E45}"/>
              </a:ext>
            </a:extLst>
          </p:cNvPr>
          <p:cNvSpPr txBox="1"/>
          <p:nvPr/>
        </p:nvSpPr>
        <p:spPr>
          <a:xfrm>
            <a:off x="1058874" y="303965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Oregon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4786C-FDF9-B243-B999-436D6F6027B6}"/>
              </a:ext>
            </a:extLst>
          </p:cNvPr>
          <p:cNvSpPr txBox="1"/>
          <p:nvPr/>
        </p:nvSpPr>
        <p:spPr>
          <a:xfrm>
            <a:off x="2493248" y="1722439"/>
            <a:ext cx="3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0     0     0     0     1     0     0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E5A782-52F2-E74E-9120-402558C5329D}"/>
              </a:ext>
            </a:extLst>
          </p:cNvPr>
          <p:cNvSpPr txBox="1"/>
          <p:nvPr/>
        </p:nvSpPr>
        <p:spPr>
          <a:xfrm>
            <a:off x="2493248" y="2091771"/>
            <a:ext cx="3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0     0     0     0     0     0     0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712551-1A28-8F40-98D0-47D71BDCBD6D}"/>
              </a:ext>
            </a:extLst>
          </p:cNvPr>
          <p:cNvSpPr txBox="1"/>
          <p:nvPr/>
        </p:nvSpPr>
        <p:spPr>
          <a:xfrm>
            <a:off x="2493248" y="2426495"/>
            <a:ext cx="3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1     1     0     1     0     1     0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30653A-ABFB-594B-806A-19794BD1F63A}"/>
              </a:ext>
            </a:extLst>
          </p:cNvPr>
          <p:cNvSpPr txBox="1"/>
          <p:nvPr/>
        </p:nvSpPr>
        <p:spPr>
          <a:xfrm>
            <a:off x="2493248" y="2761219"/>
            <a:ext cx="3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0     0     0     0     0     0     0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27C1E2-28BF-6542-89FC-F3FBEC05F231}"/>
              </a:ext>
            </a:extLst>
          </p:cNvPr>
          <p:cNvSpPr txBox="1"/>
          <p:nvPr/>
        </p:nvSpPr>
        <p:spPr>
          <a:xfrm>
            <a:off x="2493248" y="3088353"/>
            <a:ext cx="3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0     0     0     0     0     0     0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D3C256-6F1D-DD41-B47C-958CE95C3DB7}"/>
              </a:ext>
            </a:extLst>
          </p:cNvPr>
          <p:cNvSpPr txBox="1"/>
          <p:nvPr/>
        </p:nvSpPr>
        <p:spPr>
          <a:xfrm>
            <a:off x="2493248" y="3378208"/>
            <a:ext cx="3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0     0     1     0     0     0     1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EAE54C-0712-C74E-851B-427185AA092F}"/>
              </a:ext>
            </a:extLst>
          </p:cNvPr>
          <p:cNvSpPr txBox="1"/>
          <p:nvPr/>
        </p:nvSpPr>
        <p:spPr>
          <a:xfrm>
            <a:off x="2493248" y="3689697"/>
            <a:ext cx="39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1     1     0     0     0     0     0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40314A-AF17-7B40-B9D4-5BF82D589FBC}"/>
              </a:ext>
            </a:extLst>
          </p:cNvPr>
          <p:cNvSpPr txBox="1"/>
          <p:nvPr/>
        </p:nvSpPr>
        <p:spPr>
          <a:xfrm>
            <a:off x="1045841" y="6060960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Alaska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6D48D8-3B67-BB48-8540-31FFDC14C54E}"/>
              </a:ext>
            </a:extLst>
          </p:cNvPr>
          <p:cNvSpPr txBox="1"/>
          <p:nvPr/>
        </p:nvSpPr>
        <p:spPr>
          <a:xfrm>
            <a:off x="918430" y="6454947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California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67BE72-C6C6-6948-AE54-0F71464F51CB}"/>
              </a:ext>
            </a:extLst>
          </p:cNvPr>
          <p:cNvSpPr txBox="1"/>
          <p:nvPr/>
        </p:nvSpPr>
        <p:spPr>
          <a:xfrm>
            <a:off x="1045841" y="6792395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Hawaii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DF2EF7-BE6E-C149-BCCF-4A76425252E0}"/>
              </a:ext>
            </a:extLst>
          </p:cNvPr>
          <p:cNvSpPr txBox="1"/>
          <p:nvPr/>
        </p:nvSpPr>
        <p:spPr>
          <a:xfrm>
            <a:off x="909772" y="7164916"/>
            <a:ext cx="1015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New York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334C20-2FEF-C344-BAE7-8E2F5750EE60}"/>
              </a:ext>
            </a:extLst>
          </p:cNvPr>
          <p:cNvSpPr txBox="1"/>
          <p:nvPr/>
        </p:nvSpPr>
        <p:spPr>
          <a:xfrm>
            <a:off x="1028232" y="751206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Oregon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078DF2-CE0F-AA4A-9359-D56CE257B9C9}"/>
              </a:ext>
            </a:extLst>
          </p:cNvPr>
          <p:cNvSpPr txBox="1"/>
          <p:nvPr/>
        </p:nvSpPr>
        <p:spPr>
          <a:xfrm>
            <a:off x="1058874" y="7843496"/>
            <a:ext cx="660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Texas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B9C915-42B9-2F4C-A72A-4CFFFB02143D}"/>
              </a:ext>
            </a:extLst>
          </p:cNvPr>
          <p:cNvSpPr txBox="1"/>
          <p:nvPr/>
        </p:nvSpPr>
        <p:spPr>
          <a:xfrm>
            <a:off x="981904" y="8219923"/>
            <a:ext cx="892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Vermont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E54964E0-9BC9-214D-BC47-2ED0612CA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829" y="6064131"/>
            <a:ext cx="869848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Oregon </a:t>
            </a:r>
            <a:r>
              <a:rPr lang="en-US" altLang="en-US" sz="1800" dirty="0"/>
              <a:t>  </a:t>
            </a:r>
          </a:p>
        </p:txBody>
      </p:sp>
      <p:sp>
        <p:nvSpPr>
          <p:cNvPr id="32" name="Rectangle 7">
            <a:extLst>
              <a:ext uri="{FF2B5EF4-FFF2-40B4-BE49-F238E27FC236}">
                <a16:creationId xmlns:a16="http://schemas.microsoft.com/office/drawing/2014/main" id="{379419FF-080D-0444-9D8E-49970A8EF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157" y="6832801"/>
            <a:ext cx="869848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Alaska  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91BAC70D-5254-864E-A954-8CA29FAC7C23}"/>
              </a:ext>
            </a:extLst>
          </p:cNvPr>
          <p:cNvCxnSpPr>
            <a:cxnSpLocks/>
          </p:cNvCxnSpPr>
          <p:nvPr/>
        </p:nvCxnSpPr>
        <p:spPr bwMode="auto">
          <a:xfrm>
            <a:off x="3195716" y="6246376"/>
            <a:ext cx="608012" cy="15525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B9DA891-E53D-6546-A364-E29C0068430B}"/>
              </a:ext>
            </a:extLst>
          </p:cNvPr>
          <p:cNvCxnSpPr>
            <a:cxnSpLocks/>
            <a:stCxn id="24" idx="3"/>
          </p:cNvCxnSpPr>
          <p:nvPr/>
        </p:nvCxnSpPr>
        <p:spPr bwMode="auto">
          <a:xfrm>
            <a:off x="1938261" y="6624224"/>
            <a:ext cx="601795" cy="1011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5EF9F0-BADD-4E45-8398-8F5FE625C114}"/>
              </a:ext>
            </a:extLst>
          </p:cNvPr>
          <p:cNvCxnSpPr>
            <a:cxnSpLocks/>
          </p:cNvCxnSpPr>
          <p:nvPr/>
        </p:nvCxnSpPr>
        <p:spPr bwMode="auto">
          <a:xfrm>
            <a:off x="1973806" y="6225204"/>
            <a:ext cx="4342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A72725-1D30-C049-8248-0381E030987E}"/>
              </a:ext>
            </a:extLst>
          </p:cNvPr>
          <p:cNvCxnSpPr>
            <a:cxnSpLocks/>
          </p:cNvCxnSpPr>
          <p:nvPr/>
        </p:nvCxnSpPr>
        <p:spPr bwMode="auto">
          <a:xfrm>
            <a:off x="1973806" y="6961672"/>
            <a:ext cx="4342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Rectangle 7">
            <a:extLst>
              <a:ext uri="{FF2B5EF4-FFF2-40B4-BE49-F238E27FC236}">
                <a16:creationId xmlns:a16="http://schemas.microsoft.com/office/drawing/2014/main" id="{1A3BB076-4232-2D47-AABA-647921EDF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944" y="6832800"/>
            <a:ext cx="1025143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California </a:t>
            </a:r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72BB3401-B6F4-064F-853F-E76209528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707" y="6842771"/>
            <a:ext cx="802385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Alaska  </a:t>
            </a:r>
          </a:p>
        </p:txBody>
      </p:sp>
      <p:sp>
        <p:nvSpPr>
          <p:cNvPr id="51" name="Rectangle 7">
            <a:extLst>
              <a:ext uri="{FF2B5EF4-FFF2-40B4-BE49-F238E27FC236}">
                <a16:creationId xmlns:a16="http://schemas.microsoft.com/office/drawing/2014/main" id="{5C5EAE27-2494-194D-9F8C-9C4EA01D4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712" y="6846508"/>
            <a:ext cx="802385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NY  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5427FC-5807-D34D-821A-F35567B5E8AA}"/>
              </a:ext>
            </a:extLst>
          </p:cNvPr>
          <p:cNvCxnSpPr>
            <a:cxnSpLocks/>
          </p:cNvCxnSpPr>
          <p:nvPr/>
        </p:nvCxnSpPr>
        <p:spPr bwMode="auto">
          <a:xfrm>
            <a:off x="3124200" y="7003843"/>
            <a:ext cx="3944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85881F-A6FC-884E-884D-8F924469AD8A}"/>
              </a:ext>
            </a:extLst>
          </p:cNvPr>
          <p:cNvCxnSpPr>
            <a:cxnSpLocks/>
          </p:cNvCxnSpPr>
          <p:nvPr/>
        </p:nvCxnSpPr>
        <p:spPr bwMode="auto">
          <a:xfrm>
            <a:off x="4432978" y="7005002"/>
            <a:ext cx="320988" cy="99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2C9274-E286-0245-8608-FDA227193255}"/>
              </a:ext>
            </a:extLst>
          </p:cNvPr>
          <p:cNvCxnSpPr>
            <a:cxnSpLocks/>
          </p:cNvCxnSpPr>
          <p:nvPr/>
        </p:nvCxnSpPr>
        <p:spPr bwMode="auto">
          <a:xfrm>
            <a:off x="5422747" y="7016131"/>
            <a:ext cx="291108" cy="11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30EB8345-9FBA-B94F-A5DA-764B28FD6C40}"/>
              </a:ext>
            </a:extLst>
          </p:cNvPr>
          <p:cNvCxnSpPr>
            <a:cxnSpLocks/>
          </p:cNvCxnSpPr>
          <p:nvPr/>
        </p:nvCxnSpPr>
        <p:spPr bwMode="auto">
          <a:xfrm>
            <a:off x="6256205" y="7018904"/>
            <a:ext cx="601795" cy="1011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C2418251-BD99-C548-AB07-B8EB0A038B21}"/>
              </a:ext>
            </a:extLst>
          </p:cNvPr>
          <p:cNvCxnSpPr>
            <a:cxnSpLocks/>
          </p:cNvCxnSpPr>
          <p:nvPr/>
        </p:nvCxnSpPr>
        <p:spPr bwMode="auto">
          <a:xfrm>
            <a:off x="1926746" y="7332927"/>
            <a:ext cx="601795" cy="1011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8D5DAB48-61B5-1E4D-B44A-44FB2D1A674C}"/>
              </a:ext>
            </a:extLst>
          </p:cNvPr>
          <p:cNvCxnSpPr>
            <a:cxnSpLocks/>
          </p:cNvCxnSpPr>
          <p:nvPr/>
        </p:nvCxnSpPr>
        <p:spPr bwMode="auto">
          <a:xfrm>
            <a:off x="1938261" y="7691090"/>
            <a:ext cx="601795" cy="1011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Rectangle 7">
            <a:extLst>
              <a:ext uri="{FF2B5EF4-FFF2-40B4-BE49-F238E27FC236}">
                <a16:creationId xmlns:a16="http://schemas.microsoft.com/office/drawing/2014/main" id="{904D6635-1001-3642-A58E-E00DE683D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076" y="7888180"/>
            <a:ext cx="907101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Vermont </a:t>
            </a:r>
            <a:r>
              <a:rPr lang="en-US" altLang="en-US" sz="1800" dirty="0"/>
              <a:t>  </a:t>
            </a:r>
          </a:p>
        </p:txBody>
      </p:sp>
      <p:sp>
        <p:nvSpPr>
          <p:cNvPr id="62" name="Rectangle 7">
            <a:extLst>
              <a:ext uri="{FF2B5EF4-FFF2-40B4-BE49-F238E27FC236}">
                <a16:creationId xmlns:a16="http://schemas.microsoft.com/office/drawing/2014/main" id="{7DFA5AD5-4392-9840-AD82-DBD3236C3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982" y="7897778"/>
            <a:ext cx="869848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Hawaii </a:t>
            </a:r>
            <a:r>
              <a:rPr lang="en-US" altLang="en-US" sz="1800" dirty="0"/>
              <a:t>  </a:t>
            </a:r>
          </a:p>
        </p:txBody>
      </p:sp>
      <p:sp>
        <p:nvSpPr>
          <p:cNvPr id="63" name="Rectangle 7">
            <a:extLst>
              <a:ext uri="{FF2B5EF4-FFF2-40B4-BE49-F238E27FC236}">
                <a16:creationId xmlns:a16="http://schemas.microsoft.com/office/drawing/2014/main" id="{32482772-075C-724D-8B83-050A6B12F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156" y="8254241"/>
            <a:ext cx="907101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Alaska  </a:t>
            </a:r>
          </a:p>
        </p:txBody>
      </p:sp>
      <p:sp>
        <p:nvSpPr>
          <p:cNvPr id="64" name="Rectangle 7">
            <a:extLst>
              <a:ext uri="{FF2B5EF4-FFF2-40B4-BE49-F238E27FC236}">
                <a16:creationId xmlns:a16="http://schemas.microsoft.com/office/drawing/2014/main" id="{B9B94F5E-63DF-1C40-BD55-AEE21CFC7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108" y="8275198"/>
            <a:ext cx="1025143" cy="322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California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49BCAC-6C32-D340-91E9-079404B0B33E}"/>
              </a:ext>
            </a:extLst>
          </p:cNvPr>
          <p:cNvCxnSpPr>
            <a:cxnSpLocks/>
          </p:cNvCxnSpPr>
          <p:nvPr/>
        </p:nvCxnSpPr>
        <p:spPr bwMode="auto">
          <a:xfrm>
            <a:off x="1966887" y="8058850"/>
            <a:ext cx="4342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888621B-6DE9-BE4B-818D-A96D716D08B4}"/>
              </a:ext>
            </a:extLst>
          </p:cNvPr>
          <p:cNvCxnSpPr>
            <a:cxnSpLocks/>
          </p:cNvCxnSpPr>
          <p:nvPr/>
        </p:nvCxnSpPr>
        <p:spPr bwMode="auto">
          <a:xfrm>
            <a:off x="1973806" y="8415313"/>
            <a:ext cx="4342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F7CBF71-4803-B149-93BA-91CFF5BFC463}"/>
              </a:ext>
            </a:extLst>
          </p:cNvPr>
          <p:cNvCxnSpPr>
            <a:cxnSpLocks/>
          </p:cNvCxnSpPr>
          <p:nvPr/>
        </p:nvCxnSpPr>
        <p:spPr bwMode="auto">
          <a:xfrm>
            <a:off x="3257223" y="8058850"/>
            <a:ext cx="3387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C2E941D-0EBE-664A-9490-B8A819A0463C}"/>
              </a:ext>
            </a:extLst>
          </p:cNvPr>
          <p:cNvCxnSpPr>
            <a:cxnSpLocks/>
          </p:cNvCxnSpPr>
          <p:nvPr/>
        </p:nvCxnSpPr>
        <p:spPr bwMode="auto">
          <a:xfrm>
            <a:off x="3230314" y="8436270"/>
            <a:ext cx="3464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E052BC49-1FD0-4049-A991-D398D7829296}"/>
              </a:ext>
            </a:extLst>
          </p:cNvPr>
          <p:cNvCxnSpPr>
            <a:cxnSpLocks/>
          </p:cNvCxnSpPr>
          <p:nvPr/>
        </p:nvCxnSpPr>
        <p:spPr bwMode="auto">
          <a:xfrm>
            <a:off x="4396809" y="8063100"/>
            <a:ext cx="601795" cy="1011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203B922-7E04-F74A-9387-4B10DD301B1D}"/>
              </a:ext>
            </a:extLst>
          </p:cNvPr>
          <p:cNvCxnSpPr>
            <a:cxnSpLocks/>
          </p:cNvCxnSpPr>
          <p:nvPr/>
        </p:nvCxnSpPr>
        <p:spPr bwMode="auto">
          <a:xfrm>
            <a:off x="4523331" y="8436270"/>
            <a:ext cx="601795" cy="1011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</a:t>
            </a:r>
            <a:r>
              <a:rPr lang="en-US" altLang="en-US" sz="1200" dirty="0">
                <a:solidFill>
                  <a:srgbClr val="FF0000"/>
                </a:solidFill>
              </a:rPr>
              <a:t>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  </a:t>
            </a:r>
            <a:r>
              <a:rPr lang="en-US" altLang="en-US" sz="1200" dirty="0">
                <a:solidFill>
                  <a:srgbClr val="FF0000"/>
                </a:solidFill>
              </a:rPr>
              <a:t>F, C, D, A, B, E,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817B8B3-6E66-BA43-B30E-CA9C039363B8}"/>
              </a:ext>
            </a:extLst>
          </p:cNvPr>
          <p:cNvSpPr/>
          <p:nvPr/>
        </p:nvSpPr>
        <p:spPr bwMode="auto">
          <a:xfrm rot="10800000">
            <a:off x="2286000" y="4190999"/>
            <a:ext cx="381000" cy="1981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2E28ECA-B652-7A48-AC9B-69CA43CE3A06}"/>
              </a:ext>
            </a:extLst>
          </p:cNvPr>
          <p:cNvSpPr/>
          <p:nvPr/>
        </p:nvSpPr>
        <p:spPr bwMode="auto">
          <a:xfrm rot="10800000">
            <a:off x="2728912" y="5029200"/>
            <a:ext cx="381000" cy="1981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3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5596B-1908-5A44-9EB2-7A8F612AD5AF}"/>
              </a:ext>
            </a:extLst>
          </p:cNvPr>
          <p:cNvSpPr txBox="1"/>
          <p:nvPr/>
        </p:nvSpPr>
        <p:spPr>
          <a:xfrm>
            <a:off x="609600" y="4572000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Atlanta – Austin	600 + 1300 + 200 = 	</a:t>
            </a:r>
            <a:r>
              <a:rPr lang="en-US" altLang="en-US" sz="2000" dirty="0">
                <a:solidFill>
                  <a:srgbClr val="FF0000"/>
                </a:solidFill>
              </a:rPr>
              <a:t>2100</a:t>
            </a:r>
          </a:p>
          <a:p>
            <a:r>
              <a:rPr lang="en-US" altLang="en-US" sz="2000" dirty="0"/>
              <a:t>Atlanta – Chicago  600 + 1300 + 900 =	</a:t>
            </a:r>
            <a:r>
              <a:rPr lang="en-US" altLang="en-US" sz="2000" dirty="0">
                <a:solidFill>
                  <a:srgbClr val="FF0000"/>
                </a:solidFill>
              </a:rPr>
              <a:t>2800</a:t>
            </a:r>
          </a:p>
          <a:p>
            <a:r>
              <a:rPr lang="en-US" altLang="en-US" sz="2000" dirty="0"/>
              <a:t>Atlanta – Dallas	600 + 1300 =		</a:t>
            </a:r>
            <a:r>
              <a:rPr lang="en-US" altLang="en-US" sz="2000" dirty="0">
                <a:solidFill>
                  <a:srgbClr val="FF0000"/>
                </a:solidFill>
              </a:rPr>
              <a:t>1900</a:t>
            </a:r>
          </a:p>
          <a:p>
            <a:r>
              <a:rPr lang="en-US" altLang="en-US" sz="2000" dirty="0"/>
              <a:t>Atlanta – Denver	   600 + 1300 + 780 =	</a:t>
            </a:r>
            <a:r>
              <a:rPr lang="en-US" altLang="en-US" sz="2000" dirty="0">
                <a:solidFill>
                  <a:srgbClr val="FF0000"/>
                </a:solidFill>
              </a:rPr>
              <a:t>2680</a:t>
            </a:r>
          </a:p>
          <a:p>
            <a:r>
              <a:rPr lang="en-US" altLang="en-US" sz="2000" dirty="0"/>
              <a:t>Atlanta – Houston  	  		</a:t>
            </a:r>
            <a:r>
              <a:rPr lang="en-US" altLang="en-US" sz="2000" dirty="0">
                <a:solidFill>
                  <a:srgbClr val="FF0000"/>
                </a:solidFill>
              </a:rPr>
              <a:t>800</a:t>
            </a:r>
          </a:p>
          <a:p>
            <a:r>
              <a:rPr lang="en-US" altLang="en-US" sz="2000" dirty="0"/>
              <a:t>Atlanta – Washington	  		</a:t>
            </a:r>
            <a:r>
              <a:rPr lang="en-US" altLang="en-US" sz="2000" dirty="0">
                <a:solidFill>
                  <a:srgbClr val="FF0000"/>
                </a:solidFill>
              </a:rPr>
              <a:t>600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485B525-C72C-8F4A-8F0D-AEBF2F90E7D1}"/>
              </a:ext>
            </a:extLst>
          </p:cNvPr>
          <p:cNvSpPr/>
          <p:nvPr/>
        </p:nvSpPr>
        <p:spPr bwMode="auto">
          <a:xfrm>
            <a:off x="1271787" y="3975610"/>
            <a:ext cx="312052" cy="29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575FC-F864-3643-83B3-8ACD613DFDBC}"/>
              </a:ext>
            </a:extLst>
          </p:cNvPr>
          <p:cNvSpPr txBox="1"/>
          <p:nvPr/>
        </p:nvSpPr>
        <p:spPr>
          <a:xfrm>
            <a:off x="1301387" y="5516009"/>
            <a:ext cx="312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CF892-7340-AE44-AE5D-0E4C425A833B}"/>
              </a:ext>
            </a:extLst>
          </p:cNvPr>
          <p:cNvSpPr txBox="1"/>
          <p:nvPr/>
        </p:nvSpPr>
        <p:spPr>
          <a:xfrm>
            <a:off x="1301387" y="3960704"/>
            <a:ext cx="312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313A61-0B70-3244-AEAA-EE99BBD95AF0}"/>
              </a:ext>
            </a:extLst>
          </p:cNvPr>
          <p:cNvSpPr/>
          <p:nvPr/>
        </p:nvSpPr>
        <p:spPr bwMode="auto">
          <a:xfrm>
            <a:off x="1271787" y="4725888"/>
            <a:ext cx="312052" cy="29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BD7FBA0-FAB6-5948-8759-097C5CC1DD22}"/>
              </a:ext>
            </a:extLst>
          </p:cNvPr>
          <p:cNvSpPr/>
          <p:nvPr/>
        </p:nvSpPr>
        <p:spPr bwMode="auto">
          <a:xfrm>
            <a:off x="3657600" y="4725888"/>
            <a:ext cx="312052" cy="29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768D7B-64FA-8E44-A79B-6ACA26E0FB9A}"/>
              </a:ext>
            </a:extLst>
          </p:cNvPr>
          <p:cNvSpPr/>
          <p:nvPr/>
        </p:nvSpPr>
        <p:spPr bwMode="auto">
          <a:xfrm>
            <a:off x="3657600" y="3968798"/>
            <a:ext cx="312052" cy="29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105ECF-51E5-B044-849A-25B468D221FF}"/>
              </a:ext>
            </a:extLst>
          </p:cNvPr>
          <p:cNvSpPr/>
          <p:nvPr/>
        </p:nvSpPr>
        <p:spPr bwMode="auto">
          <a:xfrm>
            <a:off x="4114800" y="4280410"/>
            <a:ext cx="312052" cy="29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0E70CD-2326-6B4B-B9B2-9BC189654433}"/>
              </a:ext>
            </a:extLst>
          </p:cNvPr>
          <p:cNvSpPr/>
          <p:nvPr/>
        </p:nvSpPr>
        <p:spPr bwMode="auto">
          <a:xfrm>
            <a:off x="1271787" y="5516826"/>
            <a:ext cx="312052" cy="29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50BE11-71C1-BF40-B55E-E33F3D606898}"/>
              </a:ext>
            </a:extLst>
          </p:cNvPr>
          <p:cNvSpPr/>
          <p:nvPr/>
        </p:nvSpPr>
        <p:spPr bwMode="auto">
          <a:xfrm>
            <a:off x="1271787" y="6308581"/>
            <a:ext cx="312052" cy="29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7E9F0FD-99EC-704A-B73C-670266E21DCE}"/>
              </a:ext>
            </a:extLst>
          </p:cNvPr>
          <p:cNvSpPr/>
          <p:nvPr/>
        </p:nvSpPr>
        <p:spPr bwMode="auto">
          <a:xfrm>
            <a:off x="1746070" y="5920227"/>
            <a:ext cx="312052" cy="29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E06F78-7788-3F42-9346-3A39E7226E8B}"/>
              </a:ext>
            </a:extLst>
          </p:cNvPr>
          <p:cNvSpPr/>
          <p:nvPr/>
        </p:nvSpPr>
        <p:spPr bwMode="auto">
          <a:xfrm>
            <a:off x="2119493" y="5524103"/>
            <a:ext cx="312052" cy="29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DA4233-E246-C940-B146-9C4EA9FB5463}"/>
              </a:ext>
            </a:extLst>
          </p:cNvPr>
          <p:cNvSpPr/>
          <p:nvPr/>
        </p:nvSpPr>
        <p:spPr bwMode="auto">
          <a:xfrm>
            <a:off x="3518816" y="5491094"/>
            <a:ext cx="312052" cy="29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4261AD-3DAF-2648-A3E0-19534E469562}"/>
              </a:ext>
            </a:extLst>
          </p:cNvPr>
          <p:cNvSpPr/>
          <p:nvPr/>
        </p:nvSpPr>
        <p:spPr bwMode="auto">
          <a:xfrm>
            <a:off x="3518816" y="6424661"/>
            <a:ext cx="312052" cy="29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A7402F-8780-C043-8B9E-4638EF0371C8}"/>
              </a:ext>
            </a:extLst>
          </p:cNvPr>
          <p:cNvSpPr/>
          <p:nvPr/>
        </p:nvSpPr>
        <p:spPr bwMode="auto">
          <a:xfrm>
            <a:off x="3999252" y="5920227"/>
            <a:ext cx="312052" cy="29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079DAFC-9E30-9C41-AE15-3BEA5920280A}"/>
              </a:ext>
            </a:extLst>
          </p:cNvPr>
          <p:cNvSpPr/>
          <p:nvPr/>
        </p:nvSpPr>
        <p:spPr bwMode="auto">
          <a:xfrm>
            <a:off x="4417174" y="5491094"/>
            <a:ext cx="312052" cy="29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15D6B7-A1BB-F14A-8FF7-ACAF51CFA53C}"/>
              </a:ext>
            </a:extLst>
          </p:cNvPr>
          <p:cNvSpPr/>
          <p:nvPr/>
        </p:nvSpPr>
        <p:spPr bwMode="auto">
          <a:xfrm>
            <a:off x="3474367" y="8172364"/>
            <a:ext cx="312052" cy="29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D954DD-C087-6142-A464-97C6C37C27AD}"/>
              </a:ext>
            </a:extLst>
          </p:cNvPr>
          <p:cNvSpPr/>
          <p:nvPr/>
        </p:nvSpPr>
        <p:spPr bwMode="auto">
          <a:xfrm>
            <a:off x="2303250" y="6958180"/>
            <a:ext cx="312052" cy="29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08824F3-3AD4-6840-813F-E89B8A18CAA1}"/>
              </a:ext>
            </a:extLst>
          </p:cNvPr>
          <p:cNvSpPr/>
          <p:nvPr/>
        </p:nvSpPr>
        <p:spPr bwMode="auto">
          <a:xfrm>
            <a:off x="2303250" y="8173921"/>
            <a:ext cx="312052" cy="29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5D2BD2-D5DD-5248-B05B-E77D10D681D0}"/>
              </a:ext>
            </a:extLst>
          </p:cNvPr>
          <p:cNvSpPr/>
          <p:nvPr/>
        </p:nvSpPr>
        <p:spPr bwMode="auto">
          <a:xfrm>
            <a:off x="2848595" y="7570661"/>
            <a:ext cx="312052" cy="29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2638CA-8628-FA4E-A69D-552EB1628728}"/>
              </a:ext>
            </a:extLst>
          </p:cNvPr>
          <p:cNvSpPr/>
          <p:nvPr/>
        </p:nvSpPr>
        <p:spPr bwMode="auto">
          <a:xfrm>
            <a:off x="3455558" y="6965959"/>
            <a:ext cx="312052" cy="29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130893A-FA49-7F44-B9B1-FB73F4955CD9}"/>
              </a:ext>
            </a:extLst>
          </p:cNvPr>
          <p:cNvSpPr/>
          <p:nvPr/>
        </p:nvSpPr>
        <p:spPr bwMode="auto">
          <a:xfrm>
            <a:off x="2862846" y="8163827"/>
            <a:ext cx="312052" cy="29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0CD7A2D-5D76-9843-877D-54531C5B411F}"/>
              </a:ext>
            </a:extLst>
          </p:cNvPr>
          <p:cNvSpPr/>
          <p:nvPr/>
        </p:nvSpPr>
        <p:spPr bwMode="auto">
          <a:xfrm>
            <a:off x="3984022" y="6446218"/>
            <a:ext cx="312052" cy="2915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BCA219-235F-6945-B88B-D0C128E70D8A}"/>
              </a:ext>
            </a:extLst>
          </p:cNvPr>
          <p:cNvSpPr txBox="1"/>
          <p:nvPr/>
        </p:nvSpPr>
        <p:spPr>
          <a:xfrm>
            <a:off x="3687200" y="3960704"/>
            <a:ext cx="312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B46E67-9849-D046-94B4-3AADC265E378}"/>
              </a:ext>
            </a:extLst>
          </p:cNvPr>
          <p:cNvSpPr txBox="1"/>
          <p:nvPr/>
        </p:nvSpPr>
        <p:spPr>
          <a:xfrm>
            <a:off x="3541543" y="5481069"/>
            <a:ext cx="312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D3C4D1-24A8-3A4A-9D30-0C710EBC496C}"/>
              </a:ext>
            </a:extLst>
          </p:cNvPr>
          <p:cNvSpPr txBox="1"/>
          <p:nvPr/>
        </p:nvSpPr>
        <p:spPr>
          <a:xfrm>
            <a:off x="2322059" y="6955649"/>
            <a:ext cx="312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B9C85-8D71-A247-8D7B-93C14B7ECE56}"/>
              </a:ext>
            </a:extLst>
          </p:cNvPr>
          <p:cNvSpPr txBox="1"/>
          <p:nvPr/>
        </p:nvSpPr>
        <p:spPr>
          <a:xfrm>
            <a:off x="3687200" y="469601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5A94A2-1B0C-8D4F-9B5A-7AA441EAA820}"/>
              </a:ext>
            </a:extLst>
          </p:cNvPr>
          <p:cNvSpPr txBox="1"/>
          <p:nvPr/>
        </p:nvSpPr>
        <p:spPr>
          <a:xfrm>
            <a:off x="1301387" y="629872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B73230-6B4C-5745-985D-23FFABBC096F}"/>
              </a:ext>
            </a:extLst>
          </p:cNvPr>
          <p:cNvSpPr txBox="1"/>
          <p:nvPr/>
        </p:nvSpPr>
        <p:spPr>
          <a:xfrm>
            <a:off x="3546045" y="641656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98F78D-B314-384F-8B35-0AE57702B89F}"/>
              </a:ext>
            </a:extLst>
          </p:cNvPr>
          <p:cNvSpPr txBox="1"/>
          <p:nvPr/>
        </p:nvSpPr>
        <p:spPr>
          <a:xfrm>
            <a:off x="1306369" y="471051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FABA24-CF62-BC4E-BFB1-8690D8F9CF33}"/>
              </a:ext>
            </a:extLst>
          </p:cNvPr>
          <p:cNvSpPr txBox="1"/>
          <p:nvPr/>
        </p:nvSpPr>
        <p:spPr>
          <a:xfrm>
            <a:off x="2322059" y="815573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D871A6-4C7E-F940-8B0F-44E67E8173F8}"/>
              </a:ext>
            </a:extLst>
          </p:cNvPr>
          <p:cNvSpPr txBox="1"/>
          <p:nvPr/>
        </p:nvSpPr>
        <p:spPr>
          <a:xfrm>
            <a:off x="4142740" y="426830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492FE5-F005-5546-8CCA-A0AA4E6FD52C}"/>
              </a:ext>
            </a:extLst>
          </p:cNvPr>
          <p:cNvSpPr txBox="1"/>
          <p:nvPr/>
        </p:nvSpPr>
        <p:spPr>
          <a:xfrm>
            <a:off x="1772700" y="590991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92A162-9154-2448-843D-C026C006DCB7}"/>
              </a:ext>
            </a:extLst>
          </p:cNvPr>
          <p:cNvSpPr txBox="1"/>
          <p:nvPr/>
        </p:nvSpPr>
        <p:spPr>
          <a:xfrm>
            <a:off x="2888134" y="755447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4134E3-B552-FA47-8224-56F48C00D0A1}"/>
              </a:ext>
            </a:extLst>
          </p:cNvPr>
          <p:cNvSpPr txBox="1"/>
          <p:nvPr/>
        </p:nvSpPr>
        <p:spPr>
          <a:xfrm>
            <a:off x="4021640" y="591897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10D0DA-22D0-154F-A762-8A94CE0CC603}"/>
              </a:ext>
            </a:extLst>
          </p:cNvPr>
          <p:cNvSpPr txBox="1"/>
          <p:nvPr/>
        </p:nvSpPr>
        <p:spPr>
          <a:xfrm>
            <a:off x="2157111" y="550492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1748AD-A173-3A49-8E1F-C7D410455457}"/>
              </a:ext>
            </a:extLst>
          </p:cNvPr>
          <p:cNvSpPr txBox="1"/>
          <p:nvPr/>
        </p:nvSpPr>
        <p:spPr>
          <a:xfrm>
            <a:off x="4453690" y="547490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79A99D-B12D-A448-B6A2-95070BA31DC9}"/>
              </a:ext>
            </a:extLst>
          </p:cNvPr>
          <p:cNvSpPr txBox="1"/>
          <p:nvPr/>
        </p:nvSpPr>
        <p:spPr>
          <a:xfrm>
            <a:off x="3493176" y="696074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435F90-6D77-8C40-9440-ACDA4A1250C8}"/>
              </a:ext>
            </a:extLst>
          </p:cNvPr>
          <p:cNvSpPr txBox="1"/>
          <p:nvPr/>
        </p:nvSpPr>
        <p:spPr>
          <a:xfrm>
            <a:off x="4010446" y="643791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7128DD-13D0-DD4D-80A6-6AD0D815157D}"/>
              </a:ext>
            </a:extLst>
          </p:cNvPr>
          <p:cNvSpPr txBox="1"/>
          <p:nvPr/>
        </p:nvSpPr>
        <p:spPr>
          <a:xfrm>
            <a:off x="3501257" y="817561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D38B1D-9CD4-344B-A2C3-B219D13D4543}"/>
              </a:ext>
            </a:extLst>
          </p:cNvPr>
          <p:cNvSpPr txBox="1"/>
          <p:nvPr/>
        </p:nvSpPr>
        <p:spPr>
          <a:xfrm>
            <a:off x="2881711" y="8164270"/>
            <a:ext cx="312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6C9F7C-B999-EF46-A092-6AA3D0E5ED5C}"/>
              </a:ext>
            </a:extLst>
          </p:cNvPr>
          <p:cNvCxnSpPr>
            <a:cxnSpLocks/>
            <a:stCxn id="4" idx="4"/>
            <a:endCxn id="37" idx="0"/>
          </p:cNvCxnSpPr>
          <p:nvPr/>
        </p:nvCxnSpPr>
        <p:spPr bwMode="auto">
          <a:xfrm>
            <a:off x="1427813" y="4267200"/>
            <a:ext cx="15773" cy="4433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83BE2E-1977-B648-8D18-CA149884ED4D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 bwMode="auto">
          <a:xfrm flipH="1">
            <a:off x="3824417" y="4268481"/>
            <a:ext cx="18809" cy="4275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F7EEF61-DF5D-C743-B0A8-2A0436A5D0F0}"/>
              </a:ext>
            </a:extLst>
          </p:cNvPr>
          <p:cNvCxnSpPr>
            <a:cxnSpLocks/>
            <a:endCxn id="7" idx="3"/>
          </p:cNvCxnSpPr>
          <p:nvPr/>
        </p:nvCxnSpPr>
        <p:spPr bwMode="auto">
          <a:xfrm flipH="1">
            <a:off x="3961634" y="4537308"/>
            <a:ext cx="181106" cy="3125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3097C69-0124-8F4A-B8A4-3FCFA2B71FCB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>
            <a:off x="1427814" y="5833319"/>
            <a:ext cx="10790" cy="4654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7504181-BDAD-5542-A0D5-C38FA693D2EB}"/>
              </a:ext>
            </a:extLst>
          </p:cNvPr>
          <p:cNvCxnSpPr>
            <a:cxnSpLocks/>
            <a:stCxn id="18" idx="3"/>
            <a:endCxn id="35" idx="3"/>
          </p:cNvCxnSpPr>
          <p:nvPr/>
        </p:nvCxnSpPr>
        <p:spPr bwMode="auto">
          <a:xfrm flipH="1">
            <a:off x="1575821" y="6169115"/>
            <a:ext cx="215948" cy="283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14DA7CE-0286-5441-B760-499A87C40F2A}"/>
              </a:ext>
            </a:extLst>
          </p:cNvPr>
          <p:cNvCxnSpPr>
            <a:cxnSpLocks/>
            <a:stCxn id="19" idx="3"/>
            <a:endCxn id="18" idx="7"/>
          </p:cNvCxnSpPr>
          <p:nvPr/>
        </p:nvCxnSpPr>
        <p:spPr bwMode="auto">
          <a:xfrm flipH="1">
            <a:off x="2012423" y="5772991"/>
            <a:ext cx="152769" cy="1899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BBA7396-BABC-1746-83E2-62F642E2146E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 bwMode="auto">
          <a:xfrm>
            <a:off x="3674842" y="5782684"/>
            <a:ext cx="0" cy="6419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CCED8D9-0546-9B47-B730-FD8C3B37159C}"/>
              </a:ext>
            </a:extLst>
          </p:cNvPr>
          <p:cNvCxnSpPr>
            <a:cxnSpLocks/>
            <a:stCxn id="22" idx="3"/>
            <a:endCxn id="21" idx="7"/>
          </p:cNvCxnSpPr>
          <p:nvPr/>
        </p:nvCxnSpPr>
        <p:spPr bwMode="auto">
          <a:xfrm flipH="1">
            <a:off x="3785169" y="6169115"/>
            <a:ext cx="259782" cy="2982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A635E0C-B8BA-2C4B-8B34-FD699D1F4D57}"/>
              </a:ext>
            </a:extLst>
          </p:cNvPr>
          <p:cNvCxnSpPr>
            <a:cxnSpLocks/>
            <a:stCxn id="23" idx="3"/>
            <a:endCxn id="22" idx="7"/>
          </p:cNvCxnSpPr>
          <p:nvPr/>
        </p:nvCxnSpPr>
        <p:spPr bwMode="auto">
          <a:xfrm flipH="1">
            <a:off x="4265605" y="5739982"/>
            <a:ext cx="197268" cy="2229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E916EB8-15AB-B248-A63A-F3D380C10581}"/>
              </a:ext>
            </a:extLst>
          </p:cNvPr>
          <p:cNvCxnSpPr>
            <a:cxnSpLocks/>
            <a:stCxn id="22" idx="4"/>
            <a:endCxn id="30" idx="0"/>
          </p:cNvCxnSpPr>
          <p:nvPr/>
        </p:nvCxnSpPr>
        <p:spPr bwMode="auto">
          <a:xfrm flipH="1">
            <a:off x="4140048" y="6211817"/>
            <a:ext cx="15230" cy="2344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1C84355-9F7D-964D-AA28-DC98681C0322}"/>
              </a:ext>
            </a:extLst>
          </p:cNvPr>
          <p:cNvCxnSpPr>
            <a:cxnSpLocks/>
            <a:stCxn id="25" idx="4"/>
            <a:endCxn id="38" idx="0"/>
          </p:cNvCxnSpPr>
          <p:nvPr/>
        </p:nvCxnSpPr>
        <p:spPr bwMode="auto">
          <a:xfrm>
            <a:off x="2459276" y="7249770"/>
            <a:ext cx="0" cy="9059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222EC0D-E1E1-174C-89D2-4FF42BC3189B}"/>
              </a:ext>
            </a:extLst>
          </p:cNvPr>
          <p:cNvCxnSpPr>
            <a:cxnSpLocks/>
            <a:stCxn id="27" idx="3"/>
            <a:endCxn id="26" idx="7"/>
          </p:cNvCxnSpPr>
          <p:nvPr/>
        </p:nvCxnSpPr>
        <p:spPr bwMode="auto">
          <a:xfrm flipH="1">
            <a:off x="2569603" y="7819549"/>
            <a:ext cx="324691" cy="3970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2C3AD19-ADE7-A54D-9C7B-B04E7FFB6405}"/>
              </a:ext>
            </a:extLst>
          </p:cNvPr>
          <p:cNvCxnSpPr>
            <a:cxnSpLocks/>
            <a:stCxn id="28" idx="3"/>
            <a:endCxn id="27" idx="7"/>
          </p:cNvCxnSpPr>
          <p:nvPr/>
        </p:nvCxnSpPr>
        <p:spPr bwMode="auto">
          <a:xfrm flipH="1">
            <a:off x="3114948" y="7214847"/>
            <a:ext cx="386309" cy="3985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DFD38EA-BB69-FE48-8E2F-B8AB992D032B}"/>
              </a:ext>
            </a:extLst>
          </p:cNvPr>
          <p:cNvCxnSpPr>
            <a:cxnSpLocks/>
            <a:stCxn id="45" idx="2"/>
            <a:endCxn id="24" idx="0"/>
          </p:cNvCxnSpPr>
          <p:nvPr/>
        </p:nvCxnSpPr>
        <p:spPr bwMode="auto">
          <a:xfrm>
            <a:off x="3630393" y="7268520"/>
            <a:ext cx="0" cy="9038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EAD0D2B-1529-4F4A-B520-87D798DBEF73}"/>
              </a:ext>
            </a:extLst>
          </p:cNvPr>
          <p:cNvCxnSpPr>
            <a:cxnSpLocks/>
            <a:stCxn id="41" idx="2"/>
            <a:endCxn id="29" idx="0"/>
          </p:cNvCxnSpPr>
          <p:nvPr/>
        </p:nvCxnSpPr>
        <p:spPr bwMode="auto">
          <a:xfrm flipH="1">
            <a:off x="3018872" y="7862251"/>
            <a:ext cx="6479" cy="3015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6137C2-D07E-4444-9878-5DD53E668681}"/>
              </a:ext>
            </a:extLst>
          </p:cNvPr>
          <p:cNvSpPr txBox="1"/>
          <p:nvPr/>
        </p:nvSpPr>
        <p:spPr>
          <a:xfrm>
            <a:off x="2322059" y="6955649"/>
            <a:ext cx="312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E79361-316F-574E-B85A-C33706FE0561}"/>
              </a:ext>
            </a:extLst>
          </p:cNvPr>
          <p:cNvSpPr txBox="1"/>
          <p:nvPr/>
        </p:nvSpPr>
        <p:spPr>
          <a:xfrm>
            <a:off x="4487966" y="1674763"/>
            <a:ext cx="9541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2 – 5 : 1</a:t>
            </a:r>
          </a:p>
          <a:p>
            <a:r>
              <a:rPr lang="en-US" sz="1800" b="1" dirty="0"/>
              <a:t>1 – 5 : 2</a:t>
            </a:r>
          </a:p>
          <a:p>
            <a:r>
              <a:rPr lang="en-US" sz="1800" b="1" dirty="0"/>
              <a:t>0 – 2 : 3</a:t>
            </a:r>
          </a:p>
          <a:p>
            <a:r>
              <a:rPr lang="en-US" sz="1800" b="1" dirty="0"/>
              <a:t>4 – 5 : 3</a:t>
            </a:r>
          </a:p>
          <a:p>
            <a:r>
              <a:rPr lang="en-US" sz="1800" b="1" dirty="0"/>
              <a:t>1 – 3 : 5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3 – 4 : 6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0 – 1 : 7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2 – 4 : 8</a:t>
            </a:r>
          </a:p>
        </p:txBody>
      </p:sp>
      <p:pic>
        <p:nvPicPr>
          <p:cNvPr id="22" name="Picture 5">
            <a:extLst>
              <a:ext uri="{FF2B5EF4-FFF2-40B4-BE49-F238E27FC236}">
                <a16:creationId xmlns:a16="http://schemas.microsoft.com/office/drawing/2014/main" id="{DC7FBC23-E8E7-9F43-A79C-00C6AC0BB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58" y="4165638"/>
            <a:ext cx="1910697" cy="1514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F3AAE2-FDC2-1846-8E72-E3CC7E68F9B0}"/>
              </a:ext>
            </a:extLst>
          </p:cNvPr>
          <p:cNvCxnSpPr>
            <a:cxnSpLocks/>
          </p:cNvCxnSpPr>
          <p:nvPr/>
        </p:nvCxnSpPr>
        <p:spPr bwMode="auto">
          <a:xfrm flipV="1">
            <a:off x="1103544" y="4943475"/>
            <a:ext cx="572856" cy="44727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5">
            <a:extLst>
              <a:ext uri="{FF2B5EF4-FFF2-40B4-BE49-F238E27FC236}">
                <a16:creationId xmlns:a16="http://schemas.microsoft.com/office/drawing/2014/main" id="{01C034BD-82FE-5C40-BB20-5F274D8E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691" y="4133021"/>
            <a:ext cx="1910697" cy="1514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5">
            <a:extLst>
              <a:ext uri="{FF2B5EF4-FFF2-40B4-BE49-F238E27FC236}">
                <a16:creationId xmlns:a16="http://schemas.microsoft.com/office/drawing/2014/main" id="{C4768D0C-06DF-1F42-A70E-53141F8D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39" y="5775431"/>
            <a:ext cx="1910697" cy="1514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>
            <a:extLst>
              <a:ext uri="{FF2B5EF4-FFF2-40B4-BE49-F238E27FC236}">
                <a16:creationId xmlns:a16="http://schemas.microsoft.com/office/drawing/2014/main" id="{A3EB24C1-37C4-0645-971D-704910E73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308" y="5741691"/>
            <a:ext cx="1910697" cy="1514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5D7CC-7668-9149-A4A6-B473FEBC8446}"/>
              </a:ext>
            </a:extLst>
          </p:cNvPr>
          <p:cNvCxnSpPr>
            <a:cxnSpLocks/>
          </p:cNvCxnSpPr>
          <p:nvPr/>
        </p:nvCxnSpPr>
        <p:spPr bwMode="auto">
          <a:xfrm flipV="1">
            <a:off x="4058394" y="4943338"/>
            <a:ext cx="513606" cy="40929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B95EF6-A33F-FD46-9BE5-E47AD63F4042}"/>
              </a:ext>
            </a:extLst>
          </p:cNvPr>
          <p:cNvCxnSpPr>
            <a:cxnSpLocks/>
          </p:cNvCxnSpPr>
          <p:nvPr/>
        </p:nvCxnSpPr>
        <p:spPr bwMode="auto">
          <a:xfrm flipV="1">
            <a:off x="4798241" y="4419600"/>
            <a:ext cx="545284" cy="38100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D364CC-CCE4-274F-9859-1CC514182AA8}"/>
              </a:ext>
            </a:extLst>
          </p:cNvPr>
          <p:cNvCxnSpPr>
            <a:cxnSpLocks/>
          </p:cNvCxnSpPr>
          <p:nvPr/>
        </p:nvCxnSpPr>
        <p:spPr bwMode="auto">
          <a:xfrm flipV="1">
            <a:off x="1070175" y="6600679"/>
            <a:ext cx="513606" cy="40929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CD128C-8014-4F4E-AEBC-7F48145A8065}"/>
              </a:ext>
            </a:extLst>
          </p:cNvPr>
          <p:cNvCxnSpPr>
            <a:cxnSpLocks/>
          </p:cNvCxnSpPr>
          <p:nvPr/>
        </p:nvCxnSpPr>
        <p:spPr bwMode="auto">
          <a:xfrm flipV="1">
            <a:off x="1825619" y="6086329"/>
            <a:ext cx="496440" cy="33912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D25C07B-A800-8149-9C6E-4E1E3C59643E}"/>
              </a:ext>
            </a:extLst>
          </p:cNvPr>
          <p:cNvCxnSpPr>
            <a:cxnSpLocks/>
          </p:cNvCxnSpPr>
          <p:nvPr/>
        </p:nvCxnSpPr>
        <p:spPr bwMode="auto">
          <a:xfrm flipV="1">
            <a:off x="937549" y="6122035"/>
            <a:ext cx="0" cy="82111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A2CC25-E2AC-4745-A98F-33BAF1B4EDED}"/>
              </a:ext>
            </a:extLst>
          </p:cNvPr>
          <p:cNvCxnSpPr>
            <a:cxnSpLocks/>
          </p:cNvCxnSpPr>
          <p:nvPr/>
        </p:nvCxnSpPr>
        <p:spPr bwMode="auto">
          <a:xfrm flipV="1">
            <a:off x="3962400" y="6083225"/>
            <a:ext cx="0" cy="82111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563EB8-4AB9-324E-94C4-F5A1111CECE4}"/>
              </a:ext>
            </a:extLst>
          </p:cNvPr>
          <p:cNvCxnSpPr>
            <a:cxnSpLocks/>
          </p:cNvCxnSpPr>
          <p:nvPr/>
        </p:nvCxnSpPr>
        <p:spPr bwMode="auto">
          <a:xfrm flipV="1">
            <a:off x="4058394" y="6588441"/>
            <a:ext cx="513606" cy="36720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5478D9-3AEE-C54F-B36C-DA66BF5316A4}"/>
              </a:ext>
            </a:extLst>
          </p:cNvPr>
          <p:cNvCxnSpPr>
            <a:cxnSpLocks/>
          </p:cNvCxnSpPr>
          <p:nvPr/>
        </p:nvCxnSpPr>
        <p:spPr bwMode="auto">
          <a:xfrm flipV="1">
            <a:off x="4798241" y="6012320"/>
            <a:ext cx="545284" cy="398515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91D9A05-6279-0F44-8690-16F70A92CD6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656" y="6600679"/>
            <a:ext cx="0" cy="303665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">
            <a:extLst>
              <a:ext uri="{FF2B5EF4-FFF2-40B4-BE49-F238E27FC236}">
                <a16:creationId xmlns:a16="http://schemas.microsoft.com/office/drawing/2014/main" id="{05644624-281D-EE44-A66B-E74C81994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12" y="7418224"/>
            <a:ext cx="1910697" cy="1514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4C8D62-813C-A44B-8516-02ADD58B28C6}"/>
              </a:ext>
            </a:extLst>
          </p:cNvPr>
          <p:cNvCxnSpPr>
            <a:cxnSpLocks/>
          </p:cNvCxnSpPr>
          <p:nvPr/>
        </p:nvCxnSpPr>
        <p:spPr bwMode="auto">
          <a:xfrm flipV="1">
            <a:off x="2376104" y="7759758"/>
            <a:ext cx="0" cy="82111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D7D75E-3173-F542-9A3F-11AA6A53C4EB}"/>
              </a:ext>
            </a:extLst>
          </p:cNvPr>
          <p:cNvCxnSpPr>
            <a:cxnSpLocks/>
          </p:cNvCxnSpPr>
          <p:nvPr/>
        </p:nvCxnSpPr>
        <p:spPr bwMode="auto">
          <a:xfrm flipV="1">
            <a:off x="2472098" y="8264974"/>
            <a:ext cx="513606" cy="36720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DF1DEA-0AEA-5B4B-AFF6-2AB142B71E5E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1945" y="7688853"/>
            <a:ext cx="545284" cy="398515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E928EE-1442-B345-96A2-C5722C00D35E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5360" y="8277212"/>
            <a:ext cx="0" cy="303665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B3FF8A5-90A0-8240-B673-11A866BDC606}"/>
              </a:ext>
            </a:extLst>
          </p:cNvPr>
          <p:cNvCxnSpPr>
            <a:cxnSpLocks/>
          </p:cNvCxnSpPr>
          <p:nvPr/>
        </p:nvCxnSpPr>
        <p:spPr bwMode="auto">
          <a:xfrm flipV="1">
            <a:off x="3866064" y="7759759"/>
            <a:ext cx="0" cy="821118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pic>
        <p:nvPicPr>
          <p:cNvPr id="4" name="Picture 4" descr="&#10;">
            <a:extLst>
              <a:ext uri="{FF2B5EF4-FFF2-40B4-BE49-F238E27FC236}">
                <a16:creationId xmlns:a16="http://schemas.microsoft.com/office/drawing/2014/main" id="{71C2230B-9A49-DE43-945C-DC02E94FC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515268"/>
            <a:ext cx="4495800" cy="280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849A81-7074-514D-A353-3EADEB504C20}"/>
              </a:ext>
            </a:extLst>
          </p:cNvPr>
          <p:cNvCxnSpPr>
            <a:cxnSpLocks/>
          </p:cNvCxnSpPr>
          <p:nvPr/>
        </p:nvCxnSpPr>
        <p:spPr bwMode="auto">
          <a:xfrm flipH="1">
            <a:off x="1371600" y="5887368"/>
            <a:ext cx="266700" cy="914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070A2B-30EC-7349-8DF1-DFB8A56C2E4A}"/>
              </a:ext>
            </a:extLst>
          </p:cNvPr>
          <p:cNvCxnSpPr>
            <a:cxnSpLocks/>
          </p:cNvCxnSpPr>
          <p:nvPr/>
        </p:nvCxnSpPr>
        <p:spPr bwMode="auto">
          <a:xfrm>
            <a:off x="1752600" y="5887369"/>
            <a:ext cx="762000" cy="8381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3EC84F-E5A2-AE47-A864-9F15CC477CDC}"/>
              </a:ext>
            </a:extLst>
          </p:cNvPr>
          <p:cNvCxnSpPr>
            <a:cxnSpLocks/>
          </p:cNvCxnSpPr>
          <p:nvPr/>
        </p:nvCxnSpPr>
        <p:spPr bwMode="auto">
          <a:xfrm flipH="1">
            <a:off x="2685165" y="6649368"/>
            <a:ext cx="362835" cy="76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3690E2-B061-E34E-B812-1825B836F782}"/>
              </a:ext>
            </a:extLst>
          </p:cNvPr>
          <p:cNvCxnSpPr>
            <a:cxnSpLocks/>
          </p:cNvCxnSpPr>
          <p:nvPr/>
        </p:nvCxnSpPr>
        <p:spPr bwMode="auto">
          <a:xfrm>
            <a:off x="3146144" y="6740543"/>
            <a:ext cx="73306" cy="4422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539260-7600-DD4B-9825-0BEF72BB414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95082" y="7255845"/>
            <a:ext cx="887715" cy="762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EF2B91-16D6-D34E-8E0A-322547685A3E}"/>
              </a:ext>
            </a:extLst>
          </p:cNvPr>
          <p:cNvCxnSpPr>
            <a:cxnSpLocks/>
          </p:cNvCxnSpPr>
          <p:nvPr/>
        </p:nvCxnSpPr>
        <p:spPr bwMode="auto">
          <a:xfrm flipH="1">
            <a:off x="3285281" y="6801768"/>
            <a:ext cx="1118163" cy="4292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9FFA9-1B98-104B-A0F9-A660954CC3A4}"/>
              </a:ext>
            </a:extLst>
          </p:cNvPr>
          <p:cNvSpPr txBox="1"/>
          <p:nvPr/>
        </p:nvSpPr>
        <p:spPr>
          <a:xfrm>
            <a:off x="5115130" y="5768182"/>
            <a:ext cx="1514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Using Kruskal’s:</a:t>
            </a:r>
          </a:p>
          <a:p>
            <a:r>
              <a:rPr lang="en-US" sz="1400" dirty="0"/>
              <a:t>Mad-Mil: 	 80</a:t>
            </a:r>
          </a:p>
          <a:p>
            <a:r>
              <a:rPr lang="en-US" sz="1400" dirty="0"/>
              <a:t>Mil-Chi: 	 95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Mad-Chi:	150</a:t>
            </a:r>
          </a:p>
          <a:p>
            <a:r>
              <a:rPr lang="en-US" sz="1400" dirty="0"/>
              <a:t>Min-Des:	235</a:t>
            </a:r>
          </a:p>
          <a:p>
            <a:r>
              <a:rPr lang="en-US" sz="1400" dirty="0"/>
              <a:t>Min-Mad: 	270</a:t>
            </a:r>
          </a:p>
          <a:p>
            <a:r>
              <a:rPr lang="en-US" sz="1400" dirty="0"/>
              <a:t>Chi-</a:t>
            </a:r>
            <a:r>
              <a:rPr lang="en-US" sz="1400" dirty="0" err="1"/>
              <a:t>StL</a:t>
            </a:r>
            <a:r>
              <a:rPr lang="en-US" sz="1400" dirty="0"/>
              <a:t>: 	270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Chi-Det: 	280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Des-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StL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: 	320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DCEA28-003A-5D46-A574-B94BA035EB43}"/>
              </a:ext>
            </a:extLst>
          </p:cNvPr>
          <p:cNvSpPr txBox="1"/>
          <p:nvPr/>
        </p:nvSpPr>
        <p:spPr>
          <a:xfrm>
            <a:off x="669508" y="438733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predCount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4D141-DB52-E240-949E-8B608FEFEBA6}"/>
              </a:ext>
            </a:extLst>
          </p:cNvPr>
          <p:cNvSpPr txBox="1"/>
          <p:nvPr/>
        </p:nvSpPr>
        <p:spPr>
          <a:xfrm>
            <a:off x="109589" y="520302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topologicalOrder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33EC2-1072-4148-8841-3B875A1FDB3E}"/>
              </a:ext>
            </a:extLst>
          </p:cNvPr>
          <p:cNvSpPr txBox="1"/>
          <p:nvPr/>
        </p:nvSpPr>
        <p:spPr>
          <a:xfrm>
            <a:off x="1092701" y="58630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queue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4411BB-B5D4-0946-8CFA-E25A5F404FCE}"/>
              </a:ext>
            </a:extLst>
          </p:cNvPr>
          <p:cNvSpPr/>
          <p:nvPr/>
        </p:nvSpPr>
        <p:spPr bwMode="auto">
          <a:xfrm>
            <a:off x="2083443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E8AFCD-BC24-A74A-8B98-6FC9CD10BB95}"/>
              </a:ext>
            </a:extLst>
          </p:cNvPr>
          <p:cNvSpPr/>
          <p:nvPr/>
        </p:nvSpPr>
        <p:spPr bwMode="auto">
          <a:xfrm>
            <a:off x="2506996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A93118-7300-ED41-8227-67C125367A3C}"/>
              </a:ext>
            </a:extLst>
          </p:cNvPr>
          <p:cNvSpPr/>
          <p:nvPr/>
        </p:nvSpPr>
        <p:spPr bwMode="auto">
          <a:xfrm>
            <a:off x="2930549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E45F60-08CC-6E41-81AC-ADB62123A23D}"/>
              </a:ext>
            </a:extLst>
          </p:cNvPr>
          <p:cNvSpPr/>
          <p:nvPr/>
        </p:nvSpPr>
        <p:spPr bwMode="auto">
          <a:xfrm>
            <a:off x="3356996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4EBA22-B04F-D843-917D-AA4495044224}"/>
              </a:ext>
            </a:extLst>
          </p:cNvPr>
          <p:cNvSpPr/>
          <p:nvPr/>
        </p:nvSpPr>
        <p:spPr bwMode="auto">
          <a:xfrm>
            <a:off x="3783442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38D488-7CAB-D14F-AC15-76AC2B574BA5}"/>
              </a:ext>
            </a:extLst>
          </p:cNvPr>
          <p:cNvSpPr/>
          <p:nvPr/>
        </p:nvSpPr>
        <p:spPr bwMode="auto">
          <a:xfrm>
            <a:off x="4208924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ED7B01-B05C-9C4A-BFA1-70E77D6F35F2}"/>
              </a:ext>
            </a:extLst>
          </p:cNvPr>
          <p:cNvSpPr/>
          <p:nvPr/>
        </p:nvSpPr>
        <p:spPr bwMode="auto">
          <a:xfrm>
            <a:off x="4634406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C89FCF-9281-C34D-B9F3-82DBB0CE4234}"/>
              </a:ext>
            </a:extLst>
          </p:cNvPr>
          <p:cNvSpPr/>
          <p:nvPr/>
        </p:nvSpPr>
        <p:spPr bwMode="auto">
          <a:xfrm>
            <a:off x="5060852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A3C520-5437-194F-AA1A-0AABAB3D7F83}"/>
              </a:ext>
            </a:extLst>
          </p:cNvPr>
          <p:cNvSpPr/>
          <p:nvPr/>
        </p:nvSpPr>
        <p:spPr bwMode="auto">
          <a:xfrm>
            <a:off x="5486334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EDA10C-5610-ED4C-9A9F-E2E83E3AE676}"/>
              </a:ext>
            </a:extLst>
          </p:cNvPr>
          <p:cNvSpPr/>
          <p:nvPr/>
        </p:nvSpPr>
        <p:spPr bwMode="auto">
          <a:xfrm>
            <a:off x="5911816" y="438733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FCC57C-A4BC-CE4B-A8B3-17E64A70448B}"/>
              </a:ext>
            </a:extLst>
          </p:cNvPr>
          <p:cNvSpPr/>
          <p:nvPr/>
        </p:nvSpPr>
        <p:spPr bwMode="auto">
          <a:xfrm>
            <a:off x="2083443" y="527247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6E4183-839A-1B4A-9E6E-A64FA4C6CD4F}"/>
              </a:ext>
            </a:extLst>
          </p:cNvPr>
          <p:cNvSpPr/>
          <p:nvPr/>
        </p:nvSpPr>
        <p:spPr bwMode="auto">
          <a:xfrm>
            <a:off x="2506996" y="527247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4A43D6-743C-564C-95A9-D3489606CEE1}"/>
              </a:ext>
            </a:extLst>
          </p:cNvPr>
          <p:cNvSpPr/>
          <p:nvPr/>
        </p:nvSpPr>
        <p:spPr bwMode="auto">
          <a:xfrm>
            <a:off x="2930549" y="527247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3597B9-4F6A-9447-89CD-1C4722D66473}"/>
              </a:ext>
            </a:extLst>
          </p:cNvPr>
          <p:cNvSpPr/>
          <p:nvPr/>
        </p:nvSpPr>
        <p:spPr bwMode="auto">
          <a:xfrm>
            <a:off x="3356996" y="527247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92F1D2-C7B6-F049-AB37-FD09B6B15BB5}"/>
              </a:ext>
            </a:extLst>
          </p:cNvPr>
          <p:cNvSpPr/>
          <p:nvPr/>
        </p:nvSpPr>
        <p:spPr bwMode="auto">
          <a:xfrm>
            <a:off x="3783442" y="527247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DC52AD-0482-8045-9987-BAEF48270129}"/>
              </a:ext>
            </a:extLst>
          </p:cNvPr>
          <p:cNvSpPr/>
          <p:nvPr/>
        </p:nvSpPr>
        <p:spPr bwMode="auto">
          <a:xfrm>
            <a:off x="4208924" y="527247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CE2B07-1274-D946-9B28-CC92AEED78AB}"/>
              </a:ext>
            </a:extLst>
          </p:cNvPr>
          <p:cNvSpPr/>
          <p:nvPr/>
        </p:nvSpPr>
        <p:spPr bwMode="auto">
          <a:xfrm>
            <a:off x="4634406" y="527247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31DC9C-71E9-9C4A-8450-6172ACB58E80}"/>
              </a:ext>
            </a:extLst>
          </p:cNvPr>
          <p:cNvSpPr/>
          <p:nvPr/>
        </p:nvSpPr>
        <p:spPr bwMode="auto">
          <a:xfrm>
            <a:off x="5060852" y="527247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1FC656-5D04-C242-B3A4-10A139528FF8}"/>
              </a:ext>
            </a:extLst>
          </p:cNvPr>
          <p:cNvSpPr/>
          <p:nvPr/>
        </p:nvSpPr>
        <p:spPr bwMode="auto">
          <a:xfrm>
            <a:off x="5486334" y="527247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EBDC81-D814-9444-8118-CC01847F95F0}"/>
              </a:ext>
            </a:extLst>
          </p:cNvPr>
          <p:cNvSpPr/>
          <p:nvPr/>
        </p:nvSpPr>
        <p:spPr bwMode="auto">
          <a:xfrm>
            <a:off x="5911816" y="527247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83430-FF46-5C4B-BA57-D43EDB4D505B}"/>
              </a:ext>
            </a:extLst>
          </p:cNvPr>
          <p:cNvSpPr txBox="1"/>
          <p:nvPr/>
        </p:nvSpPr>
        <p:spPr>
          <a:xfrm>
            <a:off x="2083443" y="40046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289603-ABBC-4549-BE90-37558E77A648}"/>
              </a:ext>
            </a:extLst>
          </p:cNvPr>
          <p:cNvSpPr txBox="1"/>
          <p:nvPr/>
        </p:nvSpPr>
        <p:spPr>
          <a:xfrm>
            <a:off x="2931634" y="39766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B4D32F-F672-7643-88AF-FC1E65E0F9A1}"/>
              </a:ext>
            </a:extLst>
          </p:cNvPr>
          <p:cNvSpPr txBox="1"/>
          <p:nvPr/>
        </p:nvSpPr>
        <p:spPr>
          <a:xfrm>
            <a:off x="2500973" y="39973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58224E-2218-F84E-AD22-ADC8B4B4A94C}"/>
              </a:ext>
            </a:extLst>
          </p:cNvPr>
          <p:cNvSpPr txBox="1"/>
          <p:nvPr/>
        </p:nvSpPr>
        <p:spPr>
          <a:xfrm>
            <a:off x="3380309" y="398409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CBF177-4A92-1C42-B87C-44EA61B5281C}"/>
              </a:ext>
            </a:extLst>
          </p:cNvPr>
          <p:cNvSpPr txBox="1"/>
          <p:nvPr/>
        </p:nvSpPr>
        <p:spPr>
          <a:xfrm>
            <a:off x="3779825" y="398409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E0E585-2C20-054F-AA70-3F1AC9494519}"/>
              </a:ext>
            </a:extLst>
          </p:cNvPr>
          <p:cNvSpPr txBox="1"/>
          <p:nvPr/>
        </p:nvSpPr>
        <p:spPr>
          <a:xfrm>
            <a:off x="4208924" y="398409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95B2AE-626A-9A42-A345-8667B7C600F7}"/>
              </a:ext>
            </a:extLst>
          </p:cNvPr>
          <p:cNvSpPr txBox="1"/>
          <p:nvPr/>
        </p:nvSpPr>
        <p:spPr>
          <a:xfrm>
            <a:off x="4634406" y="39766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EA3863-4AAF-2349-8D9E-83C0819AEF9D}"/>
              </a:ext>
            </a:extLst>
          </p:cNvPr>
          <p:cNvSpPr txBox="1"/>
          <p:nvPr/>
        </p:nvSpPr>
        <p:spPr>
          <a:xfrm>
            <a:off x="5046608" y="39973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F509DB-5657-BA40-A32F-AEDF383D1BCC}"/>
              </a:ext>
            </a:extLst>
          </p:cNvPr>
          <p:cNvSpPr txBox="1"/>
          <p:nvPr/>
        </p:nvSpPr>
        <p:spPr>
          <a:xfrm>
            <a:off x="5463021" y="40046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5190EC-CBD3-694C-80C0-D1DD3DBD685E}"/>
              </a:ext>
            </a:extLst>
          </p:cNvPr>
          <p:cNvSpPr txBox="1"/>
          <p:nvPr/>
        </p:nvSpPr>
        <p:spPr>
          <a:xfrm>
            <a:off x="5897572" y="40046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1F4099-E082-7541-989D-251C7EBAB836}"/>
              </a:ext>
            </a:extLst>
          </p:cNvPr>
          <p:cNvSpPr txBox="1"/>
          <p:nvPr/>
        </p:nvSpPr>
        <p:spPr>
          <a:xfrm>
            <a:off x="2067360" y="48899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72E680-0891-DD49-93A8-31904420F181}"/>
              </a:ext>
            </a:extLst>
          </p:cNvPr>
          <p:cNvSpPr txBox="1"/>
          <p:nvPr/>
        </p:nvSpPr>
        <p:spPr>
          <a:xfrm>
            <a:off x="2915551" y="48619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188B37-0AB5-AA46-9BC8-6468C18B3708}"/>
              </a:ext>
            </a:extLst>
          </p:cNvPr>
          <p:cNvSpPr txBox="1"/>
          <p:nvPr/>
        </p:nvSpPr>
        <p:spPr>
          <a:xfrm>
            <a:off x="2484890" y="48826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0C63FA-1CF8-D54B-949E-41B282DB9C01}"/>
              </a:ext>
            </a:extLst>
          </p:cNvPr>
          <p:cNvSpPr txBox="1"/>
          <p:nvPr/>
        </p:nvSpPr>
        <p:spPr>
          <a:xfrm>
            <a:off x="3364226" y="48693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BEA3F5-6E75-AB43-8A6A-57E3FF39350B}"/>
              </a:ext>
            </a:extLst>
          </p:cNvPr>
          <p:cNvSpPr txBox="1"/>
          <p:nvPr/>
        </p:nvSpPr>
        <p:spPr>
          <a:xfrm>
            <a:off x="3763742" y="48693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D17FB4-513D-8E42-A893-AF4A6C5D2CC1}"/>
              </a:ext>
            </a:extLst>
          </p:cNvPr>
          <p:cNvSpPr txBox="1"/>
          <p:nvPr/>
        </p:nvSpPr>
        <p:spPr>
          <a:xfrm>
            <a:off x="4192841" y="48693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E77A1C-1169-9C40-B978-1EB2499A2770}"/>
              </a:ext>
            </a:extLst>
          </p:cNvPr>
          <p:cNvSpPr txBox="1"/>
          <p:nvPr/>
        </p:nvSpPr>
        <p:spPr>
          <a:xfrm>
            <a:off x="4618323" y="48619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68F7BB-C733-9249-ADF5-BBEEEA8E2D43}"/>
              </a:ext>
            </a:extLst>
          </p:cNvPr>
          <p:cNvSpPr txBox="1"/>
          <p:nvPr/>
        </p:nvSpPr>
        <p:spPr>
          <a:xfrm>
            <a:off x="5030525" y="48826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FCE8B6-B11E-8B4A-8B18-1306BD7AFC23}"/>
              </a:ext>
            </a:extLst>
          </p:cNvPr>
          <p:cNvSpPr txBox="1"/>
          <p:nvPr/>
        </p:nvSpPr>
        <p:spPr>
          <a:xfrm>
            <a:off x="5446938" y="48899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643278-3BF0-374E-B0CE-43CAE8D9A50C}"/>
              </a:ext>
            </a:extLst>
          </p:cNvPr>
          <p:cNvSpPr txBox="1"/>
          <p:nvPr/>
        </p:nvSpPr>
        <p:spPr>
          <a:xfrm>
            <a:off x="5881489" y="48899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16D70E-0812-2C4E-9970-D153ED526865}"/>
              </a:ext>
            </a:extLst>
          </p:cNvPr>
          <p:cNvSpPr/>
          <p:nvPr/>
        </p:nvSpPr>
        <p:spPr bwMode="auto">
          <a:xfrm>
            <a:off x="2095096" y="5886032"/>
            <a:ext cx="4276051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4E8E8-102B-E34C-9384-E7A89426C49B}"/>
              </a:ext>
            </a:extLst>
          </p:cNvPr>
          <p:cNvSpPr txBox="1"/>
          <p:nvPr/>
        </p:nvSpPr>
        <p:spPr>
          <a:xfrm>
            <a:off x="2160387" y="4422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E3E900-36DE-E342-8AB5-FD8D1EF22E58}"/>
              </a:ext>
            </a:extLst>
          </p:cNvPr>
          <p:cNvSpPr txBox="1"/>
          <p:nvPr/>
        </p:nvSpPr>
        <p:spPr>
          <a:xfrm>
            <a:off x="5101523" y="44075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D37DE9-CA23-AD4C-BCE0-5231FC62CCB2}"/>
              </a:ext>
            </a:extLst>
          </p:cNvPr>
          <p:cNvSpPr txBox="1"/>
          <p:nvPr/>
        </p:nvSpPr>
        <p:spPr>
          <a:xfrm>
            <a:off x="3436743" y="44132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83E2AC-A274-8342-9EB0-BB0C39946F7D}"/>
              </a:ext>
            </a:extLst>
          </p:cNvPr>
          <p:cNvSpPr txBox="1"/>
          <p:nvPr/>
        </p:nvSpPr>
        <p:spPr>
          <a:xfrm>
            <a:off x="2577917" y="4422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5F6625-5B6D-5140-BE91-4975F95C8F81}"/>
              </a:ext>
            </a:extLst>
          </p:cNvPr>
          <p:cNvSpPr txBox="1"/>
          <p:nvPr/>
        </p:nvSpPr>
        <p:spPr>
          <a:xfrm>
            <a:off x="2986138" y="44122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C184C-3BA6-6D4B-97A6-713C241DC996}"/>
              </a:ext>
            </a:extLst>
          </p:cNvPr>
          <p:cNvSpPr txBox="1"/>
          <p:nvPr/>
        </p:nvSpPr>
        <p:spPr>
          <a:xfrm>
            <a:off x="3864169" y="43917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8726B1-25DB-DF47-9B74-D4522BD547DC}"/>
              </a:ext>
            </a:extLst>
          </p:cNvPr>
          <p:cNvSpPr txBox="1"/>
          <p:nvPr/>
        </p:nvSpPr>
        <p:spPr>
          <a:xfrm>
            <a:off x="4271624" y="44077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3E20A9-A661-D94B-9A0A-FF776D4232D8}"/>
              </a:ext>
            </a:extLst>
          </p:cNvPr>
          <p:cNvSpPr txBox="1"/>
          <p:nvPr/>
        </p:nvSpPr>
        <p:spPr>
          <a:xfrm>
            <a:off x="4697106" y="43953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2F9D5C-346B-A44E-84CB-36EBE26A7E98}"/>
              </a:ext>
            </a:extLst>
          </p:cNvPr>
          <p:cNvSpPr txBox="1"/>
          <p:nvPr/>
        </p:nvSpPr>
        <p:spPr>
          <a:xfrm>
            <a:off x="5547331" y="43953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5374B1-B58A-E643-A0EC-B027C000CAC1}"/>
              </a:ext>
            </a:extLst>
          </p:cNvPr>
          <p:cNvSpPr txBox="1"/>
          <p:nvPr/>
        </p:nvSpPr>
        <p:spPr>
          <a:xfrm>
            <a:off x="5974516" y="43959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F299A6-43DD-AA42-BADD-BDDE3C961249}"/>
              </a:ext>
            </a:extLst>
          </p:cNvPr>
          <p:cNvSpPr txBox="1"/>
          <p:nvPr/>
        </p:nvSpPr>
        <p:spPr>
          <a:xfrm>
            <a:off x="2119132" y="5921894"/>
            <a:ext cx="41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0, 7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3E3E805-B4A1-6444-B92E-FAEB182C6BBE}"/>
              </a:ext>
            </a:extLst>
          </p:cNvPr>
          <p:cNvSpPr txBox="1"/>
          <p:nvPr/>
        </p:nvSpPr>
        <p:spPr>
          <a:xfrm>
            <a:off x="630331" y="686387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predCount</a:t>
            </a:r>
            <a:endParaRPr lang="en-US" sz="1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B2B8BC-17A2-D84F-8B22-04798C90C029}"/>
              </a:ext>
            </a:extLst>
          </p:cNvPr>
          <p:cNvSpPr txBox="1"/>
          <p:nvPr/>
        </p:nvSpPr>
        <p:spPr>
          <a:xfrm>
            <a:off x="1053524" y="833954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queue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11FF234-F13D-EB4B-B786-BFA105F60774}"/>
              </a:ext>
            </a:extLst>
          </p:cNvPr>
          <p:cNvSpPr/>
          <p:nvPr/>
        </p:nvSpPr>
        <p:spPr bwMode="auto">
          <a:xfrm>
            <a:off x="2044266" y="686387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C20530-63EC-0945-A4E3-E3E0B45BA7B8}"/>
              </a:ext>
            </a:extLst>
          </p:cNvPr>
          <p:cNvSpPr/>
          <p:nvPr/>
        </p:nvSpPr>
        <p:spPr bwMode="auto">
          <a:xfrm>
            <a:off x="2467819" y="686387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D97F269-ADBC-5F46-BD16-5DA724EC4161}"/>
              </a:ext>
            </a:extLst>
          </p:cNvPr>
          <p:cNvSpPr/>
          <p:nvPr/>
        </p:nvSpPr>
        <p:spPr bwMode="auto">
          <a:xfrm>
            <a:off x="2891372" y="686387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FFBC599-A602-FB47-B8E2-C7BD0511CD13}"/>
              </a:ext>
            </a:extLst>
          </p:cNvPr>
          <p:cNvSpPr/>
          <p:nvPr/>
        </p:nvSpPr>
        <p:spPr bwMode="auto">
          <a:xfrm>
            <a:off x="3317819" y="686387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A977275-DAA5-5E4F-93D3-F6447BDD649E}"/>
              </a:ext>
            </a:extLst>
          </p:cNvPr>
          <p:cNvSpPr/>
          <p:nvPr/>
        </p:nvSpPr>
        <p:spPr bwMode="auto">
          <a:xfrm>
            <a:off x="3744265" y="686387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056B791-0133-6940-B27A-699597CC1354}"/>
              </a:ext>
            </a:extLst>
          </p:cNvPr>
          <p:cNvSpPr/>
          <p:nvPr/>
        </p:nvSpPr>
        <p:spPr bwMode="auto">
          <a:xfrm>
            <a:off x="4169747" y="686387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13E4D1C-BC1A-0049-9370-68C2AA1D8DEA}"/>
              </a:ext>
            </a:extLst>
          </p:cNvPr>
          <p:cNvSpPr/>
          <p:nvPr/>
        </p:nvSpPr>
        <p:spPr bwMode="auto">
          <a:xfrm>
            <a:off x="4595229" y="686387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9AD4616-7D43-2747-B8D1-59F1CA1B30AF}"/>
              </a:ext>
            </a:extLst>
          </p:cNvPr>
          <p:cNvSpPr/>
          <p:nvPr/>
        </p:nvSpPr>
        <p:spPr bwMode="auto">
          <a:xfrm>
            <a:off x="5021675" y="686387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8A073E0-979E-6441-BC0F-13C49C6967E4}"/>
              </a:ext>
            </a:extLst>
          </p:cNvPr>
          <p:cNvSpPr/>
          <p:nvPr/>
        </p:nvSpPr>
        <p:spPr bwMode="auto">
          <a:xfrm>
            <a:off x="5447157" y="686387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8BDDC1-C6AF-AD46-A3EC-BD3BAF853876}"/>
              </a:ext>
            </a:extLst>
          </p:cNvPr>
          <p:cNvSpPr/>
          <p:nvPr/>
        </p:nvSpPr>
        <p:spPr bwMode="auto">
          <a:xfrm>
            <a:off x="5872639" y="6863874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B0BD5FD-687B-8B44-8441-3AD600559C7E}"/>
              </a:ext>
            </a:extLst>
          </p:cNvPr>
          <p:cNvSpPr/>
          <p:nvPr/>
        </p:nvSpPr>
        <p:spPr bwMode="auto">
          <a:xfrm>
            <a:off x="2044266" y="77490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D511153-EF81-844E-BABB-6054C69F4667}"/>
              </a:ext>
            </a:extLst>
          </p:cNvPr>
          <p:cNvSpPr/>
          <p:nvPr/>
        </p:nvSpPr>
        <p:spPr bwMode="auto">
          <a:xfrm>
            <a:off x="2467819" y="77490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6D2AB9-46E5-384A-976C-A0FC5850381B}"/>
              </a:ext>
            </a:extLst>
          </p:cNvPr>
          <p:cNvSpPr/>
          <p:nvPr/>
        </p:nvSpPr>
        <p:spPr bwMode="auto">
          <a:xfrm>
            <a:off x="2891372" y="77490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6203203-C985-F444-9DF5-9B7AE17E54D9}"/>
              </a:ext>
            </a:extLst>
          </p:cNvPr>
          <p:cNvSpPr/>
          <p:nvPr/>
        </p:nvSpPr>
        <p:spPr bwMode="auto">
          <a:xfrm>
            <a:off x="3317819" y="77490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F69B2C8-9FE5-2546-88EB-364B817DA0A8}"/>
              </a:ext>
            </a:extLst>
          </p:cNvPr>
          <p:cNvSpPr/>
          <p:nvPr/>
        </p:nvSpPr>
        <p:spPr bwMode="auto">
          <a:xfrm>
            <a:off x="3744265" y="77490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41A9F2A-1343-5446-8F6A-912FD2BAA8F3}"/>
              </a:ext>
            </a:extLst>
          </p:cNvPr>
          <p:cNvSpPr/>
          <p:nvPr/>
        </p:nvSpPr>
        <p:spPr bwMode="auto">
          <a:xfrm>
            <a:off x="4169747" y="77490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31AE961-CC41-844F-8F80-E1B9A7625F05}"/>
              </a:ext>
            </a:extLst>
          </p:cNvPr>
          <p:cNvSpPr/>
          <p:nvPr/>
        </p:nvSpPr>
        <p:spPr bwMode="auto">
          <a:xfrm>
            <a:off x="4595229" y="77490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3BD562-980B-4242-85A0-F7BC3E4CDF96}"/>
              </a:ext>
            </a:extLst>
          </p:cNvPr>
          <p:cNvSpPr/>
          <p:nvPr/>
        </p:nvSpPr>
        <p:spPr bwMode="auto">
          <a:xfrm>
            <a:off x="5021675" y="77490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0C2A80-DEFD-DB46-AFE9-B5EDB94D89B4}"/>
              </a:ext>
            </a:extLst>
          </p:cNvPr>
          <p:cNvSpPr/>
          <p:nvPr/>
        </p:nvSpPr>
        <p:spPr bwMode="auto">
          <a:xfrm>
            <a:off x="5447157" y="77490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AD35E9A-BB96-9146-A072-7F12AD8A78D3}"/>
              </a:ext>
            </a:extLst>
          </p:cNvPr>
          <p:cNvSpPr/>
          <p:nvPr/>
        </p:nvSpPr>
        <p:spPr bwMode="auto">
          <a:xfrm>
            <a:off x="5872639" y="77490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1973AEB-94AF-F44C-98AD-73ADA3A168FD}"/>
              </a:ext>
            </a:extLst>
          </p:cNvPr>
          <p:cNvSpPr txBox="1"/>
          <p:nvPr/>
        </p:nvSpPr>
        <p:spPr>
          <a:xfrm>
            <a:off x="2044266" y="64811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A9CBC90-1BC0-7944-BDFD-E02E27908B69}"/>
              </a:ext>
            </a:extLst>
          </p:cNvPr>
          <p:cNvSpPr txBox="1"/>
          <p:nvPr/>
        </p:nvSpPr>
        <p:spPr>
          <a:xfrm>
            <a:off x="2892457" y="645320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62CD00-1F85-B745-8D9F-2845388DB267}"/>
              </a:ext>
            </a:extLst>
          </p:cNvPr>
          <p:cNvSpPr txBox="1"/>
          <p:nvPr/>
        </p:nvSpPr>
        <p:spPr>
          <a:xfrm>
            <a:off x="2461796" y="64738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609E8F1-CC17-294E-AFFB-7A997CCE52C2}"/>
              </a:ext>
            </a:extLst>
          </p:cNvPr>
          <p:cNvSpPr txBox="1"/>
          <p:nvPr/>
        </p:nvSpPr>
        <p:spPr>
          <a:xfrm>
            <a:off x="3341132" y="6460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AE3DB72-C8EB-CD4C-AEB8-821FD2B0F1FD}"/>
              </a:ext>
            </a:extLst>
          </p:cNvPr>
          <p:cNvSpPr txBox="1"/>
          <p:nvPr/>
        </p:nvSpPr>
        <p:spPr>
          <a:xfrm>
            <a:off x="3740648" y="6460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A877551-1279-DD40-9C6D-762A1557E579}"/>
              </a:ext>
            </a:extLst>
          </p:cNvPr>
          <p:cNvSpPr txBox="1"/>
          <p:nvPr/>
        </p:nvSpPr>
        <p:spPr>
          <a:xfrm>
            <a:off x="4169747" y="6460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42BB60-6D5A-1049-981B-C6D73B4FD144}"/>
              </a:ext>
            </a:extLst>
          </p:cNvPr>
          <p:cNvSpPr txBox="1"/>
          <p:nvPr/>
        </p:nvSpPr>
        <p:spPr>
          <a:xfrm>
            <a:off x="4595229" y="645320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9552513-DEB1-2046-BC1D-A46AA9C18982}"/>
              </a:ext>
            </a:extLst>
          </p:cNvPr>
          <p:cNvSpPr txBox="1"/>
          <p:nvPr/>
        </p:nvSpPr>
        <p:spPr>
          <a:xfrm>
            <a:off x="5007431" y="64738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365BA77-A5F7-294C-962E-6502C6FCFF7D}"/>
              </a:ext>
            </a:extLst>
          </p:cNvPr>
          <p:cNvSpPr txBox="1"/>
          <p:nvPr/>
        </p:nvSpPr>
        <p:spPr>
          <a:xfrm>
            <a:off x="5423844" y="64811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8115B07-1110-814F-BA63-F3AD331D415C}"/>
              </a:ext>
            </a:extLst>
          </p:cNvPr>
          <p:cNvSpPr txBox="1"/>
          <p:nvPr/>
        </p:nvSpPr>
        <p:spPr>
          <a:xfrm>
            <a:off x="5858395" y="64811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625A8F-002A-A64B-B006-AEB102EF12C8}"/>
              </a:ext>
            </a:extLst>
          </p:cNvPr>
          <p:cNvSpPr txBox="1"/>
          <p:nvPr/>
        </p:nvSpPr>
        <p:spPr>
          <a:xfrm>
            <a:off x="2028183" y="73664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9FCA506-7802-AA44-8D4E-1F6F8A4AF6AF}"/>
              </a:ext>
            </a:extLst>
          </p:cNvPr>
          <p:cNvSpPr txBox="1"/>
          <p:nvPr/>
        </p:nvSpPr>
        <p:spPr>
          <a:xfrm>
            <a:off x="2876374" y="733847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E3E5FAF-7B97-0942-930B-1F0F46A93CFB}"/>
              </a:ext>
            </a:extLst>
          </p:cNvPr>
          <p:cNvSpPr txBox="1"/>
          <p:nvPr/>
        </p:nvSpPr>
        <p:spPr>
          <a:xfrm>
            <a:off x="2445713" y="73591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3129231-8D01-1A41-A2F3-CE51E551446F}"/>
              </a:ext>
            </a:extLst>
          </p:cNvPr>
          <p:cNvSpPr txBox="1"/>
          <p:nvPr/>
        </p:nvSpPr>
        <p:spPr>
          <a:xfrm>
            <a:off x="3325049" y="734590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AB39C2A-69DD-0D4F-A072-A9A0AEDA9134}"/>
              </a:ext>
            </a:extLst>
          </p:cNvPr>
          <p:cNvSpPr txBox="1"/>
          <p:nvPr/>
        </p:nvSpPr>
        <p:spPr>
          <a:xfrm>
            <a:off x="3724565" y="734590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5BE6A29-A263-534C-9693-399649807625}"/>
              </a:ext>
            </a:extLst>
          </p:cNvPr>
          <p:cNvSpPr txBox="1"/>
          <p:nvPr/>
        </p:nvSpPr>
        <p:spPr>
          <a:xfrm>
            <a:off x="4153664" y="734590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65F1146-4DD4-A943-A304-E1EED27D874E}"/>
              </a:ext>
            </a:extLst>
          </p:cNvPr>
          <p:cNvSpPr txBox="1"/>
          <p:nvPr/>
        </p:nvSpPr>
        <p:spPr>
          <a:xfrm>
            <a:off x="4579146" y="733847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9B22AC4-6BD4-3C47-AD94-2FE85D796383}"/>
              </a:ext>
            </a:extLst>
          </p:cNvPr>
          <p:cNvSpPr txBox="1"/>
          <p:nvPr/>
        </p:nvSpPr>
        <p:spPr>
          <a:xfrm>
            <a:off x="4991348" y="73591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587782-9DEB-D843-B725-7194F30FA68B}"/>
              </a:ext>
            </a:extLst>
          </p:cNvPr>
          <p:cNvSpPr txBox="1"/>
          <p:nvPr/>
        </p:nvSpPr>
        <p:spPr>
          <a:xfrm>
            <a:off x="5407761" y="73664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8F702D-B182-BF4F-81F3-01B71E14116B}"/>
              </a:ext>
            </a:extLst>
          </p:cNvPr>
          <p:cNvSpPr txBox="1"/>
          <p:nvPr/>
        </p:nvSpPr>
        <p:spPr>
          <a:xfrm>
            <a:off x="5842312" y="73664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68C6800-23F4-C94C-9C02-CABFD01CEF14}"/>
              </a:ext>
            </a:extLst>
          </p:cNvPr>
          <p:cNvSpPr/>
          <p:nvPr/>
        </p:nvSpPr>
        <p:spPr bwMode="auto">
          <a:xfrm>
            <a:off x="2055919" y="8362572"/>
            <a:ext cx="4276051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8CA58E3-EB3D-D44A-92CC-EA77A14CA3C3}"/>
              </a:ext>
            </a:extLst>
          </p:cNvPr>
          <p:cNvSpPr txBox="1"/>
          <p:nvPr/>
        </p:nvSpPr>
        <p:spPr>
          <a:xfrm>
            <a:off x="2121210" y="68994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E949E0F-4025-6A4A-9855-11FDB9308552}"/>
              </a:ext>
            </a:extLst>
          </p:cNvPr>
          <p:cNvSpPr txBox="1"/>
          <p:nvPr/>
        </p:nvSpPr>
        <p:spPr>
          <a:xfrm>
            <a:off x="5062346" y="68841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5D773C-DE96-EA40-9D6B-282D7B74FCFA}"/>
              </a:ext>
            </a:extLst>
          </p:cNvPr>
          <p:cNvSpPr txBox="1"/>
          <p:nvPr/>
        </p:nvSpPr>
        <p:spPr>
          <a:xfrm>
            <a:off x="3397566" y="68897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80CAAAD-E46A-1049-B420-E65A7095385A}"/>
              </a:ext>
            </a:extLst>
          </p:cNvPr>
          <p:cNvSpPr txBox="1"/>
          <p:nvPr/>
        </p:nvSpPr>
        <p:spPr>
          <a:xfrm>
            <a:off x="2538740" y="68994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1396EB4-00E4-944E-9651-C31475555813}"/>
              </a:ext>
            </a:extLst>
          </p:cNvPr>
          <p:cNvSpPr txBox="1"/>
          <p:nvPr/>
        </p:nvSpPr>
        <p:spPr>
          <a:xfrm>
            <a:off x="2946961" y="6888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1AF454E-1FD4-A942-A025-50F66629332A}"/>
              </a:ext>
            </a:extLst>
          </p:cNvPr>
          <p:cNvSpPr txBox="1"/>
          <p:nvPr/>
        </p:nvSpPr>
        <p:spPr>
          <a:xfrm>
            <a:off x="3824992" y="68683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73292D8-C273-FD47-AE35-F03971F2C7FE}"/>
              </a:ext>
            </a:extLst>
          </p:cNvPr>
          <p:cNvSpPr txBox="1"/>
          <p:nvPr/>
        </p:nvSpPr>
        <p:spPr>
          <a:xfrm>
            <a:off x="4232447" y="6884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CF0EE5C-C8F0-A34F-A40B-8993DECBF98A}"/>
              </a:ext>
            </a:extLst>
          </p:cNvPr>
          <p:cNvSpPr txBox="1"/>
          <p:nvPr/>
        </p:nvSpPr>
        <p:spPr>
          <a:xfrm>
            <a:off x="4657929" y="68718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CD08C9C-E1D9-A248-A808-97B6EBB876EC}"/>
              </a:ext>
            </a:extLst>
          </p:cNvPr>
          <p:cNvSpPr txBox="1"/>
          <p:nvPr/>
        </p:nvSpPr>
        <p:spPr>
          <a:xfrm>
            <a:off x="5508154" y="68718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9F3A52B-C0BA-BD4B-B239-447F84682429}"/>
              </a:ext>
            </a:extLst>
          </p:cNvPr>
          <p:cNvSpPr txBox="1"/>
          <p:nvPr/>
        </p:nvSpPr>
        <p:spPr>
          <a:xfrm>
            <a:off x="5935339" y="68724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60EA61E-8C14-7A4F-9A2C-33B32C7288F5}"/>
              </a:ext>
            </a:extLst>
          </p:cNvPr>
          <p:cNvSpPr txBox="1"/>
          <p:nvPr/>
        </p:nvSpPr>
        <p:spPr>
          <a:xfrm>
            <a:off x="2068673" y="8371926"/>
            <a:ext cx="41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7 , </a:t>
            </a:r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4401883-C8FF-CB41-975C-C084E392C169}"/>
              </a:ext>
            </a:extLst>
          </p:cNvPr>
          <p:cNvSpPr txBox="1"/>
          <p:nvPr/>
        </p:nvSpPr>
        <p:spPr>
          <a:xfrm>
            <a:off x="109589" y="776570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topologicalOrder</a:t>
            </a:r>
            <a:endParaRPr lang="en-US" sz="18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81A964E-FDD7-504C-BBFD-1E93542BAFEA}"/>
              </a:ext>
            </a:extLst>
          </p:cNvPr>
          <p:cNvSpPr txBox="1"/>
          <p:nvPr/>
        </p:nvSpPr>
        <p:spPr>
          <a:xfrm>
            <a:off x="2142850" y="7782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6D9A81-2043-3D4C-9E94-9B2D3A9D7D4D}"/>
              </a:ext>
            </a:extLst>
          </p:cNvPr>
          <p:cNvSpPr txBox="1"/>
          <p:nvPr/>
        </p:nvSpPr>
        <p:spPr>
          <a:xfrm>
            <a:off x="381000" y="5334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predCount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D504E-79AC-384D-B789-6547E1B1BEFB}"/>
              </a:ext>
            </a:extLst>
          </p:cNvPr>
          <p:cNvSpPr txBox="1"/>
          <p:nvPr/>
        </p:nvSpPr>
        <p:spPr>
          <a:xfrm>
            <a:off x="804193" y="20090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queue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BDF905-91B8-8849-BC92-960C950C331E}"/>
              </a:ext>
            </a:extLst>
          </p:cNvPr>
          <p:cNvSpPr/>
          <p:nvPr/>
        </p:nvSpPr>
        <p:spPr bwMode="auto">
          <a:xfrm>
            <a:off x="1794935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5C4DA-B684-774B-AFC8-429E0E1CF6FF}"/>
              </a:ext>
            </a:extLst>
          </p:cNvPr>
          <p:cNvSpPr/>
          <p:nvPr/>
        </p:nvSpPr>
        <p:spPr bwMode="auto">
          <a:xfrm>
            <a:off x="2218488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2D31B7-E8FC-5645-B534-9CFD3AF0D607}"/>
              </a:ext>
            </a:extLst>
          </p:cNvPr>
          <p:cNvSpPr/>
          <p:nvPr/>
        </p:nvSpPr>
        <p:spPr bwMode="auto">
          <a:xfrm>
            <a:off x="2642041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8158DA-50A7-DE4B-BD9F-A8723D7D152A}"/>
              </a:ext>
            </a:extLst>
          </p:cNvPr>
          <p:cNvSpPr/>
          <p:nvPr/>
        </p:nvSpPr>
        <p:spPr bwMode="auto">
          <a:xfrm>
            <a:off x="3068488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AC16A6-077B-CD41-84AE-E7EFCB9433AA}"/>
              </a:ext>
            </a:extLst>
          </p:cNvPr>
          <p:cNvSpPr/>
          <p:nvPr/>
        </p:nvSpPr>
        <p:spPr bwMode="auto">
          <a:xfrm>
            <a:off x="3494934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DB6E71-72EA-254F-B4B5-146B4EECCFC0}"/>
              </a:ext>
            </a:extLst>
          </p:cNvPr>
          <p:cNvSpPr/>
          <p:nvPr/>
        </p:nvSpPr>
        <p:spPr bwMode="auto">
          <a:xfrm>
            <a:off x="3920416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F14848-3B8F-0046-8CC2-4874B6145A4C}"/>
              </a:ext>
            </a:extLst>
          </p:cNvPr>
          <p:cNvSpPr/>
          <p:nvPr/>
        </p:nvSpPr>
        <p:spPr bwMode="auto">
          <a:xfrm>
            <a:off x="4345898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950279-46AF-DC44-820B-1CB8DC51BE79}"/>
              </a:ext>
            </a:extLst>
          </p:cNvPr>
          <p:cNvSpPr/>
          <p:nvPr/>
        </p:nvSpPr>
        <p:spPr bwMode="auto">
          <a:xfrm>
            <a:off x="4772344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F23EC-D803-4E44-AE3E-E30CAB243040}"/>
              </a:ext>
            </a:extLst>
          </p:cNvPr>
          <p:cNvSpPr/>
          <p:nvPr/>
        </p:nvSpPr>
        <p:spPr bwMode="auto">
          <a:xfrm>
            <a:off x="5197826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3FAEBD-C2E7-7E4A-8C01-21497E6A3B03}"/>
              </a:ext>
            </a:extLst>
          </p:cNvPr>
          <p:cNvSpPr/>
          <p:nvPr/>
        </p:nvSpPr>
        <p:spPr bwMode="auto">
          <a:xfrm>
            <a:off x="5623308" y="5334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F7A4A-59C6-5549-8035-9A9215C917EF}"/>
              </a:ext>
            </a:extLst>
          </p:cNvPr>
          <p:cNvSpPr/>
          <p:nvPr/>
        </p:nvSpPr>
        <p:spPr bwMode="auto">
          <a:xfrm>
            <a:off x="1794935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98C623-BEB9-014D-AB8D-27113C5411A3}"/>
              </a:ext>
            </a:extLst>
          </p:cNvPr>
          <p:cNvSpPr/>
          <p:nvPr/>
        </p:nvSpPr>
        <p:spPr bwMode="auto">
          <a:xfrm>
            <a:off x="2218488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A9EC7-E171-4F44-AB4C-EFF31239A715}"/>
              </a:ext>
            </a:extLst>
          </p:cNvPr>
          <p:cNvSpPr/>
          <p:nvPr/>
        </p:nvSpPr>
        <p:spPr bwMode="auto">
          <a:xfrm>
            <a:off x="2642041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DC7567-FA99-164C-9C6B-DD78F5BC19F2}"/>
              </a:ext>
            </a:extLst>
          </p:cNvPr>
          <p:cNvSpPr/>
          <p:nvPr/>
        </p:nvSpPr>
        <p:spPr bwMode="auto">
          <a:xfrm>
            <a:off x="3068488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5E5AEA-1DD9-0D4A-9BAC-3CD136930A0B}"/>
              </a:ext>
            </a:extLst>
          </p:cNvPr>
          <p:cNvSpPr/>
          <p:nvPr/>
        </p:nvSpPr>
        <p:spPr bwMode="auto">
          <a:xfrm>
            <a:off x="3494934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FD4CC3-6F23-D447-A929-AD03F23E8A35}"/>
              </a:ext>
            </a:extLst>
          </p:cNvPr>
          <p:cNvSpPr/>
          <p:nvPr/>
        </p:nvSpPr>
        <p:spPr bwMode="auto">
          <a:xfrm>
            <a:off x="3920416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7BDC3B-D893-B641-9F47-28F1B2B0679A}"/>
              </a:ext>
            </a:extLst>
          </p:cNvPr>
          <p:cNvSpPr/>
          <p:nvPr/>
        </p:nvSpPr>
        <p:spPr bwMode="auto">
          <a:xfrm>
            <a:off x="4345898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05D791-4075-4843-90FE-31EE417506C3}"/>
              </a:ext>
            </a:extLst>
          </p:cNvPr>
          <p:cNvSpPr/>
          <p:nvPr/>
        </p:nvSpPr>
        <p:spPr bwMode="auto">
          <a:xfrm>
            <a:off x="4772344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A69F12-DD89-D84B-827E-1640C3FAA757}"/>
              </a:ext>
            </a:extLst>
          </p:cNvPr>
          <p:cNvSpPr/>
          <p:nvPr/>
        </p:nvSpPr>
        <p:spPr bwMode="auto">
          <a:xfrm>
            <a:off x="5197826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314B01-0524-6441-B4F2-65290B03EA97}"/>
              </a:ext>
            </a:extLst>
          </p:cNvPr>
          <p:cNvSpPr/>
          <p:nvPr/>
        </p:nvSpPr>
        <p:spPr bwMode="auto">
          <a:xfrm>
            <a:off x="5623308" y="14185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9CCC6F-4181-B942-8A04-234273815001}"/>
              </a:ext>
            </a:extLst>
          </p:cNvPr>
          <p:cNvSpPr txBox="1"/>
          <p:nvPr/>
        </p:nvSpPr>
        <p:spPr>
          <a:xfrm>
            <a:off x="1794935" y="1507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F4B9-3760-024C-9E31-B268FCE12886}"/>
              </a:ext>
            </a:extLst>
          </p:cNvPr>
          <p:cNvSpPr txBox="1"/>
          <p:nvPr/>
        </p:nvSpPr>
        <p:spPr>
          <a:xfrm>
            <a:off x="2643126" y="1227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2EB748-2E91-114E-8524-AAD01B7397DE}"/>
              </a:ext>
            </a:extLst>
          </p:cNvPr>
          <p:cNvSpPr txBox="1"/>
          <p:nvPr/>
        </p:nvSpPr>
        <p:spPr>
          <a:xfrm>
            <a:off x="2212465" y="143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95B203-2BEA-3E4C-A152-A2C3539371C4}"/>
              </a:ext>
            </a:extLst>
          </p:cNvPr>
          <p:cNvSpPr txBox="1"/>
          <p:nvPr/>
        </p:nvSpPr>
        <p:spPr>
          <a:xfrm>
            <a:off x="3091801" y="1301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54F4BC-177E-1146-9456-2255112D7EEF}"/>
              </a:ext>
            </a:extLst>
          </p:cNvPr>
          <p:cNvSpPr txBox="1"/>
          <p:nvPr/>
        </p:nvSpPr>
        <p:spPr>
          <a:xfrm>
            <a:off x="3491317" y="1301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4D89A8-58AE-8946-85B7-594B6FBF7CED}"/>
              </a:ext>
            </a:extLst>
          </p:cNvPr>
          <p:cNvSpPr txBox="1"/>
          <p:nvPr/>
        </p:nvSpPr>
        <p:spPr>
          <a:xfrm>
            <a:off x="3920416" y="1301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951803-B9FF-1145-B237-BDDBF7F74820}"/>
              </a:ext>
            </a:extLst>
          </p:cNvPr>
          <p:cNvSpPr txBox="1"/>
          <p:nvPr/>
        </p:nvSpPr>
        <p:spPr>
          <a:xfrm>
            <a:off x="4345898" y="1227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AA57C-ABCC-934E-87E8-391D669D6452}"/>
              </a:ext>
            </a:extLst>
          </p:cNvPr>
          <p:cNvSpPr txBox="1"/>
          <p:nvPr/>
        </p:nvSpPr>
        <p:spPr>
          <a:xfrm>
            <a:off x="4758100" y="143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24435C-5231-2447-BA9B-3666A61E425A}"/>
              </a:ext>
            </a:extLst>
          </p:cNvPr>
          <p:cNvSpPr txBox="1"/>
          <p:nvPr/>
        </p:nvSpPr>
        <p:spPr>
          <a:xfrm>
            <a:off x="5174513" y="1507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0190B2-623C-284D-A652-564606C5CA1E}"/>
              </a:ext>
            </a:extLst>
          </p:cNvPr>
          <p:cNvSpPr txBox="1"/>
          <p:nvPr/>
        </p:nvSpPr>
        <p:spPr>
          <a:xfrm>
            <a:off x="5609064" y="1507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83F227-55C7-F749-A20F-03DE28DA8CDB}"/>
              </a:ext>
            </a:extLst>
          </p:cNvPr>
          <p:cNvSpPr txBox="1"/>
          <p:nvPr/>
        </p:nvSpPr>
        <p:spPr>
          <a:xfrm>
            <a:off x="1778852" y="10359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1F8885-3DEA-4248-8BCA-F79D52705613}"/>
              </a:ext>
            </a:extLst>
          </p:cNvPr>
          <p:cNvSpPr txBox="1"/>
          <p:nvPr/>
        </p:nvSpPr>
        <p:spPr>
          <a:xfrm>
            <a:off x="2627043" y="10079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5104FA-3612-704D-8472-02B49EE92514}"/>
              </a:ext>
            </a:extLst>
          </p:cNvPr>
          <p:cNvSpPr txBox="1"/>
          <p:nvPr/>
        </p:nvSpPr>
        <p:spPr>
          <a:xfrm>
            <a:off x="2196382" y="10286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627F99-9343-0B4A-B64E-8D9557C2249F}"/>
              </a:ext>
            </a:extLst>
          </p:cNvPr>
          <p:cNvSpPr txBox="1"/>
          <p:nvPr/>
        </p:nvSpPr>
        <p:spPr>
          <a:xfrm>
            <a:off x="3075718" y="10154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1DCBAC-7578-764D-B1B9-8AFFA2CA4755}"/>
              </a:ext>
            </a:extLst>
          </p:cNvPr>
          <p:cNvSpPr txBox="1"/>
          <p:nvPr/>
        </p:nvSpPr>
        <p:spPr>
          <a:xfrm>
            <a:off x="3475234" y="10154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21E8DE-92D0-A74C-8F0D-739E2454D5D9}"/>
              </a:ext>
            </a:extLst>
          </p:cNvPr>
          <p:cNvSpPr txBox="1"/>
          <p:nvPr/>
        </p:nvSpPr>
        <p:spPr>
          <a:xfrm>
            <a:off x="3904333" y="10154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C5FA13-BA0D-754D-BCBF-B5F5DB261A4E}"/>
              </a:ext>
            </a:extLst>
          </p:cNvPr>
          <p:cNvSpPr txBox="1"/>
          <p:nvPr/>
        </p:nvSpPr>
        <p:spPr>
          <a:xfrm>
            <a:off x="4329815" y="10079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4F7A36-DF3D-9A4A-88B3-1F6274101B05}"/>
              </a:ext>
            </a:extLst>
          </p:cNvPr>
          <p:cNvSpPr txBox="1"/>
          <p:nvPr/>
        </p:nvSpPr>
        <p:spPr>
          <a:xfrm>
            <a:off x="4742017" y="10286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FD146C-C737-494B-BCF8-363D8A69FD7D}"/>
              </a:ext>
            </a:extLst>
          </p:cNvPr>
          <p:cNvSpPr txBox="1"/>
          <p:nvPr/>
        </p:nvSpPr>
        <p:spPr>
          <a:xfrm>
            <a:off x="5158430" y="10359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7A0C1D-952E-0140-AAF6-7098B2D4334B}"/>
              </a:ext>
            </a:extLst>
          </p:cNvPr>
          <p:cNvSpPr txBox="1"/>
          <p:nvPr/>
        </p:nvSpPr>
        <p:spPr>
          <a:xfrm>
            <a:off x="5592981" y="10359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6F189C-0DBD-2A46-A8B3-3B163D805C4F}"/>
              </a:ext>
            </a:extLst>
          </p:cNvPr>
          <p:cNvSpPr/>
          <p:nvPr/>
        </p:nvSpPr>
        <p:spPr bwMode="auto">
          <a:xfrm>
            <a:off x="1806588" y="2032098"/>
            <a:ext cx="4276051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5EA857-473A-7446-96CD-931720BEEEBC}"/>
              </a:ext>
            </a:extLst>
          </p:cNvPr>
          <p:cNvSpPr txBox="1"/>
          <p:nvPr/>
        </p:nvSpPr>
        <p:spPr>
          <a:xfrm>
            <a:off x="1871879" y="5689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58507A-9F2E-2C45-9AAD-5150D9D32767}"/>
              </a:ext>
            </a:extLst>
          </p:cNvPr>
          <p:cNvSpPr txBox="1"/>
          <p:nvPr/>
        </p:nvSpPr>
        <p:spPr>
          <a:xfrm>
            <a:off x="4813015" y="5536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C625BD-3378-2348-8E00-61D8A47081F1}"/>
              </a:ext>
            </a:extLst>
          </p:cNvPr>
          <p:cNvSpPr txBox="1"/>
          <p:nvPr/>
        </p:nvSpPr>
        <p:spPr>
          <a:xfrm>
            <a:off x="3148235" y="5592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B950D5-999E-F849-9F1C-28431618B152}"/>
              </a:ext>
            </a:extLst>
          </p:cNvPr>
          <p:cNvSpPr txBox="1"/>
          <p:nvPr/>
        </p:nvSpPr>
        <p:spPr>
          <a:xfrm>
            <a:off x="2289409" y="5689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F39A91-07D8-CE47-B70F-E971CC8E0935}"/>
              </a:ext>
            </a:extLst>
          </p:cNvPr>
          <p:cNvSpPr txBox="1"/>
          <p:nvPr/>
        </p:nvSpPr>
        <p:spPr>
          <a:xfrm>
            <a:off x="2697630" y="5583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38D7CE-5DE6-8C44-A73C-4895D0507FD0}"/>
              </a:ext>
            </a:extLst>
          </p:cNvPr>
          <p:cNvSpPr txBox="1"/>
          <p:nvPr/>
        </p:nvSpPr>
        <p:spPr>
          <a:xfrm>
            <a:off x="3575661" y="5378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1A9BE2-70B5-3A49-9390-7C091B3AE1EE}"/>
              </a:ext>
            </a:extLst>
          </p:cNvPr>
          <p:cNvSpPr txBox="1"/>
          <p:nvPr/>
        </p:nvSpPr>
        <p:spPr>
          <a:xfrm>
            <a:off x="3983116" y="553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3B590A-F5DD-2C48-9E6F-77F1BC573FE4}"/>
              </a:ext>
            </a:extLst>
          </p:cNvPr>
          <p:cNvSpPr txBox="1"/>
          <p:nvPr/>
        </p:nvSpPr>
        <p:spPr>
          <a:xfrm>
            <a:off x="4408598" y="5414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535E59-FDE2-5843-A048-C11C84D4C12A}"/>
              </a:ext>
            </a:extLst>
          </p:cNvPr>
          <p:cNvSpPr txBox="1"/>
          <p:nvPr/>
        </p:nvSpPr>
        <p:spPr>
          <a:xfrm>
            <a:off x="5258823" y="5414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906BA9-A96B-7F4F-8E06-699093A287CE}"/>
              </a:ext>
            </a:extLst>
          </p:cNvPr>
          <p:cNvSpPr txBox="1"/>
          <p:nvPr/>
        </p:nvSpPr>
        <p:spPr>
          <a:xfrm>
            <a:off x="5686008" y="541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6F78D8-CF2B-744B-9FDB-5E1EA1D4D6B0}"/>
              </a:ext>
            </a:extLst>
          </p:cNvPr>
          <p:cNvSpPr txBox="1"/>
          <p:nvPr/>
        </p:nvSpPr>
        <p:spPr>
          <a:xfrm>
            <a:off x="1830624" y="2067960"/>
            <a:ext cx="41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82E712-74BE-CB40-9E48-CD2D6794D6D2}"/>
              </a:ext>
            </a:extLst>
          </p:cNvPr>
          <p:cNvSpPr txBox="1"/>
          <p:nvPr/>
        </p:nvSpPr>
        <p:spPr>
          <a:xfrm>
            <a:off x="1893519" y="14524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4C6451-A226-5549-9811-93585C34BC9A}"/>
              </a:ext>
            </a:extLst>
          </p:cNvPr>
          <p:cNvSpPr txBox="1"/>
          <p:nvPr/>
        </p:nvSpPr>
        <p:spPr>
          <a:xfrm>
            <a:off x="2289409" y="14387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B2CB32-B97D-4745-BD1A-E707E0F39D0E}"/>
              </a:ext>
            </a:extLst>
          </p:cNvPr>
          <p:cNvSpPr txBox="1"/>
          <p:nvPr/>
        </p:nvSpPr>
        <p:spPr>
          <a:xfrm>
            <a:off x="90278" y="1418537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topologicalOrder</a:t>
            </a:r>
            <a:endParaRPr 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23182E-6AEA-C04A-91B3-3E11D69EBF32}"/>
              </a:ext>
            </a:extLst>
          </p:cNvPr>
          <p:cNvSpPr txBox="1"/>
          <p:nvPr/>
        </p:nvSpPr>
        <p:spPr>
          <a:xfrm>
            <a:off x="381000" y="33509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predCount</a:t>
            </a:r>
            <a:endParaRPr lang="en-US" sz="1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33DD30-CB79-6E4A-A321-7A41FD05A36E}"/>
              </a:ext>
            </a:extLst>
          </p:cNvPr>
          <p:cNvSpPr txBox="1"/>
          <p:nvPr/>
        </p:nvSpPr>
        <p:spPr>
          <a:xfrm>
            <a:off x="804193" y="48265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queue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1CC41A3-1661-6B48-B74A-B1390306C6B3}"/>
              </a:ext>
            </a:extLst>
          </p:cNvPr>
          <p:cNvSpPr/>
          <p:nvPr/>
        </p:nvSpPr>
        <p:spPr bwMode="auto">
          <a:xfrm>
            <a:off x="1794935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91C7454-413A-8C40-B751-C9E3B5270378}"/>
              </a:ext>
            </a:extLst>
          </p:cNvPr>
          <p:cNvSpPr/>
          <p:nvPr/>
        </p:nvSpPr>
        <p:spPr bwMode="auto">
          <a:xfrm>
            <a:off x="2218488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B50BDD-1417-9448-81E1-44385FD2F66D}"/>
              </a:ext>
            </a:extLst>
          </p:cNvPr>
          <p:cNvSpPr/>
          <p:nvPr/>
        </p:nvSpPr>
        <p:spPr bwMode="auto">
          <a:xfrm>
            <a:off x="2642041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170B2F2-5CA3-2442-B55C-9B03CE3CCCFC}"/>
              </a:ext>
            </a:extLst>
          </p:cNvPr>
          <p:cNvSpPr/>
          <p:nvPr/>
        </p:nvSpPr>
        <p:spPr bwMode="auto">
          <a:xfrm>
            <a:off x="3068488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BF5FE4-BA2D-FF47-B076-0BF617C63BC9}"/>
              </a:ext>
            </a:extLst>
          </p:cNvPr>
          <p:cNvSpPr/>
          <p:nvPr/>
        </p:nvSpPr>
        <p:spPr bwMode="auto">
          <a:xfrm>
            <a:off x="3494934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91BCE9-F9C8-B144-A4E4-A058566EE7F1}"/>
              </a:ext>
            </a:extLst>
          </p:cNvPr>
          <p:cNvSpPr/>
          <p:nvPr/>
        </p:nvSpPr>
        <p:spPr bwMode="auto">
          <a:xfrm>
            <a:off x="3920416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D47946-EEE7-D34A-96F1-4270E67926A3}"/>
              </a:ext>
            </a:extLst>
          </p:cNvPr>
          <p:cNvSpPr/>
          <p:nvPr/>
        </p:nvSpPr>
        <p:spPr bwMode="auto">
          <a:xfrm>
            <a:off x="4345898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52DD36-8A26-784B-B846-2D0F4E719117}"/>
              </a:ext>
            </a:extLst>
          </p:cNvPr>
          <p:cNvSpPr/>
          <p:nvPr/>
        </p:nvSpPr>
        <p:spPr bwMode="auto">
          <a:xfrm>
            <a:off x="4772344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F6A819E-AB32-474B-9410-BA54B74CB5DA}"/>
              </a:ext>
            </a:extLst>
          </p:cNvPr>
          <p:cNvSpPr/>
          <p:nvPr/>
        </p:nvSpPr>
        <p:spPr bwMode="auto">
          <a:xfrm>
            <a:off x="5197826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EB7605-5E42-4D4F-B178-93964EE778DA}"/>
              </a:ext>
            </a:extLst>
          </p:cNvPr>
          <p:cNvSpPr/>
          <p:nvPr/>
        </p:nvSpPr>
        <p:spPr bwMode="auto">
          <a:xfrm>
            <a:off x="5623308" y="3350900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D6A1B9-AD1F-344A-A545-EAA6A25E35EA}"/>
              </a:ext>
            </a:extLst>
          </p:cNvPr>
          <p:cNvSpPr/>
          <p:nvPr/>
        </p:nvSpPr>
        <p:spPr bwMode="auto">
          <a:xfrm>
            <a:off x="1794935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7DB613-0CE5-704C-BC29-B7E8D91EE715}"/>
              </a:ext>
            </a:extLst>
          </p:cNvPr>
          <p:cNvSpPr/>
          <p:nvPr/>
        </p:nvSpPr>
        <p:spPr bwMode="auto">
          <a:xfrm>
            <a:off x="2218488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FAD7961-F506-C945-BE77-ACC6C363C88F}"/>
              </a:ext>
            </a:extLst>
          </p:cNvPr>
          <p:cNvSpPr/>
          <p:nvPr/>
        </p:nvSpPr>
        <p:spPr bwMode="auto">
          <a:xfrm>
            <a:off x="2642041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281E41A-0CD4-7749-A1FE-634E7A8498D2}"/>
              </a:ext>
            </a:extLst>
          </p:cNvPr>
          <p:cNvSpPr/>
          <p:nvPr/>
        </p:nvSpPr>
        <p:spPr bwMode="auto">
          <a:xfrm>
            <a:off x="3068488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9623BAE-CDC9-5040-8CFC-12A2A1BAB2E6}"/>
              </a:ext>
            </a:extLst>
          </p:cNvPr>
          <p:cNvSpPr/>
          <p:nvPr/>
        </p:nvSpPr>
        <p:spPr bwMode="auto">
          <a:xfrm>
            <a:off x="3494934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DA75FB7-31F3-9F42-B3A7-5E3E0893F79C}"/>
              </a:ext>
            </a:extLst>
          </p:cNvPr>
          <p:cNvSpPr/>
          <p:nvPr/>
        </p:nvSpPr>
        <p:spPr bwMode="auto">
          <a:xfrm>
            <a:off x="3920416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DCED8B7-F38D-AD43-B9AE-7C9ECA414381}"/>
              </a:ext>
            </a:extLst>
          </p:cNvPr>
          <p:cNvSpPr/>
          <p:nvPr/>
        </p:nvSpPr>
        <p:spPr bwMode="auto">
          <a:xfrm>
            <a:off x="4345898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D5BCB34-9D7E-FC41-AB6F-D86E89DB3924}"/>
              </a:ext>
            </a:extLst>
          </p:cNvPr>
          <p:cNvSpPr/>
          <p:nvPr/>
        </p:nvSpPr>
        <p:spPr bwMode="auto">
          <a:xfrm>
            <a:off x="4772344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957E86F-CC13-7E4A-B175-22DCA1754AFE}"/>
              </a:ext>
            </a:extLst>
          </p:cNvPr>
          <p:cNvSpPr/>
          <p:nvPr/>
        </p:nvSpPr>
        <p:spPr bwMode="auto">
          <a:xfrm>
            <a:off x="5197826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F8DA4B-977B-734F-B005-893E2833D96B}"/>
              </a:ext>
            </a:extLst>
          </p:cNvPr>
          <p:cNvSpPr/>
          <p:nvPr/>
        </p:nvSpPr>
        <p:spPr bwMode="auto">
          <a:xfrm>
            <a:off x="5623308" y="4236037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C41CA25-E493-8645-B613-2F196B051F28}"/>
              </a:ext>
            </a:extLst>
          </p:cNvPr>
          <p:cNvSpPr txBox="1"/>
          <p:nvPr/>
        </p:nvSpPr>
        <p:spPr>
          <a:xfrm>
            <a:off x="1794935" y="2968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B5C7479-C933-EF4F-B2A3-D2DF14A10DF9}"/>
              </a:ext>
            </a:extLst>
          </p:cNvPr>
          <p:cNvSpPr txBox="1"/>
          <p:nvPr/>
        </p:nvSpPr>
        <p:spPr>
          <a:xfrm>
            <a:off x="2212465" y="29511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2AAE9D7-480B-9C41-A20B-B55D46645698}"/>
              </a:ext>
            </a:extLst>
          </p:cNvPr>
          <p:cNvSpPr txBox="1"/>
          <p:nvPr/>
        </p:nvSpPr>
        <p:spPr>
          <a:xfrm>
            <a:off x="3091801" y="293790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8D78B6-8819-5645-9D39-7801A4DC2D9C}"/>
              </a:ext>
            </a:extLst>
          </p:cNvPr>
          <p:cNvSpPr txBox="1"/>
          <p:nvPr/>
        </p:nvSpPr>
        <p:spPr>
          <a:xfrm>
            <a:off x="3491317" y="293790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848ECF-ADFD-3747-8BAA-9B2F21D047B1}"/>
              </a:ext>
            </a:extLst>
          </p:cNvPr>
          <p:cNvSpPr txBox="1"/>
          <p:nvPr/>
        </p:nvSpPr>
        <p:spPr>
          <a:xfrm>
            <a:off x="3920416" y="293790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22D113D-50FF-9240-A5F1-EA5653493BAE}"/>
              </a:ext>
            </a:extLst>
          </p:cNvPr>
          <p:cNvSpPr txBox="1"/>
          <p:nvPr/>
        </p:nvSpPr>
        <p:spPr>
          <a:xfrm>
            <a:off x="4734467" y="29380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D404236-C418-AF46-B7BF-4790A1929F2B}"/>
              </a:ext>
            </a:extLst>
          </p:cNvPr>
          <p:cNvSpPr txBox="1"/>
          <p:nvPr/>
        </p:nvSpPr>
        <p:spPr>
          <a:xfrm>
            <a:off x="5195987" y="296722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AA0F6E-40D4-4841-967A-97AB32EB6D34}"/>
              </a:ext>
            </a:extLst>
          </p:cNvPr>
          <p:cNvSpPr txBox="1"/>
          <p:nvPr/>
        </p:nvSpPr>
        <p:spPr>
          <a:xfrm>
            <a:off x="5609064" y="2968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A12B44-45D5-F345-9A45-A66796218289}"/>
              </a:ext>
            </a:extLst>
          </p:cNvPr>
          <p:cNvSpPr txBox="1"/>
          <p:nvPr/>
        </p:nvSpPr>
        <p:spPr>
          <a:xfrm>
            <a:off x="1778852" y="38534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C7617A1-0424-3545-8FC7-C68139FF8E29}"/>
              </a:ext>
            </a:extLst>
          </p:cNvPr>
          <p:cNvSpPr txBox="1"/>
          <p:nvPr/>
        </p:nvSpPr>
        <p:spPr>
          <a:xfrm>
            <a:off x="2627043" y="38254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E580F2E-AD52-564C-A58E-5FFCCCC2366D}"/>
              </a:ext>
            </a:extLst>
          </p:cNvPr>
          <p:cNvSpPr txBox="1"/>
          <p:nvPr/>
        </p:nvSpPr>
        <p:spPr>
          <a:xfrm>
            <a:off x="2196382" y="38461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7CBF701-4C40-2A4C-AA87-41C71C4CF28A}"/>
              </a:ext>
            </a:extLst>
          </p:cNvPr>
          <p:cNvSpPr txBox="1"/>
          <p:nvPr/>
        </p:nvSpPr>
        <p:spPr>
          <a:xfrm>
            <a:off x="3075718" y="38329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E6DF333-B04E-4C40-9569-9FC67E7EC721}"/>
              </a:ext>
            </a:extLst>
          </p:cNvPr>
          <p:cNvSpPr txBox="1"/>
          <p:nvPr/>
        </p:nvSpPr>
        <p:spPr>
          <a:xfrm>
            <a:off x="3475234" y="38329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099194-BFD5-914D-B85B-21AF6F4BE879}"/>
              </a:ext>
            </a:extLst>
          </p:cNvPr>
          <p:cNvSpPr txBox="1"/>
          <p:nvPr/>
        </p:nvSpPr>
        <p:spPr>
          <a:xfrm>
            <a:off x="3904333" y="38329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3C95CFE-45A2-5C44-A63E-09BF51F11EE7}"/>
              </a:ext>
            </a:extLst>
          </p:cNvPr>
          <p:cNvSpPr txBox="1"/>
          <p:nvPr/>
        </p:nvSpPr>
        <p:spPr>
          <a:xfrm>
            <a:off x="4329815" y="38254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DFA5FDF-83C1-B84C-B9D0-52657C6E15A9}"/>
              </a:ext>
            </a:extLst>
          </p:cNvPr>
          <p:cNvSpPr txBox="1"/>
          <p:nvPr/>
        </p:nvSpPr>
        <p:spPr>
          <a:xfrm>
            <a:off x="4742017" y="38461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64F76D8-C75E-AF41-8C5E-D22DBB836CF1}"/>
              </a:ext>
            </a:extLst>
          </p:cNvPr>
          <p:cNvSpPr txBox="1"/>
          <p:nvPr/>
        </p:nvSpPr>
        <p:spPr>
          <a:xfrm>
            <a:off x="5158430" y="38534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98C0028-3BC5-AC44-876B-3140926EEF7A}"/>
              </a:ext>
            </a:extLst>
          </p:cNvPr>
          <p:cNvSpPr txBox="1"/>
          <p:nvPr/>
        </p:nvSpPr>
        <p:spPr>
          <a:xfrm>
            <a:off x="5592981" y="38534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AE4FE63-D27D-BF43-8A23-FD922D47B3D0}"/>
              </a:ext>
            </a:extLst>
          </p:cNvPr>
          <p:cNvSpPr/>
          <p:nvPr/>
        </p:nvSpPr>
        <p:spPr bwMode="auto">
          <a:xfrm>
            <a:off x="1806588" y="4849598"/>
            <a:ext cx="4276051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43C7174-1DAB-194F-8F28-162B17F72D14}"/>
              </a:ext>
            </a:extLst>
          </p:cNvPr>
          <p:cNvSpPr txBox="1"/>
          <p:nvPr/>
        </p:nvSpPr>
        <p:spPr>
          <a:xfrm>
            <a:off x="1871879" y="33864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A64945B-002D-3A4E-9AE8-4A4017C93997}"/>
              </a:ext>
            </a:extLst>
          </p:cNvPr>
          <p:cNvSpPr txBox="1"/>
          <p:nvPr/>
        </p:nvSpPr>
        <p:spPr>
          <a:xfrm>
            <a:off x="4813015" y="33711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380FB9E-8197-6345-B092-D518C6B9D1B8}"/>
              </a:ext>
            </a:extLst>
          </p:cNvPr>
          <p:cNvSpPr txBox="1"/>
          <p:nvPr/>
        </p:nvSpPr>
        <p:spPr>
          <a:xfrm>
            <a:off x="3148235" y="33767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D098A24-74BE-7548-9AC4-9C835391718C}"/>
              </a:ext>
            </a:extLst>
          </p:cNvPr>
          <p:cNvSpPr txBox="1"/>
          <p:nvPr/>
        </p:nvSpPr>
        <p:spPr>
          <a:xfrm>
            <a:off x="2289409" y="33864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09A2D99-2BAB-F447-B380-1B62DB94AF2C}"/>
              </a:ext>
            </a:extLst>
          </p:cNvPr>
          <p:cNvSpPr txBox="1"/>
          <p:nvPr/>
        </p:nvSpPr>
        <p:spPr>
          <a:xfrm>
            <a:off x="2697630" y="33758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1947DFD-D1A8-1D4A-A263-AF8D709DE087}"/>
              </a:ext>
            </a:extLst>
          </p:cNvPr>
          <p:cNvSpPr txBox="1"/>
          <p:nvPr/>
        </p:nvSpPr>
        <p:spPr>
          <a:xfrm>
            <a:off x="3575661" y="33553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30C474D-EE48-A144-BB38-E2993A457022}"/>
              </a:ext>
            </a:extLst>
          </p:cNvPr>
          <p:cNvSpPr txBox="1"/>
          <p:nvPr/>
        </p:nvSpPr>
        <p:spPr>
          <a:xfrm>
            <a:off x="3983116" y="3371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4B6DAC1-664D-5443-BF1D-199D4CF9A7B1}"/>
              </a:ext>
            </a:extLst>
          </p:cNvPr>
          <p:cNvSpPr txBox="1"/>
          <p:nvPr/>
        </p:nvSpPr>
        <p:spPr>
          <a:xfrm>
            <a:off x="4408598" y="3358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446425-A2BB-C84F-8533-FDB0C7F6D941}"/>
              </a:ext>
            </a:extLst>
          </p:cNvPr>
          <p:cNvSpPr txBox="1"/>
          <p:nvPr/>
        </p:nvSpPr>
        <p:spPr>
          <a:xfrm>
            <a:off x="5258823" y="3358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8336455-6EAB-8C41-B9D0-E7FA74D538B3}"/>
              </a:ext>
            </a:extLst>
          </p:cNvPr>
          <p:cNvSpPr txBox="1"/>
          <p:nvPr/>
        </p:nvSpPr>
        <p:spPr>
          <a:xfrm>
            <a:off x="5686008" y="33594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7A729D4-B42C-654E-9098-6B89043A03C1}"/>
              </a:ext>
            </a:extLst>
          </p:cNvPr>
          <p:cNvSpPr txBox="1"/>
          <p:nvPr/>
        </p:nvSpPr>
        <p:spPr>
          <a:xfrm>
            <a:off x="1893519" y="42699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4C58655-B420-4C46-9F14-EC0C78253020}"/>
              </a:ext>
            </a:extLst>
          </p:cNvPr>
          <p:cNvSpPr txBox="1"/>
          <p:nvPr/>
        </p:nvSpPr>
        <p:spPr>
          <a:xfrm>
            <a:off x="2289409" y="42562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0632CAB-82F7-6D4C-8A3C-68BDAAD78917}"/>
              </a:ext>
            </a:extLst>
          </p:cNvPr>
          <p:cNvSpPr txBox="1"/>
          <p:nvPr/>
        </p:nvSpPr>
        <p:spPr>
          <a:xfrm>
            <a:off x="2705705" y="42575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7F910AF-FB47-F04F-859A-6214E92BCFDC}"/>
              </a:ext>
            </a:extLst>
          </p:cNvPr>
          <p:cNvSpPr txBox="1"/>
          <p:nvPr/>
        </p:nvSpPr>
        <p:spPr>
          <a:xfrm>
            <a:off x="2623550" y="29511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FDFA910-A494-6C4D-8217-EE49EF0E63DD}"/>
              </a:ext>
            </a:extLst>
          </p:cNvPr>
          <p:cNvSpPr txBox="1"/>
          <p:nvPr/>
        </p:nvSpPr>
        <p:spPr>
          <a:xfrm>
            <a:off x="4313840" y="293790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5939FA6-94D6-4645-B646-7D2035521F9B}"/>
              </a:ext>
            </a:extLst>
          </p:cNvPr>
          <p:cNvSpPr txBox="1"/>
          <p:nvPr/>
        </p:nvSpPr>
        <p:spPr>
          <a:xfrm>
            <a:off x="1854526" y="4870137"/>
            <a:ext cx="415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2, 5, 6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78C755A-ADDF-214A-B1DD-DF262268F66F}"/>
              </a:ext>
            </a:extLst>
          </p:cNvPr>
          <p:cNvSpPr txBox="1"/>
          <p:nvPr/>
        </p:nvSpPr>
        <p:spPr>
          <a:xfrm>
            <a:off x="382929" y="603121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predCount</a:t>
            </a:r>
            <a:endParaRPr lang="en-US" sz="1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7E2FF3F-F522-8B41-AC10-8618DB82B749}"/>
              </a:ext>
            </a:extLst>
          </p:cNvPr>
          <p:cNvSpPr txBox="1"/>
          <p:nvPr/>
        </p:nvSpPr>
        <p:spPr>
          <a:xfrm>
            <a:off x="806122" y="750688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queue</a:t>
            </a:r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144EC78-D11D-6C4F-B417-049932790D62}"/>
              </a:ext>
            </a:extLst>
          </p:cNvPr>
          <p:cNvSpPr/>
          <p:nvPr/>
        </p:nvSpPr>
        <p:spPr bwMode="auto">
          <a:xfrm>
            <a:off x="1796864" y="60312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72A0BFA-DE76-764F-BCA2-E47F90780A01}"/>
              </a:ext>
            </a:extLst>
          </p:cNvPr>
          <p:cNvSpPr/>
          <p:nvPr/>
        </p:nvSpPr>
        <p:spPr bwMode="auto">
          <a:xfrm>
            <a:off x="2220417" y="60312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E4B87BB-B065-A84A-9AA8-1364FBE4CF62}"/>
              </a:ext>
            </a:extLst>
          </p:cNvPr>
          <p:cNvSpPr/>
          <p:nvPr/>
        </p:nvSpPr>
        <p:spPr bwMode="auto">
          <a:xfrm>
            <a:off x="2643970" y="60312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D40293C-A1C2-0C4F-9D18-1704B107C7BC}"/>
              </a:ext>
            </a:extLst>
          </p:cNvPr>
          <p:cNvSpPr/>
          <p:nvPr/>
        </p:nvSpPr>
        <p:spPr bwMode="auto">
          <a:xfrm>
            <a:off x="3070417" y="60312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BC796B4-EB78-334C-A68D-45898624F902}"/>
              </a:ext>
            </a:extLst>
          </p:cNvPr>
          <p:cNvSpPr/>
          <p:nvPr/>
        </p:nvSpPr>
        <p:spPr bwMode="auto">
          <a:xfrm>
            <a:off x="3496863" y="60312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74FB9B1-62AB-8C42-A0E8-7C3BD12D6C46}"/>
              </a:ext>
            </a:extLst>
          </p:cNvPr>
          <p:cNvSpPr/>
          <p:nvPr/>
        </p:nvSpPr>
        <p:spPr bwMode="auto">
          <a:xfrm>
            <a:off x="3922345" y="60312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6D21DB4-00D7-B840-8A27-D7C3872E7508}"/>
              </a:ext>
            </a:extLst>
          </p:cNvPr>
          <p:cNvSpPr/>
          <p:nvPr/>
        </p:nvSpPr>
        <p:spPr bwMode="auto">
          <a:xfrm>
            <a:off x="4347827" y="60312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0BC845C-E0A7-E442-8F14-D50800775F73}"/>
              </a:ext>
            </a:extLst>
          </p:cNvPr>
          <p:cNvSpPr/>
          <p:nvPr/>
        </p:nvSpPr>
        <p:spPr bwMode="auto">
          <a:xfrm>
            <a:off x="4774273" y="60312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ADC284F-4AF1-0E41-9E41-8AA3942F65B2}"/>
              </a:ext>
            </a:extLst>
          </p:cNvPr>
          <p:cNvSpPr/>
          <p:nvPr/>
        </p:nvSpPr>
        <p:spPr bwMode="auto">
          <a:xfrm>
            <a:off x="5199755" y="60312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926398B-C929-3B4E-8579-F47A715AB418}"/>
              </a:ext>
            </a:extLst>
          </p:cNvPr>
          <p:cNvSpPr/>
          <p:nvPr/>
        </p:nvSpPr>
        <p:spPr bwMode="auto">
          <a:xfrm>
            <a:off x="5625237" y="6031211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03C3A33-A2BF-A746-81ED-FEAF91662674}"/>
              </a:ext>
            </a:extLst>
          </p:cNvPr>
          <p:cNvSpPr/>
          <p:nvPr/>
        </p:nvSpPr>
        <p:spPr bwMode="auto">
          <a:xfrm>
            <a:off x="1796864" y="6916348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FCC84EB-0D28-7043-870B-FB2B69894CC4}"/>
              </a:ext>
            </a:extLst>
          </p:cNvPr>
          <p:cNvSpPr/>
          <p:nvPr/>
        </p:nvSpPr>
        <p:spPr bwMode="auto">
          <a:xfrm>
            <a:off x="2220417" y="6916348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4B4323D-8C4C-284C-A60D-D0375C419D1B}"/>
              </a:ext>
            </a:extLst>
          </p:cNvPr>
          <p:cNvSpPr/>
          <p:nvPr/>
        </p:nvSpPr>
        <p:spPr bwMode="auto">
          <a:xfrm>
            <a:off x="2643970" y="6916348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63ABA32-3C00-1248-8B0E-BD67DA07827A}"/>
              </a:ext>
            </a:extLst>
          </p:cNvPr>
          <p:cNvSpPr/>
          <p:nvPr/>
        </p:nvSpPr>
        <p:spPr bwMode="auto">
          <a:xfrm>
            <a:off x="3070417" y="6916348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3538D31-AAD5-3444-A0F0-1FC7C2829B6F}"/>
              </a:ext>
            </a:extLst>
          </p:cNvPr>
          <p:cNvSpPr/>
          <p:nvPr/>
        </p:nvSpPr>
        <p:spPr bwMode="auto">
          <a:xfrm>
            <a:off x="3496863" y="6916348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F3F4CF0-EE43-0547-9E0E-616A7155B502}"/>
              </a:ext>
            </a:extLst>
          </p:cNvPr>
          <p:cNvSpPr/>
          <p:nvPr/>
        </p:nvSpPr>
        <p:spPr bwMode="auto">
          <a:xfrm>
            <a:off x="3922345" y="6916348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128FB6B-0F20-0A40-A780-867A1AB1964F}"/>
              </a:ext>
            </a:extLst>
          </p:cNvPr>
          <p:cNvSpPr/>
          <p:nvPr/>
        </p:nvSpPr>
        <p:spPr bwMode="auto">
          <a:xfrm>
            <a:off x="4347827" y="6916348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8EE3024-F005-FC4D-8845-7BFC2A5A8941}"/>
              </a:ext>
            </a:extLst>
          </p:cNvPr>
          <p:cNvSpPr/>
          <p:nvPr/>
        </p:nvSpPr>
        <p:spPr bwMode="auto">
          <a:xfrm>
            <a:off x="4774273" y="6916348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5C47CE2-69FD-9A43-9F84-F99C2119EAA5}"/>
              </a:ext>
            </a:extLst>
          </p:cNvPr>
          <p:cNvSpPr/>
          <p:nvPr/>
        </p:nvSpPr>
        <p:spPr bwMode="auto">
          <a:xfrm>
            <a:off x="5199755" y="6916348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BE8A2A1-D5C7-6343-BE12-5FE1F75286C3}"/>
              </a:ext>
            </a:extLst>
          </p:cNvPr>
          <p:cNvSpPr/>
          <p:nvPr/>
        </p:nvSpPr>
        <p:spPr bwMode="auto">
          <a:xfrm>
            <a:off x="5625237" y="6916348"/>
            <a:ext cx="425482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B173922-F6B9-F14F-8371-FEF793BF352A}"/>
              </a:ext>
            </a:extLst>
          </p:cNvPr>
          <p:cNvSpPr txBox="1"/>
          <p:nvPr/>
        </p:nvSpPr>
        <p:spPr>
          <a:xfrm>
            <a:off x="1796864" y="564851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B8B74B7-A891-594C-A78B-AA8F242E6A92}"/>
              </a:ext>
            </a:extLst>
          </p:cNvPr>
          <p:cNvSpPr txBox="1"/>
          <p:nvPr/>
        </p:nvSpPr>
        <p:spPr>
          <a:xfrm>
            <a:off x="5176442" y="564851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E771C4-3E63-1146-BF5C-F133EE019D98}"/>
              </a:ext>
            </a:extLst>
          </p:cNvPr>
          <p:cNvSpPr txBox="1"/>
          <p:nvPr/>
        </p:nvSpPr>
        <p:spPr>
          <a:xfrm>
            <a:off x="5610993" y="564851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C7F291D-6414-F648-9467-F5C5D16B55D4}"/>
              </a:ext>
            </a:extLst>
          </p:cNvPr>
          <p:cNvSpPr txBox="1"/>
          <p:nvPr/>
        </p:nvSpPr>
        <p:spPr>
          <a:xfrm>
            <a:off x="1780781" y="653377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[0]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F5780D0-9563-A641-8636-F65AE7199786}"/>
              </a:ext>
            </a:extLst>
          </p:cNvPr>
          <p:cNvSpPr txBox="1"/>
          <p:nvPr/>
        </p:nvSpPr>
        <p:spPr>
          <a:xfrm>
            <a:off x="2628972" y="65058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A7094AB-BFED-9140-868E-E53D955C5B48}"/>
              </a:ext>
            </a:extLst>
          </p:cNvPr>
          <p:cNvSpPr txBox="1"/>
          <p:nvPr/>
        </p:nvSpPr>
        <p:spPr>
          <a:xfrm>
            <a:off x="2198311" y="652647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4F3E2F3-7868-194D-91AC-4480EB69D9A9}"/>
              </a:ext>
            </a:extLst>
          </p:cNvPr>
          <p:cNvSpPr txBox="1"/>
          <p:nvPr/>
        </p:nvSpPr>
        <p:spPr>
          <a:xfrm>
            <a:off x="3077647" y="651323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E2BF4DB-2C1B-F348-8858-FE4A3BB11A8B}"/>
              </a:ext>
            </a:extLst>
          </p:cNvPr>
          <p:cNvSpPr txBox="1"/>
          <p:nvPr/>
        </p:nvSpPr>
        <p:spPr>
          <a:xfrm>
            <a:off x="3477163" y="651323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F0077D9-1108-FB42-B4C9-F9542B622513}"/>
              </a:ext>
            </a:extLst>
          </p:cNvPr>
          <p:cNvSpPr txBox="1"/>
          <p:nvPr/>
        </p:nvSpPr>
        <p:spPr>
          <a:xfrm>
            <a:off x="3906262" y="651323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F890530-CB61-EA4F-AC2A-5D76857113DB}"/>
              </a:ext>
            </a:extLst>
          </p:cNvPr>
          <p:cNvSpPr txBox="1"/>
          <p:nvPr/>
        </p:nvSpPr>
        <p:spPr>
          <a:xfrm>
            <a:off x="4331744" y="65058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392A85D-28B3-454B-BDB7-57E5ED94703A}"/>
              </a:ext>
            </a:extLst>
          </p:cNvPr>
          <p:cNvSpPr txBox="1"/>
          <p:nvPr/>
        </p:nvSpPr>
        <p:spPr>
          <a:xfrm>
            <a:off x="4743946" y="652647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B620A4D-58C8-B74E-9DA9-F4ACFAEC45DE}"/>
              </a:ext>
            </a:extLst>
          </p:cNvPr>
          <p:cNvSpPr txBox="1"/>
          <p:nvPr/>
        </p:nvSpPr>
        <p:spPr>
          <a:xfrm>
            <a:off x="5160359" y="653377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[8]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E09C8AD-A9F6-6C40-A812-62EA60E7A578}"/>
              </a:ext>
            </a:extLst>
          </p:cNvPr>
          <p:cNvSpPr txBox="1"/>
          <p:nvPr/>
        </p:nvSpPr>
        <p:spPr>
          <a:xfrm>
            <a:off x="5594910" y="653377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[9]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F6E3A1A-35E6-CE41-B5D0-D86C5C4631BC}"/>
              </a:ext>
            </a:extLst>
          </p:cNvPr>
          <p:cNvSpPr/>
          <p:nvPr/>
        </p:nvSpPr>
        <p:spPr bwMode="auto">
          <a:xfrm>
            <a:off x="1808517" y="7529909"/>
            <a:ext cx="4276051" cy="409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08E2B47-C485-C148-9CF0-13466FAE8B38}"/>
              </a:ext>
            </a:extLst>
          </p:cNvPr>
          <p:cNvSpPr txBox="1"/>
          <p:nvPr/>
        </p:nvSpPr>
        <p:spPr>
          <a:xfrm>
            <a:off x="1873808" y="60667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0221BDC-7656-2B4B-A5F9-82A2882047BF}"/>
              </a:ext>
            </a:extLst>
          </p:cNvPr>
          <p:cNvSpPr txBox="1"/>
          <p:nvPr/>
        </p:nvSpPr>
        <p:spPr>
          <a:xfrm>
            <a:off x="4814944" y="60514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305C570-E190-FE4B-A7DF-29C34E480FE0}"/>
              </a:ext>
            </a:extLst>
          </p:cNvPr>
          <p:cNvSpPr txBox="1"/>
          <p:nvPr/>
        </p:nvSpPr>
        <p:spPr>
          <a:xfrm>
            <a:off x="3150164" y="6057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08CBB23-AE8E-D645-A70D-701B6A11684B}"/>
              </a:ext>
            </a:extLst>
          </p:cNvPr>
          <p:cNvSpPr txBox="1"/>
          <p:nvPr/>
        </p:nvSpPr>
        <p:spPr>
          <a:xfrm>
            <a:off x="2291338" y="60667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FF43E0F-0397-1D46-B7E2-3D82D2190F3F}"/>
              </a:ext>
            </a:extLst>
          </p:cNvPr>
          <p:cNvSpPr txBox="1"/>
          <p:nvPr/>
        </p:nvSpPr>
        <p:spPr>
          <a:xfrm>
            <a:off x="2699559" y="60561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4C4F091-9E4A-174B-8342-D364C169B5BD}"/>
              </a:ext>
            </a:extLst>
          </p:cNvPr>
          <p:cNvSpPr txBox="1"/>
          <p:nvPr/>
        </p:nvSpPr>
        <p:spPr>
          <a:xfrm>
            <a:off x="3577590" y="60356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4DB0E55-4FDB-2F42-904A-BED7B5664744}"/>
              </a:ext>
            </a:extLst>
          </p:cNvPr>
          <p:cNvSpPr txBox="1"/>
          <p:nvPr/>
        </p:nvSpPr>
        <p:spPr>
          <a:xfrm>
            <a:off x="3985045" y="60516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B9DAD8C-C7E2-D947-9B2B-5B6D2566CDB2}"/>
              </a:ext>
            </a:extLst>
          </p:cNvPr>
          <p:cNvSpPr txBox="1"/>
          <p:nvPr/>
        </p:nvSpPr>
        <p:spPr>
          <a:xfrm>
            <a:off x="4410527" y="60392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E6C4692-40B2-DA43-AAE9-96849CDF39D1}"/>
              </a:ext>
            </a:extLst>
          </p:cNvPr>
          <p:cNvSpPr txBox="1"/>
          <p:nvPr/>
        </p:nvSpPr>
        <p:spPr>
          <a:xfrm>
            <a:off x="5260752" y="60392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C9148C6-EA35-D94F-B1A9-3C4DA8842C4C}"/>
              </a:ext>
            </a:extLst>
          </p:cNvPr>
          <p:cNvSpPr txBox="1"/>
          <p:nvPr/>
        </p:nvSpPr>
        <p:spPr>
          <a:xfrm>
            <a:off x="5687937" y="60397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B824C06-B2F9-B245-B062-3258FB2C9472}"/>
              </a:ext>
            </a:extLst>
          </p:cNvPr>
          <p:cNvSpPr txBox="1"/>
          <p:nvPr/>
        </p:nvSpPr>
        <p:spPr>
          <a:xfrm>
            <a:off x="1895448" y="69502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C527C-E98D-EB4C-BA74-64943584728E}"/>
              </a:ext>
            </a:extLst>
          </p:cNvPr>
          <p:cNvSpPr txBox="1"/>
          <p:nvPr/>
        </p:nvSpPr>
        <p:spPr>
          <a:xfrm>
            <a:off x="2291338" y="6936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7E62ED6-007C-374D-A5CB-15FFBD33315B}"/>
              </a:ext>
            </a:extLst>
          </p:cNvPr>
          <p:cNvSpPr txBox="1"/>
          <p:nvPr/>
        </p:nvSpPr>
        <p:spPr>
          <a:xfrm>
            <a:off x="2707634" y="69379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45BB45B-698D-844F-8888-52030364B8EF}"/>
              </a:ext>
            </a:extLst>
          </p:cNvPr>
          <p:cNvSpPr txBox="1"/>
          <p:nvPr/>
        </p:nvSpPr>
        <p:spPr>
          <a:xfrm>
            <a:off x="1856455" y="7550448"/>
            <a:ext cx="415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4, 8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3D7ECC-CDDD-3A44-9B6D-68B8CF3A0E60}"/>
              </a:ext>
            </a:extLst>
          </p:cNvPr>
          <p:cNvSpPr txBox="1"/>
          <p:nvPr/>
        </p:nvSpPr>
        <p:spPr>
          <a:xfrm>
            <a:off x="3140017" y="69163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D488C2-8D45-1A4A-A3B4-AD9A2026310D}"/>
              </a:ext>
            </a:extLst>
          </p:cNvPr>
          <p:cNvSpPr txBox="1"/>
          <p:nvPr/>
        </p:nvSpPr>
        <p:spPr>
          <a:xfrm>
            <a:off x="2232822" y="564193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[1]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A4C978C-0328-0E42-AFD6-B402B0872187}"/>
              </a:ext>
            </a:extLst>
          </p:cNvPr>
          <p:cNvSpPr txBox="1"/>
          <p:nvPr/>
        </p:nvSpPr>
        <p:spPr>
          <a:xfrm>
            <a:off x="3112158" y="562869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[3]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68AD00B-3845-FD46-BCFE-93DCF8278BB7}"/>
              </a:ext>
            </a:extLst>
          </p:cNvPr>
          <p:cNvSpPr txBox="1"/>
          <p:nvPr/>
        </p:nvSpPr>
        <p:spPr>
          <a:xfrm>
            <a:off x="3511674" y="562869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[4]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109A1AC-7B83-AE4B-950A-AF5A0E049329}"/>
              </a:ext>
            </a:extLst>
          </p:cNvPr>
          <p:cNvSpPr txBox="1"/>
          <p:nvPr/>
        </p:nvSpPr>
        <p:spPr>
          <a:xfrm>
            <a:off x="3940773" y="562869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[5]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8F6690A-6B2B-8D42-97C4-D8D945AC241D}"/>
              </a:ext>
            </a:extLst>
          </p:cNvPr>
          <p:cNvSpPr txBox="1"/>
          <p:nvPr/>
        </p:nvSpPr>
        <p:spPr>
          <a:xfrm>
            <a:off x="4754824" y="562885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[7]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B297601-B548-D74F-B4AA-B4E57ACE26DE}"/>
              </a:ext>
            </a:extLst>
          </p:cNvPr>
          <p:cNvSpPr txBox="1"/>
          <p:nvPr/>
        </p:nvSpPr>
        <p:spPr>
          <a:xfrm>
            <a:off x="2643907" y="564193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[2]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C3746D8-2DD3-BC49-811F-6F84A0CD5E4B}"/>
              </a:ext>
            </a:extLst>
          </p:cNvPr>
          <p:cNvSpPr txBox="1"/>
          <p:nvPr/>
        </p:nvSpPr>
        <p:spPr>
          <a:xfrm>
            <a:off x="4334197" y="562869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[6]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C66F5D0-B7DB-4049-A889-536BF7CDA6D7}"/>
              </a:ext>
            </a:extLst>
          </p:cNvPr>
          <p:cNvSpPr txBox="1"/>
          <p:nvPr/>
        </p:nvSpPr>
        <p:spPr>
          <a:xfrm>
            <a:off x="3568261" y="6936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6D67D38-0C38-D34E-9BA7-5852CEA39D35}"/>
              </a:ext>
            </a:extLst>
          </p:cNvPr>
          <p:cNvSpPr txBox="1"/>
          <p:nvPr/>
        </p:nvSpPr>
        <p:spPr>
          <a:xfrm>
            <a:off x="3981277" y="69607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9A634BB-A539-D546-BF69-C1D0DA150934}"/>
              </a:ext>
            </a:extLst>
          </p:cNvPr>
          <p:cNvSpPr txBox="1"/>
          <p:nvPr/>
        </p:nvSpPr>
        <p:spPr>
          <a:xfrm>
            <a:off x="82213" y="4256281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topologicalOrder</a:t>
            </a:r>
            <a:endParaRPr lang="en-US" sz="1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90592DB-2403-974B-8BF1-F8D17A7F1E67}"/>
              </a:ext>
            </a:extLst>
          </p:cNvPr>
          <p:cNvSpPr txBox="1"/>
          <p:nvPr/>
        </p:nvSpPr>
        <p:spPr>
          <a:xfrm>
            <a:off x="90278" y="6951981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topologicalOrder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43884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1234</Words>
  <Application>Microsoft Macintosh PowerPoint</Application>
  <PresentationFormat>On-screen Show (4:3)</PresentationFormat>
  <Paragraphs>392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Times New Roman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Omorobe, Okeoghene Excel</cp:lastModifiedBy>
  <cp:revision>16</cp:revision>
  <cp:lastPrinted>2018-11-12T14:09:18Z</cp:lastPrinted>
  <dcterms:created xsi:type="dcterms:W3CDTF">2003-11-20T06:12:01Z</dcterms:created>
  <dcterms:modified xsi:type="dcterms:W3CDTF">2025-04-11T03:00:57Z</dcterms:modified>
</cp:coreProperties>
</file>