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F56ED-0164-441A-8FC3-CED96B1C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2AA07-840D-4CCC-A80F-24FAF71D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36A96-2EEB-4112-8729-0B6F9ECA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D6FEC-7C8A-45BD-951E-C298C678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6CE04-8E3F-4AA8-9C96-564955CC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074C9-0F1A-4F7D-9C12-B047A5FA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AEFCD-C2B6-480A-B434-895FD91EA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6BEDC-7D5E-43B5-8352-D75B42F6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D0DA9-0EFC-46D1-A5C2-6A263E49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066EB-71E9-478D-955F-D1DA5EB4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DA9A90-C0B3-4709-A06E-BBDC76D72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D721B-D68C-42B6-8A45-7983EA7DA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54974-3292-4D31-B72C-1A66371A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F01A8-AEEC-48F4-A080-D61DA0F7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1732D-A188-4C2A-AE5B-9BAD0626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382BF-24C4-4757-8CAC-D5B65AA7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4EFFD-D5B1-4D04-87FD-5838B701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25BE1-9840-430E-A5E0-0D9A1A67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36F2F-D3FB-4626-BDB4-B48C4BCF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7A98A-704B-4B10-A503-98BA880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6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E7429-0C27-45E7-8103-B52EEC8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E2A17-E66B-4C94-A594-C00E4C2B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0EA9E-F770-4EF9-B50A-D2A3A356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594FF-68D5-421C-A230-2592385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E7E5B-311F-4CE6-9184-281B59EE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722FA-5195-4D85-95AA-A549A7C8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A7948-ADCF-43BA-83E1-EFF24DF61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F1D8E-382D-428B-A977-EBE67CC1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896EA-DBCC-43F7-9CCB-A94FE1DB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D3BA1-DB18-4147-A9B5-CFF321C4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A1550-40D8-4749-B950-324B177E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2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3C3A6-81AF-4827-AB87-0101DCE5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B8E2D-1729-4E3A-AF9B-F96D7E55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DFF65-F50A-44E1-A4FF-476EFA77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A1C8C5-95EC-4AD1-B0BC-62DE6B1D4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76CBF-4838-4CF6-B975-7407F09F7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B0358F-9AD9-478F-AA1A-B324A578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D16805-F795-49D7-BE5A-156F600B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CC9AA2-C9C5-4076-AC33-D3DEB5D5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45BF-E17F-4325-B2D3-4F0D632A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5F1F31-7BB2-4FBE-91C8-BA1BC6E5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CB857C-B118-43E8-9425-8F0C7826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9816B-E0C3-4B93-AA41-90168C1B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ABE173-8FA5-41F1-837B-98B4D95D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A89B1C-3B4C-4786-99D1-BDB1E621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FC3E78-23E5-42EA-B13D-1423450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9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30732-5199-4447-AD36-F0DD076F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7FA9A-3FB7-4F21-9989-25A080D9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A9631-7301-4AA8-8D4E-544918EE0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F674A-0918-4ADA-9236-BAB33E0E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75B5C-0CAF-43B4-B120-1A472369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ADAEA-C01C-4BFE-8653-E6E421C0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5AE12-2D9B-4214-8909-CF4269EF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E35E26-CA2E-45BE-90E3-07B114DD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25D97-A6F6-454C-8A98-15ADDC79B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79C6B-A958-4F79-BE1C-55DE21A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117A9-54E3-4178-87D9-A760BFAF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E7C1A-11F9-4A34-9521-C692DC2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4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EF0368-D0D2-4A96-A898-2A8D55B1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C7550-39E8-40DD-928D-986289E8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AAF33-8A13-41DF-B390-095AE8989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4BFF-0A43-488F-B7EB-EEE611D58C85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8350C-C713-45B1-A9E6-34175697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FBD86-26E4-41BC-9A43-B6646E68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8215-EA8E-4108-B46E-02055A179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B082-86FE-48E5-8BDD-84C5724F6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PuzzleSolver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13BA93-A78F-4AFF-A72D-7B7E08AE3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201611286 </a:t>
            </a:r>
            <a:r>
              <a:rPr lang="ko-KR" altLang="en-US" dirty="0"/>
              <a:t>이윤재</a:t>
            </a:r>
            <a:endParaRPr lang="en-US" altLang="ko-KR" dirty="0"/>
          </a:p>
          <a:p>
            <a:r>
              <a:rPr lang="en-US" altLang="ko-KR" dirty="0"/>
              <a:t>201711375 </a:t>
            </a:r>
            <a:r>
              <a:rPr lang="ko-KR" altLang="" dirty="0" err="1"/>
              <a:t>권혁규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4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1FA34-0415-4AD2-8ECC-C0B7D7F5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Jigsaw Puzzle Solver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F871D-27CC-4D55-9BBC-13761F4D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사진을 </a:t>
            </a:r>
            <a:r>
              <a:rPr lang="ko-KR" altLang="" dirty="0"/>
              <a:t>임의의 수로 분할한</a:t>
            </a:r>
            <a:r>
              <a:rPr lang="ko-KR" altLang="en-US" dirty="0"/>
              <a:t> 후 랜덤</a:t>
            </a:r>
            <a:r>
              <a:rPr lang="ko-KR" altLang="" dirty="0"/>
              <a:t>으</a:t>
            </a:r>
            <a:r>
              <a:rPr lang="ko-KR" altLang="en-US" dirty="0"/>
              <a:t>로 섞는다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" dirty="0"/>
              <a:t>퍼즐 해결 코드를 이용해 </a:t>
            </a:r>
            <a:r>
              <a:rPr lang="ko-KR" altLang="en-US" dirty="0"/>
              <a:t>사진을 원상태로 복구</a:t>
            </a:r>
            <a:r>
              <a:rPr lang="ko-KR" altLang="" dirty="0"/>
              <a:t>한다</a:t>
            </a:r>
            <a:endParaRPr lang="" altLang="ko-KR" dirty="0"/>
          </a:p>
          <a:p>
            <a:endParaRPr lang="" altLang="ko-KR" dirty="0"/>
          </a:p>
          <a:p>
            <a:r>
              <a:rPr lang="ko-KR" altLang="" dirty="0"/>
              <a:t>퍼즐 해결 후 원본 사진과 비교해 정확도를 알아본다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08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1548-4465-4037-8989-F2691D52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Julia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9B65-460A-4BFC-A5FE-2770EA81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과 유사한 </a:t>
            </a:r>
            <a:r>
              <a:rPr lang="ko-KR" altLang="en-US" dirty="0" err="1"/>
              <a:t>공학용</a:t>
            </a:r>
            <a:r>
              <a:rPr lang="ko-KR" altLang="en-US" dirty="0"/>
              <a:t> 프로그래밍 언어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보다 빠</a:t>
            </a:r>
            <a:r>
              <a:rPr lang="ko-KR" altLang="" dirty="0"/>
              <a:t>르고 깔끔함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과 연결해 </a:t>
            </a:r>
            <a:r>
              <a:rPr lang="en-US" altLang="ko-KR" dirty="0" err="1"/>
              <a:t>Matlab</a:t>
            </a:r>
            <a:r>
              <a:rPr lang="ko-KR" altLang="en-US" dirty="0"/>
              <a:t>의 </a:t>
            </a:r>
            <a:r>
              <a:rPr lang="ko-KR" altLang="" dirty="0"/>
              <a:t>함수</a:t>
            </a:r>
            <a:r>
              <a:rPr lang="ko-KR" altLang="en-US" dirty="0"/>
              <a:t> 사용 </a:t>
            </a:r>
            <a:r>
              <a:rPr lang="ko-KR" altLang="" dirty="0"/>
              <a:t>및 그 반대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836C-D035-419E-8EB0-E2EF919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13A19-3BAB-4D17-A584-98FBA7FC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Julia</a:t>
            </a:r>
            <a:r>
              <a:rPr lang="ko-KR" altLang="en-US" dirty="0"/>
              <a:t>와 </a:t>
            </a:r>
            <a:r>
              <a:rPr lang="" altLang="ko-KR" dirty="0"/>
              <a:t>M</a:t>
            </a:r>
            <a:r>
              <a:rPr lang="en-US" altLang="ko-KR" dirty="0" err="1"/>
              <a:t>atlab</a:t>
            </a:r>
            <a:r>
              <a:rPr lang="ko-KR" altLang="en-US" dirty="0"/>
              <a:t>을 연결해</a:t>
            </a:r>
            <a:r>
              <a:rPr lang="ko-KR" altLang="" dirty="0"/>
              <a:t> 서로 연동시켜 </a:t>
            </a:r>
            <a:r>
              <a:rPr lang="ko-KR" altLang="en-US" dirty="0"/>
              <a:t>사용해 본다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Puzzle Solver</a:t>
            </a:r>
            <a:r>
              <a:rPr lang="ko-KR" altLang="en-US" dirty="0"/>
              <a:t>를 만들어</a:t>
            </a:r>
            <a:r>
              <a:rPr lang="ko-KR" altLang="" dirty="0"/>
              <a:t> 사진을 행렬로 다루어 보고 이를 이용해 컴퓨터로 퍼즐을 해결해 본다</a:t>
            </a:r>
            <a:endParaRPr lang="" altLang="ko-KR" dirty="0"/>
          </a:p>
          <a:p>
            <a:pPr marL="0" indent="0">
              <a:buNone/>
            </a:pPr>
            <a:endParaRPr lang="" altLang="ko-KR" dirty="0"/>
          </a:p>
        </p:txBody>
      </p:sp>
    </p:spTree>
    <p:extLst>
      <p:ext uri="{BB962C8B-B14F-4D97-AF65-F5344CB8AC3E}">
        <p14:creationId xmlns:p14="http://schemas.microsoft.com/office/powerpoint/2010/main" val="318569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ACB6C-F62A-4FBD-99C3-9124AAE6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" dirty="0"/>
              <a:t>진행 상황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886B6-F924-4797-9844-3140FD6A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" dirty="0"/>
              <a:t>퍼즐을 풀기 위한 전 단계인 퍼즐 생성 코드 완성</a:t>
            </a:r>
          </a:p>
          <a:p>
            <a:endParaRPr lang="ko-KR" altLang="en-US" dirty="0"/>
          </a:p>
        </p:txBody>
      </p:sp>
      <p:pic>
        <p:nvPicPr>
          <p:cNvPr id="5" name="그림 4" descr="건물, 실외, 하늘, 도로이(가) 표시된 사진&#10;&#10;매우 높은 신뢰도로 생성된 설명">
            <a:extLst>
              <a:ext uri="{FF2B5EF4-FFF2-40B4-BE49-F238E27FC236}">
                <a16:creationId xmlns:a16="http://schemas.microsoft.com/office/drawing/2014/main" id="{263621A2-4F12-436F-89AC-5DB863C68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907505"/>
            <a:ext cx="3743326" cy="2807495"/>
          </a:xfrm>
          <a:prstGeom prst="rect">
            <a:avLst/>
          </a:prstGeom>
        </p:spPr>
      </p:pic>
      <p:pic>
        <p:nvPicPr>
          <p:cNvPr id="7" name="그림 6" descr="수화물, 바둑판식, 건물, 조각이(가) 표시된 사진&#10;&#10;매우 높은 신뢰도로 생성된 설명">
            <a:extLst>
              <a:ext uri="{FF2B5EF4-FFF2-40B4-BE49-F238E27FC236}">
                <a16:creationId xmlns:a16="http://schemas.microsoft.com/office/drawing/2014/main" id="{0E12CE7E-F870-4E88-A96E-7C18E85E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907505"/>
            <a:ext cx="3743326" cy="280749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F166D73-09A5-4BFE-9974-F812B6BEC978}"/>
              </a:ext>
            </a:extLst>
          </p:cNvPr>
          <p:cNvSpPr/>
          <p:nvPr/>
        </p:nvSpPr>
        <p:spPr>
          <a:xfrm>
            <a:off x="5314950" y="4311251"/>
            <a:ext cx="962025" cy="32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246985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89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PuzzleSolver</vt:lpstr>
      <vt:lpstr>Jigsaw Puzzle Solver</vt:lpstr>
      <vt:lpstr>Julia</vt:lpstr>
      <vt:lpstr>프로젝트 목적</vt:lpstr>
      <vt:lpstr>진행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PuzzleSolver</dc:title>
  <dc:creator>이윤재</dc:creator>
  <cp:lastModifiedBy>Kwon Hyukgyu</cp:lastModifiedBy>
  <cp:revision>10</cp:revision>
  <dcterms:created xsi:type="dcterms:W3CDTF">2017-11-23T10:46:21Z</dcterms:created>
  <dcterms:modified xsi:type="dcterms:W3CDTF">2017-11-23T18:07:10Z</dcterms:modified>
</cp:coreProperties>
</file>