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892B514-7D0F-42AF-8BFE-540AC72866C8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260D1D7-BE2B-4F7C-8B91-7C0AD8F56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18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B514-7D0F-42AF-8BFE-540AC72866C8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D1D7-BE2B-4F7C-8B91-7C0AD8F56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66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B514-7D0F-42AF-8BFE-540AC72866C8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D1D7-BE2B-4F7C-8B91-7C0AD8F56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844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B514-7D0F-42AF-8BFE-540AC72866C8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D1D7-BE2B-4F7C-8B91-7C0AD8F56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641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B514-7D0F-42AF-8BFE-540AC72866C8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D1D7-BE2B-4F7C-8B91-7C0AD8F56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011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B514-7D0F-42AF-8BFE-540AC72866C8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D1D7-BE2B-4F7C-8B91-7C0AD8F56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479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B514-7D0F-42AF-8BFE-540AC72866C8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D1D7-BE2B-4F7C-8B91-7C0AD8F56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287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892B514-7D0F-42AF-8BFE-540AC72866C8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D1D7-BE2B-4F7C-8B91-7C0AD8F56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692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892B514-7D0F-42AF-8BFE-540AC72866C8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D1D7-BE2B-4F7C-8B91-7C0AD8F56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9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B514-7D0F-42AF-8BFE-540AC72866C8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D1D7-BE2B-4F7C-8B91-7C0AD8F56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44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B514-7D0F-42AF-8BFE-540AC72866C8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D1D7-BE2B-4F7C-8B91-7C0AD8F56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B514-7D0F-42AF-8BFE-540AC72866C8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D1D7-BE2B-4F7C-8B91-7C0AD8F56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90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B514-7D0F-42AF-8BFE-540AC72866C8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D1D7-BE2B-4F7C-8B91-7C0AD8F56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85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B514-7D0F-42AF-8BFE-540AC72866C8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D1D7-BE2B-4F7C-8B91-7C0AD8F56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4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B514-7D0F-42AF-8BFE-540AC72866C8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D1D7-BE2B-4F7C-8B91-7C0AD8F56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98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B514-7D0F-42AF-8BFE-540AC72866C8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D1D7-BE2B-4F7C-8B91-7C0AD8F56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03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B514-7D0F-42AF-8BFE-540AC72866C8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D1D7-BE2B-4F7C-8B91-7C0AD8F56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89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892B514-7D0F-42AF-8BFE-540AC72866C8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260D1D7-BE2B-4F7C-8B91-7C0AD8F56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48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23B41-B642-4D8E-9677-084262A1E3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진화 시뮬레이션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0F4AB2-0559-48CE-803B-2A9E031D87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201611286 </a:t>
            </a:r>
            <a:r>
              <a:rPr lang="ko-KR" altLang="en-US" dirty="0"/>
              <a:t>컴퓨터공학과 이윤재</a:t>
            </a:r>
            <a:endParaRPr lang="en-US" altLang="ko-KR" dirty="0"/>
          </a:p>
          <a:p>
            <a:r>
              <a:rPr lang="en-US" altLang="ko-KR" dirty="0"/>
              <a:t>201711375 </a:t>
            </a:r>
            <a:r>
              <a:rPr lang="ko-KR" altLang="en-US" dirty="0"/>
              <a:t>컴퓨터공학과 </a:t>
            </a:r>
            <a:r>
              <a:rPr lang="ko-KR" altLang="en-US" dirty="0" err="1"/>
              <a:t>권혁규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272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A0C6E-9C75-46EC-813E-9195B81A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433961-FD4D-426E-B302-BBCE0A981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매트랩을 이용한 동물 진화모델 설계</a:t>
            </a:r>
            <a:endParaRPr lang="en-US" altLang="ko-KR" sz="2400" dirty="0"/>
          </a:p>
          <a:p>
            <a:r>
              <a:rPr lang="ko-KR" altLang="en-US" sz="2400" dirty="0"/>
              <a:t>환경 조작을 통해 진화의 방향 설정 및 관찰</a:t>
            </a:r>
            <a:endParaRPr lang="en-US" altLang="ko-KR" sz="2400" dirty="0"/>
          </a:p>
          <a:p>
            <a:r>
              <a:rPr lang="ko-KR" altLang="en-US" sz="2400" dirty="0"/>
              <a:t>다양한 동물들에 적용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935502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52ABB-DE62-41B8-AFE0-74366180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도구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1EFD43-55BD-43C5-B5F2-8368A0FEE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MATLAB</a:t>
            </a:r>
            <a:r>
              <a:rPr lang="ko-KR" altLang="en-US" sz="2400" dirty="0"/>
              <a:t> </a:t>
            </a:r>
            <a:r>
              <a:rPr lang="en-US" altLang="ko-KR" sz="2400" dirty="0"/>
              <a:t>Optimization Tool</a:t>
            </a:r>
            <a:r>
              <a:rPr lang="ko-KR" altLang="en-US" sz="2400" dirty="0"/>
              <a:t>의 </a:t>
            </a:r>
            <a:r>
              <a:rPr lang="en-US" altLang="ko-KR" sz="2400" dirty="0"/>
              <a:t>GA(Genetic Algorithm)</a:t>
            </a:r>
            <a:r>
              <a:rPr lang="ko-KR" altLang="en-US" sz="2400" dirty="0"/>
              <a:t>함수 혹은 그와 비슷한 도구</a:t>
            </a:r>
            <a:endParaRPr lang="en-US" altLang="ko-KR" sz="2400" dirty="0"/>
          </a:p>
          <a:p>
            <a:r>
              <a:rPr lang="en-US" altLang="ko-KR" sz="2400" dirty="0"/>
              <a:t>MATLAB GUIDE</a:t>
            </a:r>
            <a:r>
              <a:rPr lang="ko-KR" altLang="en-US" sz="2400" dirty="0"/>
              <a:t>로 </a:t>
            </a:r>
            <a:r>
              <a:rPr lang="en-US" altLang="ko-KR" sz="2400" dirty="0"/>
              <a:t>GUI</a:t>
            </a:r>
            <a:r>
              <a:rPr lang="ko-KR" altLang="en-US" sz="2400" dirty="0"/>
              <a:t>제작</a:t>
            </a:r>
            <a:endParaRPr lang="en-US" altLang="ko-KR" sz="2400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684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F1594-DB1C-4A8D-8B70-02CDFB18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 제작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E6CB3F-68F5-480A-A9F9-C0F27C96C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MATLAB GUIDE</a:t>
            </a:r>
            <a:r>
              <a:rPr lang="ko-KR" altLang="en-US" sz="2400" dirty="0"/>
              <a:t>로 </a:t>
            </a:r>
            <a:r>
              <a:rPr lang="en-US" altLang="ko-KR" sz="2400" dirty="0"/>
              <a:t>GUI</a:t>
            </a:r>
            <a:r>
              <a:rPr lang="ko-KR" altLang="en-US" sz="2400" dirty="0"/>
              <a:t>제작</a:t>
            </a:r>
            <a:endParaRPr lang="en-US" altLang="ko-KR" sz="2400" dirty="0"/>
          </a:p>
          <a:p>
            <a:r>
              <a:rPr lang="ko-KR" altLang="en-US" sz="2400" dirty="0"/>
              <a:t>환경에 따른 적합도를 구하는 함수 구현</a:t>
            </a:r>
            <a:endParaRPr lang="en-US" altLang="ko-KR" sz="2400" dirty="0"/>
          </a:p>
          <a:p>
            <a:r>
              <a:rPr lang="en-US" altLang="ko-KR" sz="2400" dirty="0"/>
              <a:t>MATLAB</a:t>
            </a:r>
            <a:r>
              <a:rPr lang="ko-KR" altLang="en-US" sz="2400" dirty="0"/>
              <a:t> </a:t>
            </a:r>
            <a:r>
              <a:rPr lang="en-US" altLang="ko-KR" sz="2400" dirty="0"/>
              <a:t>Optimization Tool</a:t>
            </a:r>
            <a:r>
              <a:rPr lang="ko-KR" altLang="en-US" sz="2400" dirty="0"/>
              <a:t>의 </a:t>
            </a:r>
            <a:r>
              <a:rPr lang="en-US" altLang="ko-KR" sz="2400" dirty="0"/>
              <a:t>GA(Genetic Algorithm)</a:t>
            </a:r>
            <a:r>
              <a:rPr lang="ko-KR" altLang="en-US" sz="2400" dirty="0"/>
              <a:t>함수 혹은 그와 비슷한 도구로 진화 모델 구성</a:t>
            </a:r>
            <a:endParaRPr lang="en-US" altLang="ko-KR" sz="2400" dirty="0"/>
          </a:p>
          <a:p>
            <a:r>
              <a:rPr lang="ko-KR" altLang="en-US" sz="2400" dirty="0"/>
              <a:t>테스트</a:t>
            </a:r>
            <a:endParaRPr lang="en-US" altLang="ko-KR" sz="2400" dirty="0"/>
          </a:p>
          <a:p>
            <a:r>
              <a:rPr lang="ko-KR" altLang="en-US" sz="2400" dirty="0"/>
              <a:t>환경에 변화를 주어 동물들의 적응을 관찰 및 분석</a:t>
            </a:r>
            <a:endParaRPr lang="en-US" altLang="ko-KR" sz="2400" dirty="0"/>
          </a:p>
          <a:p>
            <a:r>
              <a:rPr lang="ko-KR" altLang="en-US" sz="2400" dirty="0"/>
              <a:t>여러 동물들에 적용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35518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DFCA8-4090-40BC-8D9A-F37C4538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5AE144-6121-4B10-BB2F-5D2FFFD94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동물들의 진화 과정을 알아본다</a:t>
            </a:r>
            <a:endParaRPr lang="en-US" altLang="ko-KR" sz="2400" dirty="0"/>
          </a:p>
          <a:p>
            <a:r>
              <a:rPr lang="ko-KR" altLang="en-US" sz="2400" dirty="0"/>
              <a:t>실제 진화과정과 비교해본다</a:t>
            </a:r>
            <a:endParaRPr lang="en-US" altLang="ko-KR" sz="24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53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7C539-3565-47D7-9FD0-4B4B5A9AE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1156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97</TotalTime>
  <Words>98</Words>
  <Application>Microsoft Office PowerPoint</Application>
  <PresentationFormat>와이드스크린</PresentationFormat>
  <Paragraphs>21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Century Gothic</vt:lpstr>
      <vt:lpstr>Wingdings 3</vt:lpstr>
      <vt:lpstr>이온(회의실)</vt:lpstr>
      <vt:lpstr>진화 시뮬레이션 </vt:lpstr>
      <vt:lpstr>개요</vt:lpstr>
      <vt:lpstr>사용 도구</vt:lpstr>
      <vt:lpstr>예상 제작 과정</vt:lpstr>
      <vt:lpstr>목표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야생 시뮬레이션</dc:title>
  <dc:creator>이윤재</dc:creator>
  <cp:lastModifiedBy>이윤재</cp:lastModifiedBy>
  <cp:revision>9</cp:revision>
  <dcterms:created xsi:type="dcterms:W3CDTF">2017-10-06T12:29:31Z</dcterms:created>
  <dcterms:modified xsi:type="dcterms:W3CDTF">2017-10-06T14:07:00Z</dcterms:modified>
</cp:coreProperties>
</file>