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D2507-3A94-4DC9-A0CB-76BC9718D216}"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274990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D2507-3A94-4DC9-A0CB-76BC9718D216}"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19560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D2507-3A94-4DC9-A0CB-76BC9718D216}"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143215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D2507-3A94-4DC9-A0CB-76BC9718D216}"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399633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D2507-3A94-4DC9-A0CB-76BC9718D216}"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392391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D2507-3A94-4DC9-A0CB-76BC9718D216}"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400024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D2507-3A94-4DC9-A0CB-76BC9718D216}"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351473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D2507-3A94-4DC9-A0CB-76BC9718D216}"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263094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D2507-3A94-4DC9-A0CB-76BC9718D216}"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193699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D2507-3A94-4DC9-A0CB-76BC9718D216}"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83680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D2507-3A94-4DC9-A0CB-76BC9718D216}"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8DE6D-CFE9-49ED-B0EE-0BAFD60EA1CB}" type="slidenum">
              <a:rPr lang="en-US" smtClean="0"/>
              <a:t>‹#›</a:t>
            </a:fld>
            <a:endParaRPr lang="en-US"/>
          </a:p>
        </p:txBody>
      </p:sp>
    </p:spTree>
    <p:extLst>
      <p:ext uri="{BB962C8B-B14F-4D97-AF65-F5344CB8AC3E}">
        <p14:creationId xmlns:p14="http://schemas.microsoft.com/office/powerpoint/2010/main" val="25693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D2507-3A94-4DC9-A0CB-76BC9718D216}"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8DE6D-CFE9-49ED-B0EE-0BAFD60EA1CB}" type="slidenum">
              <a:rPr lang="en-US" smtClean="0"/>
              <a:t>‹#›</a:t>
            </a:fld>
            <a:endParaRPr lang="en-US"/>
          </a:p>
        </p:txBody>
      </p:sp>
    </p:spTree>
    <p:extLst>
      <p:ext uri="{BB962C8B-B14F-4D97-AF65-F5344CB8AC3E}">
        <p14:creationId xmlns:p14="http://schemas.microsoft.com/office/powerpoint/2010/main" val="3969830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a:t>
            </a:r>
            <a:br>
              <a:rPr lang="en-US" dirty="0" smtClean="0"/>
            </a:br>
            <a:r>
              <a:rPr lang="en-US" dirty="0" smtClean="0"/>
              <a:t>List Makanan</a:t>
            </a:r>
            <a:endParaRPr lang="en-US" dirty="0"/>
          </a:p>
        </p:txBody>
      </p:sp>
      <p:sp>
        <p:nvSpPr>
          <p:cNvPr id="3" name="Subtitle 2"/>
          <p:cNvSpPr>
            <a:spLocks noGrp="1"/>
          </p:cNvSpPr>
          <p:nvPr>
            <p:ph type="subTitle" idx="1"/>
          </p:nvPr>
        </p:nvSpPr>
        <p:spPr/>
        <p:txBody>
          <a:bodyPr/>
          <a:lstStyle/>
          <a:p>
            <a:r>
              <a:rPr lang="en-US" dirty="0" smtClean="0"/>
              <a:t>App ini di buat dengan tujuan bisa mengenalkan makanan keseluruh nusantara, baik dari kampung ataupun di kota</a:t>
            </a:r>
            <a:endParaRPr lang="en-US" dirty="0"/>
          </a:p>
        </p:txBody>
      </p:sp>
      <p:sp>
        <p:nvSpPr>
          <p:cNvPr id="4" name="TextBox 3"/>
          <p:cNvSpPr txBox="1"/>
          <p:nvPr/>
        </p:nvSpPr>
        <p:spPr>
          <a:xfrm>
            <a:off x="8225118" y="5088265"/>
            <a:ext cx="3966882" cy="523220"/>
          </a:xfrm>
          <a:prstGeom prst="rect">
            <a:avLst/>
          </a:prstGeom>
          <a:noFill/>
        </p:spPr>
        <p:txBody>
          <a:bodyPr wrap="square" rtlCol="0">
            <a:spAutoFit/>
          </a:bodyPr>
          <a:lstStyle/>
          <a:p>
            <a:r>
              <a:rPr lang="en-US" sz="2800" dirty="0" smtClean="0"/>
              <a:t>Muhammad Hilman</a:t>
            </a:r>
            <a:endParaRPr lang="en-US" sz="2800" dirty="0"/>
          </a:p>
        </p:txBody>
      </p:sp>
    </p:spTree>
    <p:extLst>
      <p:ext uri="{BB962C8B-B14F-4D97-AF65-F5344CB8AC3E}">
        <p14:creationId xmlns:p14="http://schemas.microsoft.com/office/powerpoint/2010/main" val="172062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Bagian dari App</a:t>
            </a:r>
            <a:endParaRPr lang="en-US" dirty="0"/>
          </a:p>
        </p:txBody>
      </p:sp>
      <p:sp>
        <p:nvSpPr>
          <p:cNvPr id="3" name="Content Placeholder 2"/>
          <p:cNvSpPr>
            <a:spLocks noGrp="1"/>
          </p:cNvSpPr>
          <p:nvPr>
            <p:ph idx="1"/>
          </p:nvPr>
        </p:nvSpPr>
        <p:spPr/>
        <p:txBody>
          <a:bodyPr/>
          <a:lstStyle/>
          <a:p>
            <a:pPr marL="0" indent="0">
              <a:buNone/>
            </a:pPr>
            <a:r>
              <a:rPr lang="en-US" dirty="0" smtClean="0"/>
              <a:t>Goal dari App ini bisa menyatukan tiga sisi yang berbeda.</a:t>
            </a:r>
          </a:p>
          <a:p>
            <a:pPr marL="514350" indent="-514350">
              <a:buAutoNum type="arabicPeriod"/>
            </a:pPr>
            <a:r>
              <a:rPr lang="en-US" dirty="0" smtClean="0"/>
              <a:t>Penampung data menggunakan MySql.</a:t>
            </a:r>
          </a:p>
          <a:p>
            <a:pPr marL="514350" indent="-514350">
              <a:buAutoNum type="arabicPeriod"/>
            </a:pPr>
            <a:r>
              <a:rPr lang="en-US" dirty="0" smtClean="0"/>
              <a:t>Pengolahan data Menggunakan java dan framework Springboot</a:t>
            </a:r>
          </a:p>
          <a:p>
            <a:pPr marL="514350" indent="-514350">
              <a:buAutoNum type="arabicPeriod"/>
            </a:pPr>
            <a:r>
              <a:rPr lang="en-US" dirty="0" smtClean="0"/>
              <a:t>Dekorasi tampilan menggunakan ReactJS dan Axios.</a:t>
            </a:r>
          </a:p>
        </p:txBody>
      </p:sp>
    </p:spTree>
    <p:extLst>
      <p:ext uri="{BB962C8B-B14F-4D97-AF65-F5344CB8AC3E}">
        <p14:creationId xmlns:p14="http://schemas.microsoft.com/office/powerpoint/2010/main" val="110983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84385" y="373487"/>
            <a:ext cx="6850006" cy="369332"/>
          </a:xfrm>
          <a:prstGeom prst="rect">
            <a:avLst/>
          </a:prstGeom>
          <a:noFill/>
        </p:spPr>
        <p:txBody>
          <a:bodyPr wrap="square" rtlCol="0">
            <a:spAutoFit/>
          </a:bodyPr>
          <a:lstStyle/>
          <a:p>
            <a:endParaRPr lang="en-US" dirty="0"/>
          </a:p>
        </p:txBody>
      </p:sp>
      <p:pic>
        <p:nvPicPr>
          <p:cNvPr id="6" name="Picture 5"/>
          <p:cNvPicPr>
            <a:picLocks noChangeAspect="1"/>
          </p:cNvPicPr>
          <p:nvPr/>
        </p:nvPicPr>
        <p:blipFill rotWithShape="1">
          <a:blip r:embed="rId2"/>
          <a:srcRect l="17500" t="12808" r="35186" b="16769"/>
          <a:stretch/>
        </p:blipFill>
        <p:spPr>
          <a:xfrm>
            <a:off x="2784385" y="1416676"/>
            <a:ext cx="6156101" cy="5151549"/>
          </a:xfrm>
          <a:prstGeom prst="rect">
            <a:avLst/>
          </a:prstGeom>
        </p:spPr>
      </p:pic>
      <p:sp>
        <p:nvSpPr>
          <p:cNvPr id="8" name="TextBox 7"/>
          <p:cNvSpPr txBox="1"/>
          <p:nvPr/>
        </p:nvSpPr>
        <p:spPr>
          <a:xfrm>
            <a:off x="1120462" y="742819"/>
            <a:ext cx="9440214" cy="369332"/>
          </a:xfrm>
          <a:prstGeom prst="rect">
            <a:avLst/>
          </a:prstGeom>
          <a:noFill/>
        </p:spPr>
        <p:txBody>
          <a:bodyPr wrap="square" rtlCol="0">
            <a:spAutoFit/>
          </a:bodyPr>
          <a:lstStyle/>
          <a:p>
            <a:pPr algn="ctr"/>
            <a:r>
              <a:rPr lang="en-US" dirty="0" smtClean="0"/>
              <a:t>Tempat penyimpanan data menggunakan MySql berfungsi secara normal</a:t>
            </a:r>
            <a:endParaRPr lang="en-US" dirty="0"/>
          </a:p>
        </p:txBody>
      </p:sp>
    </p:spTree>
    <p:extLst>
      <p:ext uri="{BB962C8B-B14F-4D97-AF65-F5344CB8AC3E}">
        <p14:creationId xmlns:p14="http://schemas.microsoft.com/office/powerpoint/2010/main" val="325410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168" t="7703" b="5502"/>
          <a:stretch/>
        </p:blipFill>
        <p:spPr>
          <a:xfrm>
            <a:off x="1257516" y="1944709"/>
            <a:ext cx="9676968" cy="4778062"/>
          </a:xfrm>
          <a:prstGeom prst="rect">
            <a:avLst/>
          </a:prstGeom>
        </p:spPr>
      </p:pic>
      <p:sp>
        <p:nvSpPr>
          <p:cNvPr id="6" name="TextBox 5"/>
          <p:cNvSpPr txBox="1"/>
          <p:nvPr/>
        </p:nvSpPr>
        <p:spPr>
          <a:xfrm>
            <a:off x="656822" y="302655"/>
            <a:ext cx="10174310" cy="369332"/>
          </a:xfrm>
          <a:prstGeom prst="rect">
            <a:avLst/>
          </a:prstGeom>
          <a:noFill/>
        </p:spPr>
        <p:txBody>
          <a:bodyPr wrap="square" rtlCol="0">
            <a:spAutoFit/>
          </a:bodyPr>
          <a:lstStyle/>
          <a:p>
            <a:pPr algn="ctr"/>
            <a:r>
              <a:rPr lang="en-US" dirty="0" smtClean="0"/>
              <a:t>Tahap penyambungan Konneksi dari spring ke data MySql</a:t>
            </a:r>
            <a:endParaRPr lang="en-US" dirty="0"/>
          </a:p>
        </p:txBody>
      </p:sp>
      <p:sp>
        <p:nvSpPr>
          <p:cNvPr id="7" name="TextBox 6"/>
          <p:cNvSpPr txBox="1"/>
          <p:nvPr/>
        </p:nvSpPr>
        <p:spPr>
          <a:xfrm>
            <a:off x="1159099" y="850006"/>
            <a:ext cx="98417" cy="369332"/>
          </a:xfrm>
          <a:prstGeom prst="rect">
            <a:avLst/>
          </a:prstGeom>
          <a:noFill/>
        </p:spPr>
        <p:txBody>
          <a:bodyPr wrap="square" rtlCol="0">
            <a:spAutoFit/>
          </a:bodyPr>
          <a:lstStyle/>
          <a:p>
            <a:endParaRPr lang="en-US" dirty="0"/>
          </a:p>
        </p:txBody>
      </p:sp>
      <p:sp>
        <p:nvSpPr>
          <p:cNvPr id="8" name="TextBox 7"/>
          <p:cNvSpPr txBox="1"/>
          <p:nvPr/>
        </p:nvSpPr>
        <p:spPr>
          <a:xfrm>
            <a:off x="2250079" y="850006"/>
            <a:ext cx="7502951" cy="646331"/>
          </a:xfrm>
          <a:prstGeom prst="rect">
            <a:avLst/>
          </a:prstGeom>
          <a:noFill/>
        </p:spPr>
        <p:txBody>
          <a:bodyPr wrap="none" rtlCol="0">
            <a:spAutoFit/>
          </a:bodyPr>
          <a:lstStyle/>
          <a:p>
            <a:r>
              <a:rPr lang="en-US" dirty="0" smtClean="0"/>
              <a:t>Proses ini bertujuan untuk bisa berkomunikasi dari Springboot dengan MySql. </a:t>
            </a:r>
          </a:p>
          <a:p>
            <a:r>
              <a:rPr lang="en-US" dirty="0" smtClean="0"/>
              <a:t>Segaligus membuat data table dan isian dari collom</a:t>
            </a:r>
            <a:endParaRPr lang="en-US" dirty="0"/>
          </a:p>
        </p:txBody>
      </p:sp>
    </p:spTree>
    <p:extLst>
      <p:ext uri="{BB962C8B-B14F-4D97-AF65-F5344CB8AC3E}">
        <p14:creationId xmlns:p14="http://schemas.microsoft.com/office/powerpoint/2010/main" val="78726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4570" y="656822"/>
            <a:ext cx="4597757" cy="369332"/>
          </a:xfrm>
          <a:prstGeom prst="rect">
            <a:avLst/>
          </a:prstGeom>
          <a:noFill/>
        </p:spPr>
        <p:txBody>
          <a:bodyPr wrap="square" rtlCol="0">
            <a:spAutoFit/>
          </a:bodyPr>
          <a:lstStyle/>
          <a:p>
            <a:pPr algn="ctr"/>
            <a:r>
              <a:rPr lang="en-US" dirty="0" smtClean="0"/>
              <a:t>Pembuatan CRUD</a:t>
            </a:r>
            <a:endParaRPr lang="en-US" dirty="0"/>
          </a:p>
        </p:txBody>
      </p:sp>
      <p:sp>
        <p:nvSpPr>
          <p:cNvPr id="7" name="TextBox 6"/>
          <p:cNvSpPr txBox="1"/>
          <p:nvPr/>
        </p:nvSpPr>
        <p:spPr>
          <a:xfrm>
            <a:off x="862885" y="1635617"/>
            <a:ext cx="140379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t>
            </a:r>
          </a:p>
          <a:p>
            <a:pPr marL="285750" indent="-285750">
              <a:buFont typeface="Arial" panose="020B0604020202020204" pitchFamily="34" charset="0"/>
              <a:buChar char="•"/>
            </a:pPr>
            <a:r>
              <a:rPr lang="en-US" dirty="0" smtClean="0"/>
              <a:t>Read</a:t>
            </a:r>
          </a:p>
          <a:p>
            <a:pPr marL="285750" indent="-285750">
              <a:buFont typeface="Arial" panose="020B0604020202020204" pitchFamily="34" charset="0"/>
              <a:buChar char="•"/>
            </a:pPr>
            <a:r>
              <a:rPr lang="en-US" dirty="0" smtClean="0"/>
              <a:t>Update</a:t>
            </a:r>
          </a:p>
          <a:p>
            <a:pPr marL="285750" indent="-285750">
              <a:buFont typeface="Arial" panose="020B0604020202020204" pitchFamily="34" charset="0"/>
              <a:buChar char="•"/>
            </a:pPr>
            <a:r>
              <a:rPr lang="en-US" dirty="0" smtClean="0"/>
              <a:t>Delete</a:t>
            </a:r>
          </a:p>
        </p:txBody>
      </p:sp>
      <p:sp>
        <p:nvSpPr>
          <p:cNvPr id="8" name="TextBox 7"/>
          <p:cNvSpPr txBox="1"/>
          <p:nvPr/>
        </p:nvSpPr>
        <p:spPr>
          <a:xfrm>
            <a:off x="3090930" y="1790163"/>
            <a:ext cx="7753081" cy="1477328"/>
          </a:xfrm>
          <a:prstGeom prst="rect">
            <a:avLst/>
          </a:prstGeom>
          <a:noFill/>
        </p:spPr>
        <p:txBody>
          <a:bodyPr wrap="square" rtlCol="0">
            <a:spAutoFit/>
          </a:bodyPr>
          <a:lstStyle/>
          <a:p>
            <a:r>
              <a:rPr lang="en-US" dirty="0" smtClean="0"/>
              <a:t>Dibuat terpisah secara fungsional dari masing-masing fungsi dengan memanfaatkan fitur dari spring framework. Bertujuan supaya bisa di Testing secara terpisah juga tanpa mengganggu jalannya App untuk client, serta dapat mengatasi bug yang muncul dari hasil testing ataupun bug yang muncul pada sisi client</a:t>
            </a:r>
          </a:p>
        </p:txBody>
      </p:sp>
      <p:pic>
        <p:nvPicPr>
          <p:cNvPr id="10" name="Picture 9"/>
          <p:cNvPicPr>
            <a:picLocks noChangeAspect="1"/>
          </p:cNvPicPr>
          <p:nvPr/>
        </p:nvPicPr>
        <p:blipFill rotWithShape="1">
          <a:blip r:embed="rId2"/>
          <a:srcRect l="28488" t="54804" r="46074" b="29527"/>
          <a:stretch/>
        </p:blipFill>
        <p:spPr>
          <a:xfrm>
            <a:off x="862885" y="3599955"/>
            <a:ext cx="3309871" cy="1146220"/>
          </a:xfrm>
          <a:prstGeom prst="rect">
            <a:avLst/>
          </a:prstGeom>
        </p:spPr>
      </p:pic>
      <p:sp>
        <p:nvSpPr>
          <p:cNvPr id="11" name="TextBox 10"/>
          <p:cNvSpPr txBox="1"/>
          <p:nvPr/>
        </p:nvSpPr>
        <p:spPr>
          <a:xfrm>
            <a:off x="672921" y="4893973"/>
            <a:ext cx="3689798" cy="369332"/>
          </a:xfrm>
          <a:prstGeom prst="rect">
            <a:avLst/>
          </a:prstGeom>
          <a:noFill/>
        </p:spPr>
        <p:txBody>
          <a:bodyPr wrap="square" rtlCol="0">
            <a:spAutoFit/>
          </a:bodyPr>
          <a:lstStyle/>
          <a:p>
            <a:r>
              <a:rPr lang="en-US" dirty="0" smtClean="0"/>
              <a:t>Pemanpaatan fitur Spring framework</a:t>
            </a:r>
            <a:endParaRPr lang="en-US" dirty="0"/>
          </a:p>
        </p:txBody>
      </p:sp>
      <p:pic>
        <p:nvPicPr>
          <p:cNvPr id="12" name="Picture 11"/>
          <p:cNvPicPr>
            <a:picLocks noChangeAspect="1"/>
          </p:cNvPicPr>
          <p:nvPr/>
        </p:nvPicPr>
        <p:blipFill rotWithShape="1">
          <a:blip r:embed="rId3"/>
          <a:srcRect l="30200" t="31118" r="5526" b="63071"/>
          <a:stretch/>
        </p:blipFill>
        <p:spPr>
          <a:xfrm>
            <a:off x="4362719" y="3524081"/>
            <a:ext cx="7263686" cy="425003"/>
          </a:xfrm>
          <a:prstGeom prst="rect">
            <a:avLst/>
          </a:prstGeom>
        </p:spPr>
      </p:pic>
    </p:spTree>
    <p:extLst>
      <p:ext uri="{BB962C8B-B14F-4D97-AF65-F5344CB8AC3E}">
        <p14:creationId xmlns:p14="http://schemas.microsoft.com/office/powerpoint/2010/main" val="381490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774" t="12456" r="5193" b="17474"/>
          <a:stretch/>
        </p:blipFill>
        <p:spPr>
          <a:xfrm>
            <a:off x="1619518" y="1308915"/>
            <a:ext cx="8461420" cy="5125792"/>
          </a:xfrm>
          <a:prstGeom prst="rect">
            <a:avLst/>
          </a:prstGeom>
        </p:spPr>
      </p:pic>
      <p:sp>
        <p:nvSpPr>
          <p:cNvPr id="5" name="TextBox 4"/>
          <p:cNvSpPr txBox="1"/>
          <p:nvPr/>
        </p:nvSpPr>
        <p:spPr>
          <a:xfrm>
            <a:off x="2743200" y="566670"/>
            <a:ext cx="6620595" cy="369332"/>
          </a:xfrm>
          <a:prstGeom prst="rect">
            <a:avLst/>
          </a:prstGeom>
          <a:noFill/>
        </p:spPr>
        <p:txBody>
          <a:bodyPr wrap="none" rtlCol="0">
            <a:spAutoFit/>
          </a:bodyPr>
          <a:lstStyle/>
          <a:p>
            <a:r>
              <a:rPr lang="en-US" dirty="0" smtClean="0"/>
              <a:t>Pengetesan Rest api yang telah di buat berdasarkan dengan  REST Api</a:t>
            </a:r>
            <a:endParaRPr lang="en-US" dirty="0"/>
          </a:p>
        </p:txBody>
      </p:sp>
    </p:spTree>
    <p:extLst>
      <p:ext uri="{BB962C8B-B14F-4D97-AF65-F5344CB8AC3E}">
        <p14:creationId xmlns:p14="http://schemas.microsoft.com/office/powerpoint/2010/main" val="80134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Pembuatan Frontend</a:t>
            </a:r>
            <a:endParaRPr lang="en-US" dirty="0"/>
          </a:p>
        </p:txBody>
      </p:sp>
      <p:sp>
        <p:nvSpPr>
          <p:cNvPr id="3" name="Content Placeholder 2"/>
          <p:cNvSpPr>
            <a:spLocks noGrp="1"/>
          </p:cNvSpPr>
          <p:nvPr>
            <p:ph idx="1"/>
          </p:nvPr>
        </p:nvSpPr>
        <p:spPr/>
        <p:txBody>
          <a:bodyPr/>
          <a:lstStyle/>
          <a:p>
            <a:pPr marL="0" indent="0">
              <a:buNone/>
            </a:pPr>
            <a:r>
              <a:rPr lang="en-US" smtClean="0"/>
              <a:t>todo</a:t>
            </a:r>
            <a:endParaRPr lang="en-US"/>
          </a:p>
        </p:txBody>
      </p:sp>
    </p:spTree>
    <p:extLst>
      <p:ext uri="{BB962C8B-B14F-4D97-AF65-F5344CB8AC3E}">
        <p14:creationId xmlns:p14="http://schemas.microsoft.com/office/powerpoint/2010/main" val="56095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158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APP List Makanan</vt:lpstr>
      <vt:lpstr>Bagian dari App</vt:lpstr>
      <vt:lpstr>PowerPoint Presentation</vt:lpstr>
      <vt:lpstr>PowerPoint Presentation</vt:lpstr>
      <vt:lpstr>PowerPoint Presentation</vt:lpstr>
      <vt:lpstr>PowerPoint Presentation</vt:lpstr>
      <vt:lpstr>Pembuatan Frontend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List Makanan</dc:title>
  <dc:creator>Microsoft account</dc:creator>
  <cp:lastModifiedBy>Microsoft account</cp:lastModifiedBy>
  <cp:revision>10</cp:revision>
  <dcterms:created xsi:type="dcterms:W3CDTF">2023-06-23T02:01:07Z</dcterms:created>
  <dcterms:modified xsi:type="dcterms:W3CDTF">2023-06-23T08:11:14Z</dcterms:modified>
</cp:coreProperties>
</file>