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 id="2147483833" r:id="rId2"/>
  </p:sldMasterIdLst>
  <p:notesMasterIdLst>
    <p:notesMasterId r:id="rId12"/>
  </p:notesMasterIdLst>
  <p:sldIdLst>
    <p:sldId id="272" r:id="rId3"/>
    <p:sldId id="302" r:id="rId4"/>
    <p:sldId id="324" r:id="rId5"/>
    <p:sldId id="311" r:id="rId6"/>
    <p:sldId id="303" r:id="rId7"/>
    <p:sldId id="307" r:id="rId8"/>
    <p:sldId id="328" r:id="rId9"/>
    <p:sldId id="299" r:id="rId10"/>
    <p:sldId id="304" r:id="rId11"/>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华文细黑" pitchFamily="2" charset="-122"/>
        <a:cs typeface="+mn-cs"/>
      </a:defRPr>
    </a:lvl1pPr>
    <a:lvl2pPr marL="457200" algn="l" rtl="0" fontAlgn="base">
      <a:spcBef>
        <a:spcPct val="0"/>
      </a:spcBef>
      <a:spcAft>
        <a:spcPct val="0"/>
      </a:spcAft>
      <a:defRPr i="1" kern="1200">
        <a:solidFill>
          <a:schemeClr val="tx1"/>
        </a:solidFill>
        <a:latin typeface="Arial" charset="0"/>
        <a:ea typeface="华文细黑" pitchFamily="2" charset="-122"/>
        <a:cs typeface="+mn-cs"/>
      </a:defRPr>
    </a:lvl2pPr>
    <a:lvl3pPr marL="914400" algn="l" rtl="0" fontAlgn="base">
      <a:spcBef>
        <a:spcPct val="0"/>
      </a:spcBef>
      <a:spcAft>
        <a:spcPct val="0"/>
      </a:spcAft>
      <a:defRPr i="1" kern="1200">
        <a:solidFill>
          <a:schemeClr val="tx1"/>
        </a:solidFill>
        <a:latin typeface="Arial" charset="0"/>
        <a:ea typeface="华文细黑" pitchFamily="2" charset="-122"/>
        <a:cs typeface="+mn-cs"/>
      </a:defRPr>
    </a:lvl3pPr>
    <a:lvl4pPr marL="1371600" algn="l" rtl="0" fontAlgn="base">
      <a:spcBef>
        <a:spcPct val="0"/>
      </a:spcBef>
      <a:spcAft>
        <a:spcPct val="0"/>
      </a:spcAft>
      <a:defRPr i="1" kern="1200">
        <a:solidFill>
          <a:schemeClr val="tx1"/>
        </a:solidFill>
        <a:latin typeface="Arial" charset="0"/>
        <a:ea typeface="华文细黑" pitchFamily="2" charset="-122"/>
        <a:cs typeface="+mn-cs"/>
      </a:defRPr>
    </a:lvl4pPr>
    <a:lvl5pPr marL="1828800" algn="l" rtl="0" fontAlgn="base">
      <a:spcBef>
        <a:spcPct val="0"/>
      </a:spcBef>
      <a:spcAft>
        <a:spcPct val="0"/>
      </a:spcAft>
      <a:defRPr i="1" kern="1200">
        <a:solidFill>
          <a:schemeClr val="tx1"/>
        </a:solidFill>
        <a:latin typeface="Arial" charset="0"/>
        <a:ea typeface="华文细黑" pitchFamily="2" charset="-122"/>
        <a:cs typeface="+mn-cs"/>
      </a:defRPr>
    </a:lvl5pPr>
    <a:lvl6pPr marL="2286000" algn="l" defTabSz="914400" rtl="0" eaLnBrk="1" latinLnBrk="0" hangingPunct="1">
      <a:defRPr i="1" kern="1200">
        <a:solidFill>
          <a:schemeClr val="tx1"/>
        </a:solidFill>
        <a:latin typeface="Arial" charset="0"/>
        <a:ea typeface="华文细黑" pitchFamily="2" charset="-122"/>
        <a:cs typeface="+mn-cs"/>
      </a:defRPr>
    </a:lvl6pPr>
    <a:lvl7pPr marL="2743200" algn="l" defTabSz="914400" rtl="0" eaLnBrk="1" latinLnBrk="0" hangingPunct="1">
      <a:defRPr i="1" kern="1200">
        <a:solidFill>
          <a:schemeClr val="tx1"/>
        </a:solidFill>
        <a:latin typeface="Arial" charset="0"/>
        <a:ea typeface="华文细黑" pitchFamily="2" charset="-122"/>
        <a:cs typeface="+mn-cs"/>
      </a:defRPr>
    </a:lvl7pPr>
    <a:lvl8pPr marL="3200400" algn="l" defTabSz="914400" rtl="0" eaLnBrk="1" latinLnBrk="0" hangingPunct="1">
      <a:defRPr i="1" kern="1200">
        <a:solidFill>
          <a:schemeClr val="tx1"/>
        </a:solidFill>
        <a:latin typeface="Arial" charset="0"/>
        <a:ea typeface="华文细黑" pitchFamily="2" charset="-122"/>
        <a:cs typeface="+mn-cs"/>
      </a:defRPr>
    </a:lvl8pPr>
    <a:lvl9pPr marL="3657600" algn="l" defTabSz="914400" rtl="0" eaLnBrk="1" latinLnBrk="0" hangingPunct="1">
      <a:defRPr i="1" kern="1200">
        <a:solidFill>
          <a:schemeClr val="tx1"/>
        </a:solidFill>
        <a:latin typeface="Arial" charset="0"/>
        <a:ea typeface="华文细黑"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F99CC"/>
    <a:srgbClr val="FF6699"/>
    <a:srgbClr val="993366"/>
    <a:srgbClr val="008000"/>
    <a:srgbClr val="996600"/>
    <a:srgbClr val="FF0066"/>
    <a:srgbClr val="FFCC99"/>
    <a:srgbClr val="99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97" autoAdjust="0"/>
    <p:restoredTop sz="94504" autoAdjust="0"/>
  </p:normalViewPr>
  <p:slideViewPr>
    <p:cSldViewPr snapToGrid="0">
      <p:cViewPr varScale="1">
        <p:scale>
          <a:sx n="69" d="100"/>
          <a:sy n="69" d="100"/>
        </p:scale>
        <p:origin x="-1380"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vl1pPr>
          </a:lstStyle>
          <a:p>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vl1pPr>
          </a:lstStyle>
          <a:p>
            <a:fld id="{A7951939-5229-437F-9AA0-D31E5A4BB058}" type="slidenum">
              <a:rPr lang="en-US" altLang="zh-CN"/>
              <a:pPr/>
              <a:t>‹#›</a:t>
            </a:fld>
            <a:endParaRPr lang="en-US" altLang="zh-CN"/>
          </a:p>
        </p:txBody>
      </p:sp>
    </p:spTree>
    <p:extLst>
      <p:ext uri="{BB962C8B-B14F-4D97-AF65-F5344CB8AC3E}">
        <p14:creationId xmlns="" xmlns:p14="http://schemas.microsoft.com/office/powerpoint/2010/main" val="3564163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2744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088127-6214-4075-8C79-7847A7D4E745}" type="datetimeFigureOut">
              <a:rPr lang="en-US" smtClean="0"/>
              <a:pPr/>
              <a:t>1/4/2018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F7E362-29AC-40E0-B20A-4068B75C64C1}"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088127-6214-4075-8C79-7847A7D4E745}" type="datetimeFigureOut">
              <a:rPr lang="en-US" smtClean="0"/>
              <a:pPr/>
              <a:t>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F7E362-29AC-40E0-B20A-4068B75C64C1}" type="slidenum">
              <a:rPr lang="en-US" smtClean="0"/>
              <a:pPr/>
              <a:t>‹#›</a:t>
            </a:fld>
            <a:endParaRPr lang="en-US"/>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088127-6214-4075-8C79-7847A7D4E745}" type="datetimeFigureOut">
              <a:rPr lang="en-US" smtClean="0"/>
              <a:pPr/>
              <a:t>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F7E362-29AC-40E0-B20A-4068B75C64C1}" type="slidenum">
              <a:rPr lang="en-US" smtClean="0"/>
              <a:pPr/>
              <a:t>‹#›</a:t>
            </a:fld>
            <a:endParaRPr lang="en-US"/>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5" name="Title 1"/>
          <p:cNvSpPr>
            <a:spLocks noGrp="1"/>
          </p:cNvSpPr>
          <p:nvPr>
            <p:ph type="title"/>
          </p:nvPr>
        </p:nvSpPr>
        <p:spPr>
          <a:xfrm>
            <a:off x="2703513" y="274638"/>
            <a:ext cx="6316662" cy="1143000"/>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693988" y="1600200"/>
            <a:ext cx="6326187"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467532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descr="websbook_281997611.jp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ctrTitle"/>
          </p:nvPr>
        </p:nvSpPr>
        <p:spPr>
          <a:xfrm>
            <a:off x="2701925" y="2130425"/>
            <a:ext cx="4800600" cy="1470025"/>
          </a:xfrm>
          <a:prstGeom prst="rect">
            <a:avLst/>
          </a:prstGeom>
        </p:spPr>
        <p:txBody>
          <a:bodyPr/>
          <a:lstStyle>
            <a:lvl1pPr algn="l">
              <a:buClr>
                <a:srgbClr val="FFFFFF"/>
              </a:buClr>
              <a:defRPr sz="3600"/>
            </a:lvl1pPr>
          </a:lstStyle>
          <a:p>
            <a:r>
              <a:rPr lang="en-US" smtClean="0"/>
              <a:t>Click to edit Master title style</a:t>
            </a:r>
            <a:endParaRPr lang="en-US" dirty="0"/>
          </a:p>
        </p:txBody>
      </p:sp>
      <p:sp>
        <p:nvSpPr>
          <p:cNvPr id="8" name="Rectangle 3"/>
          <p:cNvSpPr>
            <a:spLocks noGrp="1" noChangeArrowheads="1"/>
          </p:cNvSpPr>
          <p:nvPr>
            <p:ph type="subTitle" idx="1"/>
          </p:nvPr>
        </p:nvSpPr>
        <p:spPr>
          <a:xfrm>
            <a:off x="2701925" y="3886200"/>
            <a:ext cx="4114800" cy="1752600"/>
          </a:xfrm>
          <a:prstGeom prst="rect">
            <a:avLst/>
          </a:prstGeom>
        </p:spPr>
        <p:txBody>
          <a:bodyPr/>
          <a:lstStyle>
            <a:lvl1pPr marL="0" indent="0">
              <a:buClr>
                <a:srgbClr val="FFFFFF"/>
              </a:buClr>
              <a:buFontTx/>
              <a:buNone/>
              <a:defRPr sz="3500" baseline="0"/>
            </a:lvl1pPr>
          </a:lstStyle>
          <a:p>
            <a:r>
              <a:rPr lang="en-US" smtClean="0"/>
              <a:t>Click to edit Master subtitle style</a:t>
            </a:r>
            <a:endParaRPr lang="en-US" dirty="0"/>
          </a:p>
        </p:txBody>
      </p:sp>
    </p:spTree>
    <p:extLst>
      <p:ext uri="{BB962C8B-B14F-4D97-AF65-F5344CB8AC3E}">
        <p14:creationId xmlns="" xmlns:p14="http://schemas.microsoft.com/office/powerpoint/2010/main" val="1762948690"/>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39750" y="1341438"/>
            <a:ext cx="3956050" cy="4784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341438"/>
            <a:ext cx="3956050" cy="4784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 xmlns:p14="http://schemas.microsoft.com/office/powerpoint/2010/main" val="2019526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Title 1"/>
          <p:cNvSpPr>
            <a:spLocks noGrp="1"/>
          </p:cNvSpPr>
          <p:nvPr>
            <p:ph type="title"/>
          </p:nvPr>
        </p:nvSpPr>
        <p:spPr>
          <a:xfrm>
            <a:off x="2703513" y="274638"/>
            <a:ext cx="6316662" cy="1143000"/>
          </a:xfrm>
          <a:prstGeom prst="rect">
            <a:avLst/>
          </a:prstGeom>
        </p:spPr>
        <p:txBody>
          <a:bodyPr/>
          <a:lstStyle/>
          <a:p>
            <a:r>
              <a:rPr lang="en-US" smtClean="0"/>
              <a:t>Click to edit Master title style</a:t>
            </a:r>
            <a:endParaRPr lang="en-US"/>
          </a:p>
        </p:txBody>
      </p:sp>
    </p:spTree>
    <p:extLst>
      <p:ext uri="{BB962C8B-B14F-4D97-AF65-F5344CB8AC3E}">
        <p14:creationId xmlns="" xmlns:p14="http://schemas.microsoft.com/office/powerpoint/2010/main" val="247629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AA088127-6214-4075-8C79-7847A7D4E745}" type="datetimeFigureOut">
              <a:rPr lang="en-US" smtClean="0"/>
              <a:pPr/>
              <a:t>1/4/2018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0CF7E362-29AC-40E0-B20A-4068B75C64C1}" type="slidenum">
              <a:rPr lang="en-US" smtClean="0"/>
              <a:pPr/>
              <a:t>‹#›</a:t>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088127-6214-4075-8C79-7847A7D4E745}" type="datetimeFigureOut">
              <a:rPr lang="en-US" smtClean="0"/>
              <a:pPr/>
              <a:t>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F7E362-29AC-40E0-B20A-4068B75C64C1}" type="slidenum">
              <a:rPr lang="en-US" smtClean="0"/>
              <a:pPr/>
              <a:t>‹#›</a:t>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A088127-6214-4075-8C79-7847A7D4E745}" type="datetimeFigureOut">
              <a:rPr lang="en-US" smtClean="0"/>
              <a:pPr/>
              <a:t>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F7E362-29AC-40E0-B20A-4068B75C64C1}" type="slidenum">
              <a:rPr lang="en-US" smtClean="0"/>
              <a:pPr/>
              <a:t>‹#›</a:t>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088127-6214-4075-8C79-7847A7D4E745}" type="datetimeFigureOut">
              <a:rPr lang="en-US" smtClean="0"/>
              <a:pPr/>
              <a:t>1/4/2018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F7E362-29AC-40E0-B20A-4068B75C64C1}" type="slidenum">
              <a:rPr lang="en-US" smtClean="0"/>
              <a:pPr/>
              <a:t>‹#›</a:t>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A088127-6214-4075-8C79-7847A7D4E745}" type="datetimeFigureOut">
              <a:rPr lang="en-US" smtClean="0"/>
              <a:pPr/>
              <a:t>1/4/2018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CF7E362-29AC-40E0-B20A-4068B75C64C1}" type="slidenum">
              <a:rPr lang="en-US" smtClean="0"/>
              <a:pPr/>
              <a:t>‹#›</a:t>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A088127-6214-4075-8C79-7847A7D4E745}" type="datetimeFigureOut">
              <a:rPr lang="en-US" smtClean="0"/>
              <a:pPr/>
              <a:t>1/4/2018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CF7E362-29AC-40E0-B20A-4068B75C64C1}" type="slidenum">
              <a:rPr lang="en-US" smtClean="0"/>
              <a:pPr/>
              <a:t>‹#›</a:t>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A088127-6214-4075-8C79-7847A7D4E745}" type="datetimeFigureOut">
              <a:rPr lang="en-US" smtClean="0"/>
              <a:pPr/>
              <a:t>1/4/2018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CF7E362-29AC-40E0-B20A-4068B75C64C1}" type="slidenum">
              <a:rPr lang="en-US" smtClean="0"/>
              <a:pPr/>
              <a:t>‹#›</a:t>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088127-6214-4075-8C79-7847A7D4E745}" type="datetimeFigureOut">
              <a:rPr lang="en-US" smtClean="0"/>
              <a:pPr/>
              <a:t>1/4/2018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F7E362-29AC-40E0-B20A-4068B75C64C1}" type="slidenum">
              <a:rPr lang="en-US" smtClean="0"/>
              <a:pPr/>
              <a:t>‹#›</a:t>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113636508"/>
      </p:ext>
    </p:extLst>
  </p:cSld>
  <p:clrMap bg1="lt1" tx1="dk1" bg2="lt2" tx2="dk2" accent1="accent1" accent2="accent2" accent3="accent3" accent4="accent4" accent5="accent5" accent6="accent6" hlink="hlink" folHlink="folHlink"/>
  <p:sldLayoutIdLst>
    <p:sldLayoutId id="214748383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A088127-6214-4075-8C79-7847A7D4E745}" type="datetimeFigureOut">
              <a:rPr lang="en-US" smtClean="0"/>
              <a:pPr/>
              <a:t>1/4/2018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CF7E362-29AC-40E0-B20A-4068B75C64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17" r:id="rId13"/>
    <p:sldLayoutId id="2147483812" r:id="rId14"/>
    <p:sldLayoutId id="2147483813" r:id="rId15"/>
  </p:sldLayoutIdLst>
  <p:hf hdr="0" ftr="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slide" Target="slide1.xml"/><Relationship Id="rId5" Type="http://schemas.openxmlformats.org/officeDocument/2006/relationships/slide" Target="slide2.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9"/>
          <p:cNvSpPr>
            <a:spLocks noChangeArrowheads="1"/>
          </p:cNvSpPr>
          <p:nvPr/>
        </p:nvSpPr>
        <p:spPr bwMode="auto">
          <a:xfrm>
            <a:off x="1768475" y="609600"/>
            <a:ext cx="6913563" cy="5267325"/>
          </a:xfrm>
          <a:prstGeom prst="roundRect">
            <a:avLst>
              <a:gd name="adj" fmla="val 16667"/>
            </a:avLst>
          </a:prstGeom>
          <a:solidFill>
            <a:schemeClr val="accent1">
              <a:alpha val="27058"/>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0" name="AutoShape 4"/>
          <p:cNvSpPr>
            <a:spLocks noChangeArrowheads="1"/>
          </p:cNvSpPr>
          <p:nvPr/>
        </p:nvSpPr>
        <p:spPr bwMode="auto">
          <a:xfrm>
            <a:off x="2786062" y="1358103"/>
            <a:ext cx="6929437" cy="3894936"/>
          </a:xfrm>
          <a:prstGeom prst="roundRect">
            <a:avLst>
              <a:gd name="adj" fmla="val 16667"/>
            </a:avLst>
          </a:prstGeom>
          <a:solidFill>
            <a:schemeClr val="bg1">
              <a:alpha val="36862"/>
            </a:schemeClr>
          </a:solidFill>
          <a:ln>
            <a:solidFill>
              <a:schemeClr val="accent2">
                <a:lumMod val="75000"/>
              </a:schemeClr>
            </a:solidFill>
          </a:ln>
          <a:effectLst>
            <a:outerShdw blurRad="63500" sx="102000" sy="102000" algn="ctr" rotWithShape="0">
              <a:prstClr val="black">
                <a:alpha val="40000"/>
              </a:prst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none" anchor="ctr"/>
          <a:lstStyle/>
          <a:p>
            <a:pPr algn="ctr"/>
            <a:endParaRPr lang="en-US" sz="3000" b="1" dirty="0" smtClean="0">
              <a:latin typeface="Cambria" pitchFamily="18" charset="0"/>
            </a:endParaRPr>
          </a:p>
          <a:p>
            <a:pPr algn="ctr"/>
            <a:endParaRPr lang="en-US" sz="3000" b="1" dirty="0">
              <a:latin typeface="Cambria" pitchFamily="18" charset="0"/>
            </a:endParaRPr>
          </a:p>
          <a:p>
            <a:pPr algn="ctr"/>
            <a:r>
              <a:rPr lang="id-ID" sz="3000" b="1" dirty="0" smtClean="0">
                <a:latin typeface="Cambria" pitchFamily="18" charset="0"/>
              </a:rPr>
              <a:t>CHAIN AND ABLE</a:t>
            </a:r>
            <a:endParaRPr lang="en-US" sz="3000" b="1" dirty="0" smtClean="0">
              <a:latin typeface="Cambria" pitchFamily="18" charset="0"/>
            </a:endParaRPr>
          </a:p>
          <a:p>
            <a:pPr algn="ctr"/>
            <a:endParaRPr lang="en-US" sz="2000" b="1" dirty="0" smtClean="0">
              <a:latin typeface="Cambria" pitchFamily="18" charset="0"/>
            </a:endParaRPr>
          </a:p>
          <a:p>
            <a:pPr algn="ctr"/>
            <a:endParaRPr lang="en-US" sz="3000" b="1" dirty="0">
              <a:latin typeface="Cambria" pitchFamily="18" charset="0"/>
            </a:endParaRPr>
          </a:p>
          <a:p>
            <a:endParaRPr lang="en-US" altLang="zh-CN" sz="1000" dirty="0"/>
          </a:p>
        </p:txBody>
      </p:sp>
      <p:pic>
        <p:nvPicPr>
          <p:cNvPr id="3078" name="Picture 6" descr="D:\BJB+ FILE SIAKAD\File Campuran\logo stmik baru7.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82475" y="1358103"/>
            <a:ext cx="1342261" cy="134957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985963" y="820777"/>
            <a:ext cx="6000361" cy="369332"/>
          </a:xfrm>
          <a:prstGeom prst="rect">
            <a:avLst/>
          </a:prstGeom>
        </p:spPr>
        <p:txBody>
          <a:bodyPr wrap="none">
            <a:spAutoFit/>
          </a:bodyPr>
          <a:lstStyle/>
          <a:p>
            <a:pPr eaLnBrk="1" hangingPunct="1">
              <a:spcBef>
                <a:spcPct val="50000"/>
              </a:spcBef>
            </a:pPr>
            <a:r>
              <a:rPr lang="en-US" altLang="zh-CN" b="1" i="0" dirty="0" smtClean="0">
                <a:solidFill>
                  <a:srgbClr val="003366"/>
                </a:solidFill>
                <a:latin typeface="Book Antiqua" panose="02040602050305030304" pitchFamily="18" charset="0"/>
                <a:cs typeface="Courier New" panose="02070309020205020404" pitchFamily="49" charset="0"/>
              </a:rPr>
              <a:t> TUGAS  </a:t>
            </a:r>
            <a:r>
              <a:rPr lang="en-US" altLang="zh-CN" b="1" i="0" dirty="0" smtClean="0">
                <a:solidFill>
                  <a:srgbClr val="FF3300"/>
                </a:solidFill>
                <a:latin typeface="Book Antiqua" panose="02040602050305030304" pitchFamily="18" charset="0"/>
                <a:cs typeface="Courier New" panose="02070309020205020404" pitchFamily="49" charset="0"/>
              </a:rPr>
              <a:t>MATAKULIAH</a:t>
            </a:r>
            <a:r>
              <a:rPr lang="en-US" altLang="zh-CN" b="1" i="0" dirty="0" smtClean="0">
                <a:latin typeface="Book Antiqua" panose="02040602050305030304" pitchFamily="18" charset="0"/>
                <a:cs typeface="Courier New" panose="02070309020205020404" pitchFamily="49" charset="0"/>
              </a:rPr>
              <a:t>   </a:t>
            </a:r>
            <a:r>
              <a:rPr lang="id-ID" altLang="zh-CN" b="1" i="0" dirty="0" smtClean="0">
                <a:solidFill>
                  <a:srgbClr val="003366"/>
                </a:solidFill>
                <a:latin typeface="Book Antiqua" panose="02040602050305030304" pitchFamily="18" charset="0"/>
                <a:cs typeface="Courier New" panose="02070309020205020404" pitchFamily="49" charset="0"/>
              </a:rPr>
              <a:t>KEAMANAN KOMPUTER</a:t>
            </a:r>
            <a:endParaRPr lang="en-US" altLang="zh-CN" b="1" i="0" dirty="0">
              <a:solidFill>
                <a:srgbClr val="003366"/>
              </a:solidFill>
              <a:latin typeface="Book Antiqua" panose="02040602050305030304" pitchFamily="18" charset="0"/>
              <a:cs typeface="Courier New" panose="02070309020205020404" pitchFamily="49" charset="0"/>
            </a:endParaRPr>
          </a:p>
        </p:txBody>
      </p:sp>
      <p:pic>
        <p:nvPicPr>
          <p:cNvPr id="3079" name="Picture 7" descr="D:\BY\kuliah\animasi-bergerak-olahraga-hewan-0030.gif"/>
          <p:cNvPicPr>
            <a:picLocks noChangeAspect="1" noChangeArrowheads="1" noCrop="1"/>
          </p:cNvPicPr>
          <p:nvPr/>
        </p:nvPicPr>
        <p:blipFill>
          <a:blip r:embed="rId3">
            <a:extLst>
              <a:ext uri="{28A0092B-C50C-407E-A947-70E740481C1C}">
                <a14:useLocalDpi xmlns="" xmlns:a14="http://schemas.microsoft.com/office/drawing/2010/main" val="0"/>
              </a:ext>
            </a:extLst>
          </a:blip>
          <a:srcRect/>
          <a:stretch>
            <a:fillRect/>
          </a:stretch>
        </p:blipFill>
        <p:spPr bwMode="auto">
          <a:xfrm>
            <a:off x="37718" y="5253038"/>
            <a:ext cx="1838325" cy="1290637"/>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 Box 6"/>
          <p:cNvSpPr txBox="1">
            <a:spLocks noChangeArrowheads="1"/>
          </p:cNvSpPr>
          <p:nvPr/>
        </p:nvSpPr>
        <p:spPr bwMode="auto">
          <a:xfrm>
            <a:off x="6805613" y="6349227"/>
            <a:ext cx="118268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eaLnBrk="1" hangingPunct="1">
              <a:spcBef>
                <a:spcPct val="50000"/>
              </a:spcBef>
            </a:pPr>
            <a:r>
              <a:rPr lang="en-US" altLang="zh-CN" sz="1200" b="1" dirty="0" smtClean="0">
                <a:solidFill>
                  <a:srgbClr val="C00000"/>
                </a:solidFill>
                <a:latin typeface="Cooper Black" pitchFamily="18" charset="0"/>
              </a:rPr>
              <a:t>TUGAS </a:t>
            </a:r>
            <a:r>
              <a:rPr lang="en-US" altLang="zh-CN" sz="1200" b="1" dirty="0" smtClean="0">
                <a:solidFill>
                  <a:srgbClr val="002060"/>
                </a:solidFill>
                <a:latin typeface="Cooper Black" pitchFamily="18" charset="0"/>
              </a:rPr>
              <a:t>PBO</a:t>
            </a:r>
            <a:endParaRPr lang="en-US" altLang="zh-CN" sz="1200" b="1" dirty="0">
              <a:solidFill>
                <a:srgbClr val="002060"/>
              </a:solidFill>
              <a:latin typeface="Cooper Black"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9"/>
          <p:cNvSpPr>
            <a:spLocks noChangeArrowheads="1"/>
          </p:cNvSpPr>
          <p:nvPr/>
        </p:nvSpPr>
        <p:spPr bwMode="auto">
          <a:xfrm>
            <a:off x="428625" y="609600"/>
            <a:ext cx="8253413" cy="5267325"/>
          </a:xfrm>
          <a:prstGeom prst="roundRect">
            <a:avLst>
              <a:gd name="adj" fmla="val 16667"/>
            </a:avLst>
          </a:prstGeom>
          <a:solidFill>
            <a:schemeClr val="accent1">
              <a:alpha val="27058"/>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5" name="AutoShape 4"/>
          <p:cNvSpPr>
            <a:spLocks noChangeArrowheads="1"/>
          </p:cNvSpPr>
          <p:nvPr/>
        </p:nvSpPr>
        <p:spPr bwMode="auto">
          <a:xfrm>
            <a:off x="655093" y="1412875"/>
            <a:ext cx="7809457" cy="4210003"/>
          </a:xfrm>
          <a:prstGeom prst="roundRect">
            <a:avLst>
              <a:gd name="adj" fmla="val 16667"/>
            </a:avLst>
          </a:prstGeom>
          <a:solidFill>
            <a:schemeClr val="bg1">
              <a:lumMod val="95000"/>
              <a:alpha val="36862"/>
            </a:schemeClr>
          </a:solidFill>
          <a:ln>
            <a:noFill/>
          </a:ln>
        </p:spPr>
        <p:txBody>
          <a:bodyPr wrap="none" anchor="ctr"/>
          <a:lstStyle/>
          <a:p>
            <a:endParaRPr lang="en-US" altLang="zh-CN" sz="1000" dirty="0"/>
          </a:p>
        </p:txBody>
      </p:sp>
      <p:sp>
        <p:nvSpPr>
          <p:cNvPr id="6" name="Rectangle 5"/>
          <p:cNvSpPr/>
          <p:nvPr/>
        </p:nvSpPr>
        <p:spPr>
          <a:xfrm>
            <a:off x="4315079" y="871210"/>
            <a:ext cx="3515706" cy="523220"/>
          </a:xfrm>
          <a:prstGeom prst="rect">
            <a:avLst/>
          </a:prstGeom>
        </p:spPr>
        <p:txBody>
          <a:bodyPr wrap="none">
            <a:spAutoFit/>
          </a:bodyPr>
          <a:lstStyle/>
          <a:p>
            <a:pPr eaLnBrk="1" hangingPunct="1">
              <a:spcBef>
                <a:spcPct val="50000"/>
              </a:spcBef>
            </a:pPr>
            <a:r>
              <a:rPr lang="en-US" altLang="zh-CN" sz="2800" b="1" i="0" dirty="0" smtClean="0">
                <a:solidFill>
                  <a:srgbClr val="FF3300"/>
                </a:solidFill>
                <a:latin typeface="Book Antiqua" panose="02040602050305030304" pitchFamily="18" charset="0"/>
              </a:rPr>
              <a:t>TIM</a:t>
            </a:r>
            <a:r>
              <a:rPr lang="en-US" altLang="zh-CN" sz="2800" b="1" i="0" dirty="0" smtClean="0">
                <a:latin typeface="Book Antiqua" panose="02040602050305030304" pitchFamily="18" charset="0"/>
              </a:rPr>
              <a:t>   </a:t>
            </a:r>
            <a:r>
              <a:rPr lang="en-US" altLang="zh-CN" sz="2800" b="1" i="0" dirty="0" smtClean="0">
                <a:solidFill>
                  <a:srgbClr val="003366"/>
                </a:solidFill>
                <a:latin typeface="Book Antiqua" panose="02040602050305030304" pitchFamily="18" charset="0"/>
              </a:rPr>
              <a:t>PENYUSUN  </a:t>
            </a:r>
            <a:r>
              <a:rPr lang="en-US" altLang="zh-CN" sz="2800" b="1" i="0" dirty="0" smtClean="0">
                <a:solidFill>
                  <a:srgbClr val="FF0000"/>
                </a:solidFill>
                <a:latin typeface="Book Antiqua" panose="02040602050305030304" pitchFamily="18" charset="0"/>
              </a:rPr>
              <a:t>:</a:t>
            </a:r>
            <a:endParaRPr lang="en-US" altLang="zh-CN" sz="2800" b="1" i="0" dirty="0">
              <a:solidFill>
                <a:srgbClr val="FF0000"/>
              </a:solidFill>
              <a:latin typeface="Book Antiqua" panose="02040602050305030304" pitchFamily="18" charset="0"/>
            </a:endParaRPr>
          </a:p>
        </p:txBody>
      </p:sp>
      <p:sp>
        <p:nvSpPr>
          <p:cNvPr id="7" name="Rectangle 6"/>
          <p:cNvSpPr/>
          <p:nvPr/>
        </p:nvSpPr>
        <p:spPr>
          <a:xfrm>
            <a:off x="1535751" y="2057428"/>
            <a:ext cx="6731001" cy="3139321"/>
          </a:xfrm>
          <a:prstGeom prst="rect">
            <a:avLst/>
          </a:prstGeom>
        </p:spPr>
        <p:txBody>
          <a:bodyPr wrap="square">
            <a:spAutoFit/>
          </a:bodyPr>
          <a:lstStyle/>
          <a:p>
            <a:r>
              <a:rPr lang="en-US" i="0" dirty="0" smtClean="0">
                <a:latin typeface="Book Antiqua" panose="02040602050305030304" pitchFamily="18" charset="0"/>
              </a:rPr>
              <a:t>HAYATI NUPUS			2015-804-030</a:t>
            </a:r>
          </a:p>
          <a:p>
            <a:r>
              <a:rPr lang="en-US" i="0" dirty="0" smtClean="0">
                <a:latin typeface="Book Antiqua" panose="02040602050305030304" pitchFamily="18" charset="0"/>
              </a:rPr>
              <a:t>	</a:t>
            </a:r>
            <a:r>
              <a:rPr lang="en-US" i="0" dirty="0" smtClean="0">
                <a:solidFill>
                  <a:srgbClr val="0070C0"/>
                </a:solidFill>
                <a:latin typeface="Book Antiqua" panose="02040602050305030304" pitchFamily="18" charset="0"/>
              </a:rPr>
              <a:t>DIAN APRIYANI			2015-804-040</a:t>
            </a:r>
            <a:endParaRPr lang="en-US" i="0" dirty="0">
              <a:solidFill>
                <a:srgbClr val="0070C0"/>
              </a:solidFill>
              <a:latin typeface="Book Antiqua" panose="02040602050305030304" pitchFamily="18" charset="0"/>
            </a:endParaRPr>
          </a:p>
          <a:p>
            <a:r>
              <a:rPr lang="en-US" i="0" dirty="0" smtClean="0">
                <a:latin typeface="Book Antiqua" panose="02040602050305030304" pitchFamily="18" charset="0"/>
              </a:rPr>
              <a:t>INDRI </a:t>
            </a:r>
            <a:r>
              <a:rPr lang="en-US" i="0" dirty="0">
                <a:latin typeface="Book Antiqua" panose="02040602050305030304" pitchFamily="18" charset="0"/>
              </a:rPr>
              <a:t>TRI ASTUTI	</a:t>
            </a:r>
            <a:r>
              <a:rPr lang="en-US" i="0" dirty="0" smtClean="0">
                <a:latin typeface="Book Antiqua" panose="02040602050305030304" pitchFamily="18" charset="0"/>
              </a:rPr>
              <a:t>	2015-804-061</a:t>
            </a:r>
            <a:endParaRPr lang="en-US" i="0" dirty="0">
              <a:latin typeface="Book Antiqua" panose="02040602050305030304" pitchFamily="18" charset="0"/>
            </a:endParaRPr>
          </a:p>
          <a:p>
            <a:r>
              <a:rPr lang="en-US" i="0" dirty="0" smtClean="0">
                <a:latin typeface="Book Antiqua" panose="02040602050305030304" pitchFamily="18" charset="0"/>
              </a:rPr>
              <a:t>	</a:t>
            </a:r>
            <a:r>
              <a:rPr lang="en-US" i="0" dirty="0" smtClean="0">
                <a:solidFill>
                  <a:srgbClr val="0070C0"/>
                </a:solidFill>
                <a:latin typeface="Book Antiqua" panose="02040602050305030304" pitchFamily="18" charset="0"/>
              </a:rPr>
              <a:t>NOVA </a:t>
            </a:r>
            <a:r>
              <a:rPr lang="en-US" i="0" dirty="0">
                <a:solidFill>
                  <a:srgbClr val="0070C0"/>
                </a:solidFill>
                <a:latin typeface="Book Antiqua" panose="02040602050305030304" pitchFamily="18" charset="0"/>
              </a:rPr>
              <a:t>PURNAMA </a:t>
            </a:r>
            <a:r>
              <a:rPr lang="en-US" i="0" dirty="0" smtClean="0">
                <a:solidFill>
                  <a:srgbClr val="0070C0"/>
                </a:solidFill>
                <a:latin typeface="Book Antiqua" panose="02040602050305030304" pitchFamily="18" charset="0"/>
              </a:rPr>
              <a:t>SARI		2015-804-050</a:t>
            </a:r>
            <a:endParaRPr lang="en-US" i="0" dirty="0">
              <a:solidFill>
                <a:srgbClr val="0070C0"/>
              </a:solidFill>
              <a:latin typeface="Book Antiqua" panose="02040602050305030304" pitchFamily="18" charset="0"/>
            </a:endParaRPr>
          </a:p>
          <a:p>
            <a:r>
              <a:rPr lang="en-US" i="0" dirty="0">
                <a:latin typeface="Book Antiqua" panose="02040602050305030304" pitchFamily="18" charset="0"/>
              </a:rPr>
              <a:t>GILANG ESTU		</a:t>
            </a:r>
            <a:r>
              <a:rPr lang="en-US" i="0" dirty="0" smtClean="0">
                <a:latin typeface="Book Antiqua" panose="02040602050305030304" pitchFamily="18" charset="0"/>
              </a:rPr>
              <a:t>	2014-804-283</a:t>
            </a:r>
            <a:endParaRPr lang="en-US" i="0" dirty="0">
              <a:latin typeface="Book Antiqua" panose="02040602050305030304" pitchFamily="18" charset="0"/>
            </a:endParaRPr>
          </a:p>
          <a:p>
            <a:r>
              <a:rPr lang="en-US" i="0" dirty="0" smtClean="0">
                <a:latin typeface="Book Antiqua" panose="02040602050305030304" pitchFamily="18" charset="0"/>
              </a:rPr>
              <a:t>	</a:t>
            </a:r>
            <a:r>
              <a:rPr lang="en-US" i="0" dirty="0" smtClean="0">
                <a:solidFill>
                  <a:srgbClr val="0070C0"/>
                </a:solidFill>
                <a:latin typeface="Book Antiqua" panose="02040602050305030304" pitchFamily="18" charset="0"/>
              </a:rPr>
              <a:t>EKO </a:t>
            </a:r>
            <a:r>
              <a:rPr lang="en-US" i="0" dirty="0">
                <a:solidFill>
                  <a:srgbClr val="0070C0"/>
                </a:solidFill>
                <a:latin typeface="Book Antiqua" panose="02040602050305030304" pitchFamily="18" charset="0"/>
              </a:rPr>
              <a:t>CAHYONO	</a:t>
            </a:r>
            <a:r>
              <a:rPr lang="en-US" i="0" dirty="0" smtClean="0">
                <a:solidFill>
                  <a:srgbClr val="0070C0"/>
                </a:solidFill>
                <a:latin typeface="Book Antiqua" panose="02040602050305030304" pitchFamily="18" charset="0"/>
              </a:rPr>
              <a:t>		2014-804-319</a:t>
            </a:r>
            <a:endParaRPr lang="en-US" i="0" dirty="0">
              <a:solidFill>
                <a:srgbClr val="0070C0"/>
              </a:solidFill>
              <a:latin typeface="Book Antiqua" panose="02040602050305030304" pitchFamily="18" charset="0"/>
            </a:endParaRPr>
          </a:p>
          <a:p>
            <a:r>
              <a:rPr lang="en-US" i="0" dirty="0" smtClean="0">
                <a:latin typeface="Book Antiqua" panose="02040602050305030304" pitchFamily="18" charset="0"/>
              </a:rPr>
              <a:t> OONG </a:t>
            </a:r>
            <a:r>
              <a:rPr lang="en-US" i="0" dirty="0">
                <a:latin typeface="Book Antiqua" panose="02040602050305030304" pitchFamily="18" charset="0"/>
              </a:rPr>
              <a:t>JULIAN FERNANDA	</a:t>
            </a:r>
            <a:r>
              <a:rPr lang="en-US" i="0" dirty="0" smtClean="0">
                <a:latin typeface="Book Antiqua" panose="02040602050305030304" pitchFamily="18" charset="0"/>
              </a:rPr>
              <a:t>2016-804-234</a:t>
            </a:r>
            <a:r>
              <a:rPr lang="en-US" i="0" dirty="0">
                <a:latin typeface="Book Antiqua" panose="02040602050305030304" pitchFamily="18" charset="0"/>
              </a:rPr>
              <a:t>	</a:t>
            </a:r>
          </a:p>
          <a:p>
            <a:r>
              <a:rPr lang="en-US" i="0" dirty="0" smtClean="0">
                <a:latin typeface="Book Antiqua" panose="02040602050305030304" pitchFamily="18" charset="0"/>
              </a:rPr>
              <a:t>	</a:t>
            </a:r>
            <a:r>
              <a:rPr lang="en-US" i="0" dirty="0" smtClean="0">
                <a:solidFill>
                  <a:srgbClr val="0070C0"/>
                </a:solidFill>
                <a:latin typeface="Book Antiqua" panose="02040602050305030304" pitchFamily="18" charset="0"/>
              </a:rPr>
              <a:t>ERVIRA </a:t>
            </a:r>
            <a:r>
              <a:rPr lang="en-US" i="0" dirty="0">
                <a:solidFill>
                  <a:srgbClr val="0070C0"/>
                </a:solidFill>
                <a:latin typeface="Book Antiqua" panose="02040602050305030304" pitchFamily="18" charset="0"/>
              </a:rPr>
              <a:t>ROSSHA	</a:t>
            </a:r>
            <a:r>
              <a:rPr lang="en-US" i="0" dirty="0" smtClean="0">
                <a:solidFill>
                  <a:srgbClr val="0070C0"/>
                </a:solidFill>
                <a:latin typeface="Book Antiqua" panose="02040602050305030304" pitchFamily="18" charset="0"/>
              </a:rPr>
              <a:t>	2016-804-333</a:t>
            </a:r>
            <a:endParaRPr lang="en-US" i="0" dirty="0">
              <a:solidFill>
                <a:srgbClr val="0070C0"/>
              </a:solidFill>
              <a:latin typeface="Book Antiqua" panose="02040602050305030304" pitchFamily="18" charset="0"/>
            </a:endParaRPr>
          </a:p>
          <a:p>
            <a:r>
              <a:rPr lang="en-US" i="0" dirty="0" smtClean="0">
                <a:latin typeface="Book Antiqua" panose="02040602050305030304" pitchFamily="18" charset="0"/>
              </a:rPr>
              <a:t>DWI </a:t>
            </a:r>
            <a:r>
              <a:rPr lang="en-US" i="0" dirty="0">
                <a:latin typeface="Book Antiqua" panose="02040602050305030304" pitchFamily="18" charset="0"/>
              </a:rPr>
              <a:t>NURURI		</a:t>
            </a:r>
            <a:r>
              <a:rPr lang="en-US" i="0" dirty="0" smtClean="0">
                <a:latin typeface="Book Antiqua" panose="02040602050305030304" pitchFamily="18" charset="0"/>
              </a:rPr>
              <a:t>	2015-804-073</a:t>
            </a:r>
          </a:p>
          <a:p>
            <a:r>
              <a:rPr lang="en-US" i="0" dirty="0" smtClean="0">
                <a:latin typeface="Book Antiqua" panose="02040602050305030304" pitchFamily="18" charset="0"/>
              </a:rPr>
              <a:t>	</a:t>
            </a:r>
            <a:endParaRPr lang="en-US" i="0" dirty="0">
              <a:solidFill>
                <a:srgbClr val="0070C0"/>
              </a:solidFill>
              <a:latin typeface="Book Antiqua" panose="02040602050305030304" pitchFamily="18" charset="0"/>
            </a:endParaRPr>
          </a:p>
          <a:p>
            <a:endParaRPr lang="en-US" i="0" dirty="0">
              <a:latin typeface="Book Antiqua" panose="02040602050305030304" pitchFamily="18" charset="0"/>
            </a:endParaRPr>
          </a:p>
        </p:txBody>
      </p:sp>
      <p:pic>
        <p:nvPicPr>
          <p:cNvPr id="8" name="Picture 5" descr="D:\BY\kuliah\animasi-bergerak-olahraga-hewan-0071.gif"/>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625" y="5942806"/>
            <a:ext cx="2241550" cy="6905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0" y="1709927"/>
            <a:ext cx="9144000" cy="5148072"/>
          </a:xfrm>
          <a:custGeom>
            <a:avLst/>
            <a:gdLst/>
            <a:ahLst/>
            <a:cxnLst/>
            <a:rect l="l" t="t" r="r" b="b"/>
            <a:pathLst>
              <a:path w="9144000" h="5148072">
                <a:moveTo>
                  <a:pt x="0" y="5148072"/>
                </a:moveTo>
                <a:lnTo>
                  <a:pt x="9144000" y="5148072"/>
                </a:lnTo>
                <a:lnTo>
                  <a:pt x="9144000" y="0"/>
                </a:lnTo>
                <a:lnTo>
                  <a:pt x="0" y="0"/>
                </a:lnTo>
                <a:lnTo>
                  <a:pt x="0" y="5148072"/>
                </a:lnTo>
                <a:close/>
              </a:path>
            </a:pathLst>
          </a:custGeom>
          <a:solidFill>
            <a:srgbClr val="D7D7D7"/>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31" name="object 31"/>
          <p:cNvSpPr/>
          <p:nvPr/>
        </p:nvSpPr>
        <p:spPr>
          <a:xfrm>
            <a:off x="1003300" y="2976956"/>
            <a:ext cx="2946400" cy="546100"/>
          </a:xfrm>
          <a:custGeom>
            <a:avLst/>
            <a:gdLst/>
            <a:ahLst/>
            <a:cxnLst/>
            <a:rect l="l" t="t" r="r" b="b"/>
            <a:pathLst>
              <a:path w="2946400" h="546100">
                <a:moveTo>
                  <a:pt x="0" y="546100"/>
                </a:moveTo>
                <a:lnTo>
                  <a:pt x="2946400" y="546100"/>
                </a:lnTo>
                <a:lnTo>
                  <a:pt x="29464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32" name="object 32"/>
          <p:cNvSpPr/>
          <p:nvPr/>
        </p:nvSpPr>
        <p:spPr>
          <a:xfrm>
            <a:off x="1003300" y="2257513"/>
            <a:ext cx="2946400" cy="546100"/>
          </a:xfrm>
          <a:custGeom>
            <a:avLst/>
            <a:gdLst/>
            <a:ahLst/>
            <a:cxnLst/>
            <a:rect l="l" t="t" r="r" b="b"/>
            <a:pathLst>
              <a:path w="2946400" h="546100">
                <a:moveTo>
                  <a:pt x="0" y="546100"/>
                </a:moveTo>
                <a:lnTo>
                  <a:pt x="2946400" y="546100"/>
                </a:lnTo>
                <a:lnTo>
                  <a:pt x="29464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36" name="object 36"/>
          <p:cNvSpPr/>
          <p:nvPr/>
        </p:nvSpPr>
        <p:spPr>
          <a:xfrm>
            <a:off x="1003300" y="4415828"/>
            <a:ext cx="2946400" cy="546100"/>
          </a:xfrm>
          <a:custGeom>
            <a:avLst/>
            <a:gdLst/>
            <a:ahLst/>
            <a:cxnLst/>
            <a:rect l="l" t="t" r="r" b="b"/>
            <a:pathLst>
              <a:path w="2946400" h="546100">
                <a:moveTo>
                  <a:pt x="0" y="546100"/>
                </a:moveTo>
                <a:lnTo>
                  <a:pt x="2946400" y="546100"/>
                </a:lnTo>
                <a:lnTo>
                  <a:pt x="29464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37" name="object 37"/>
          <p:cNvSpPr/>
          <p:nvPr/>
        </p:nvSpPr>
        <p:spPr>
          <a:xfrm>
            <a:off x="457200" y="4415828"/>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9779B5"/>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38" name="object 38"/>
          <p:cNvSpPr/>
          <p:nvPr/>
        </p:nvSpPr>
        <p:spPr>
          <a:xfrm>
            <a:off x="1003300" y="3696385"/>
            <a:ext cx="2946400" cy="546100"/>
          </a:xfrm>
          <a:custGeom>
            <a:avLst/>
            <a:gdLst/>
            <a:ahLst/>
            <a:cxnLst/>
            <a:rect l="l" t="t" r="r" b="b"/>
            <a:pathLst>
              <a:path w="2946400" h="546100">
                <a:moveTo>
                  <a:pt x="0" y="546100"/>
                </a:moveTo>
                <a:lnTo>
                  <a:pt x="2946400" y="546100"/>
                </a:lnTo>
                <a:lnTo>
                  <a:pt x="29464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39" name="object 39"/>
          <p:cNvSpPr/>
          <p:nvPr/>
        </p:nvSpPr>
        <p:spPr>
          <a:xfrm>
            <a:off x="457200" y="3696385"/>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F06A6B"/>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40" name="object 40"/>
          <p:cNvSpPr/>
          <p:nvPr/>
        </p:nvSpPr>
        <p:spPr>
          <a:xfrm>
            <a:off x="457200" y="2257513"/>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CDCCCB"/>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41" name="object 41"/>
          <p:cNvSpPr/>
          <p:nvPr/>
        </p:nvSpPr>
        <p:spPr>
          <a:xfrm>
            <a:off x="3949700" y="2257513"/>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42" name="object 42"/>
          <p:cNvSpPr/>
          <p:nvPr/>
        </p:nvSpPr>
        <p:spPr>
          <a:xfrm>
            <a:off x="3949700" y="2976956"/>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43" name="object 43"/>
          <p:cNvSpPr/>
          <p:nvPr/>
        </p:nvSpPr>
        <p:spPr>
          <a:xfrm>
            <a:off x="3949700" y="3696385"/>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44" name="object 44"/>
          <p:cNvSpPr/>
          <p:nvPr/>
        </p:nvSpPr>
        <p:spPr>
          <a:xfrm>
            <a:off x="3949700" y="4415828"/>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45" name="object 45"/>
          <p:cNvSpPr/>
          <p:nvPr/>
        </p:nvSpPr>
        <p:spPr>
          <a:xfrm>
            <a:off x="457200" y="2976956"/>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CDCCCB"/>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46" name="object 46"/>
          <p:cNvSpPr/>
          <p:nvPr/>
        </p:nvSpPr>
        <p:spPr>
          <a:xfrm>
            <a:off x="1003300" y="5135257"/>
            <a:ext cx="2946400" cy="546100"/>
          </a:xfrm>
          <a:custGeom>
            <a:avLst/>
            <a:gdLst/>
            <a:ahLst/>
            <a:cxnLst/>
            <a:rect l="l" t="t" r="r" b="b"/>
            <a:pathLst>
              <a:path w="2946400" h="546100">
                <a:moveTo>
                  <a:pt x="0" y="546100"/>
                </a:moveTo>
                <a:lnTo>
                  <a:pt x="2946400" y="546100"/>
                </a:lnTo>
                <a:lnTo>
                  <a:pt x="29464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47" name="object 47"/>
          <p:cNvSpPr/>
          <p:nvPr/>
        </p:nvSpPr>
        <p:spPr>
          <a:xfrm>
            <a:off x="457200" y="5135257"/>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4F95CF"/>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48" name="object 48"/>
          <p:cNvSpPr/>
          <p:nvPr/>
        </p:nvSpPr>
        <p:spPr>
          <a:xfrm>
            <a:off x="3949700" y="5135257"/>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49" name="object 49"/>
          <p:cNvSpPr/>
          <p:nvPr/>
        </p:nvSpPr>
        <p:spPr>
          <a:xfrm>
            <a:off x="1003300" y="5854700"/>
            <a:ext cx="2946400" cy="546100"/>
          </a:xfrm>
          <a:custGeom>
            <a:avLst/>
            <a:gdLst/>
            <a:ahLst/>
            <a:cxnLst/>
            <a:rect l="l" t="t" r="r" b="b"/>
            <a:pathLst>
              <a:path w="2946400" h="546100">
                <a:moveTo>
                  <a:pt x="0" y="546100"/>
                </a:moveTo>
                <a:lnTo>
                  <a:pt x="2946400" y="546100"/>
                </a:lnTo>
                <a:lnTo>
                  <a:pt x="29464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50" name="object 50"/>
          <p:cNvSpPr/>
          <p:nvPr/>
        </p:nvSpPr>
        <p:spPr>
          <a:xfrm>
            <a:off x="3949700" y="5854700"/>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51" name="object 51"/>
          <p:cNvSpPr/>
          <p:nvPr/>
        </p:nvSpPr>
        <p:spPr>
          <a:xfrm>
            <a:off x="457200" y="5854700"/>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80B04C"/>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52" name="object 52"/>
          <p:cNvSpPr/>
          <p:nvPr/>
        </p:nvSpPr>
        <p:spPr>
          <a:xfrm>
            <a:off x="5194300" y="2257513"/>
            <a:ext cx="2946400" cy="546100"/>
          </a:xfrm>
          <a:custGeom>
            <a:avLst/>
            <a:gdLst/>
            <a:ahLst/>
            <a:cxnLst/>
            <a:rect l="l" t="t" r="r" b="b"/>
            <a:pathLst>
              <a:path w="2946400" h="546100">
                <a:moveTo>
                  <a:pt x="0" y="546100"/>
                </a:moveTo>
                <a:lnTo>
                  <a:pt x="2946400" y="546100"/>
                </a:lnTo>
                <a:lnTo>
                  <a:pt x="29464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53" name="object 53"/>
          <p:cNvSpPr/>
          <p:nvPr/>
        </p:nvSpPr>
        <p:spPr>
          <a:xfrm>
            <a:off x="4648200" y="2257513"/>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F2783E"/>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60" name="object 60"/>
          <p:cNvSpPr/>
          <p:nvPr/>
        </p:nvSpPr>
        <p:spPr>
          <a:xfrm>
            <a:off x="8140700" y="2257513"/>
            <a:ext cx="546100" cy="546100"/>
          </a:xfrm>
          <a:custGeom>
            <a:avLst/>
            <a:gdLst/>
            <a:ahLst/>
            <a:cxnLst/>
            <a:rect l="l" t="t" r="r" b="b"/>
            <a:pathLst>
              <a:path w="546100" h="546100">
                <a:moveTo>
                  <a:pt x="0" y="546100"/>
                </a:moveTo>
                <a:lnTo>
                  <a:pt x="546100" y="546100"/>
                </a:lnTo>
                <a:lnTo>
                  <a:pt x="546100" y="0"/>
                </a:lnTo>
                <a:lnTo>
                  <a:pt x="0" y="0"/>
                </a:lnTo>
                <a:lnTo>
                  <a:pt x="0" y="546100"/>
                </a:lnTo>
                <a:close/>
              </a:path>
            </a:pathLst>
          </a:custGeom>
          <a:solidFill>
            <a:srgbClr val="FDFDFD"/>
          </a:solidFill>
        </p:spPr>
        <p:txBody>
          <a:bodyPr wrap="square" lIns="0" tIns="0" rIns="0" bIns="0" rtlCol="0">
            <a:noAutofit/>
          </a:bodyPr>
          <a:lstStyle/>
          <a:p>
            <a:pPr fontAlgn="auto">
              <a:spcBef>
                <a:spcPts val="0"/>
              </a:spcBef>
              <a:spcAft>
                <a:spcPts val="0"/>
              </a:spcAft>
            </a:pPr>
            <a:endParaRPr i="0">
              <a:solidFill>
                <a:prstClr val="black"/>
              </a:solidFill>
              <a:latin typeface="Calibri"/>
              <a:ea typeface="+mn-ea"/>
            </a:endParaRPr>
          </a:p>
        </p:txBody>
      </p:sp>
      <p:sp>
        <p:nvSpPr>
          <p:cNvPr id="29" name="object 29"/>
          <p:cNvSpPr txBox="1"/>
          <p:nvPr/>
        </p:nvSpPr>
        <p:spPr>
          <a:xfrm>
            <a:off x="444500" y="706437"/>
            <a:ext cx="6979882" cy="406400"/>
          </a:xfrm>
          <a:prstGeom prst="rect">
            <a:avLst/>
          </a:prstGeom>
        </p:spPr>
        <p:txBody>
          <a:bodyPr wrap="square" lIns="0" tIns="0" rIns="0" bIns="0" rtlCol="0">
            <a:noAutofit/>
          </a:bodyPr>
          <a:lstStyle/>
          <a:p>
            <a:pPr algn="ctr"/>
            <a:r>
              <a:rPr lang="id-ID" sz="3000" b="1" dirty="0" smtClean="0">
                <a:latin typeface="Cambria" pitchFamily="18" charset="0"/>
              </a:rPr>
              <a:t>Chain and Able</a:t>
            </a:r>
            <a:endParaRPr lang="en-US" sz="3000" b="1" dirty="0">
              <a:latin typeface="Cambria" pitchFamily="18" charset="0"/>
            </a:endParaRPr>
          </a:p>
        </p:txBody>
      </p:sp>
      <p:sp>
        <p:nvSpPr>
          <p:cNvPr id="26" name="object 26"/>
          <p:cNvSpPr txBox="1"/>
          <p:nvPr/>
        </p:nvSpPr>
        <p:spPr>
          <a:xfrm>
            <a:off x="6005015" y="6400800"/>
            <a:ext cx="2711511" cy="272552"/>
          </a:xfrm>
          <a:prstGeom prst="rect">
            <a:avLst/>
          </a:prstGeom>
        </p:spPr>
        <p:txBody>
          <a:bodyPr wrap="square" lIns="0" tIns="0" rIns="0" bIns="0" rtlCol="0">
            <a:noAutofit/>
          </a:bodyPr>
          <a:lstStyle/>
          <a:p>
            <a:pPr marL="12700" algn="r" fontAlgn="auto">
              <a:lnSpc>
                <a:spcPct val="95825"/>
              </a:lnSpc>
              <a:spcBef>
                <a:spcPts val="0"/>
              </a:spcBef>
              <a:spcAft>
                <a:spcPts val="0"/>
              </a:spcAft>
            </a:pPr>
            <a:r>
              <a:rPr lang="en-US" sz="1400" b="1" i="0" dirty="0" smtClean="0">
                <a:solidFill>
                  <a:srgbClr val="363435"/>
                </a:solidFill>
                <a:latin typeface="Times New Roman"/>
                <a:ea typeface="+mn-ea"/>
                <a:cs typeface="Times New Roman"/>
              </a:rPr>
              <a:t>TEAM PENYUSUN</a:t>
            </a:r>
            <a:endParaRPr sz="1400" b="1" i="0" dirty="0">
              <a:solidFill>
                <a:prstClr val="black"/>
              </a:solidFill>
              <a:latin typeface="Times New Roman"/>
              <a:ea typeface="+mn-ea"/>
              <a:cs typeface="Times New Roman"/>
            </a:endParaRPr>
          </a:p>
        </p:txBody>
      </p:sp>
      <p:sp>
        <p:nvSpPr>
          <p:cNvPr id="25" name="object 25"/>
          <p:cNvSpPr txBox="1"/>
          <p:nvPr/>
        </p:nvSpPr>
        <p:spPr>
          <a:xfrm>
            <a:off x="457200" y="5854700"/>
            <a:ext cx="546100" cy="546100"/>
          </a:xfrm>
          <a:prstGeom prst="rect">
            <a:avLst/>
          </a:prstGeom>
        </p:spPr>
        <p:txBody>
          <a:bodyPr wrap="square" lIns="0" tIns="0" rIns="0" bIns="0" rtlCol="0">
            <a:noAutofit/>
          </a:bodyPr>
          <a:lstStyle/>
          <a:p>
            <a:pPr fontAlgn="auto">
              <a:lnSpc>
                <a:spcPts val="650"/>
              </a:lnSpc>
              <a:spcBef>
                <a:spcPts val="44"/>
              </a:spcBef>
              <a:spcAft>
                <a:spcPts val="0"/>
              </a:spcAft>
            </a:pPr>
            <a:endParaRPr sz="650" i="0">
              <a:solidFill>
                <a:prstClr val="black"/>
              </a:solidFill>
              <a:latin typeface="Calibri"/>
              <a:ea typeface="+mn-ea"/>
            </a:endParaRPr>
          </a:p>
          <a:p>
            <a:pPr marL="127191" fontAlgn="auto">
              <a:lnSpc>
                <a:spcPct val="95825"/>
              </a:lnSpc>
              <a:spcBef>
                <a:spcPts val="0"/>
              </a:spcBef>
              <a:spcAft>
                <a:spcPts val="0"/>
              </a:spcAft>
            </a:pPr>
            <a:r>
              <a:rPr sz="1000" i="0" dirty="0" smtClean="0">
                <a:solidFill>
                  <a:srgbClr val="FDFDFD"/>
                </a:solidFill>
                <a:latin typeface="Times New Roman"/>
                <a:ea typeface="+mn-ea"/>
                <a:cs typeface="Times New Roman"/>
              </a:rPr>
              <a:t>STEP</a:t>
            </a:r>
            <a:endParaRPr sz="1000" i="0">
              <a:solidFill>
                <a:prstClr val="black"/>
              </a:solidFill>
              <a:latin typeface="Times New Roman"/>
              <a:ea typeface="+mn-ea"/>
              <a:cs typeface="Times New Roman"/>
            </a:endParaRPr>
          </a:p>
          <a:p>
            <a:pPr marL="122684" fontAlgn="auto">
              <a:lnSpc>
                <a:spcPts val="2014"/>
              </a:lnSpc>
              <a:spcBef>
                <a:spcPts val="100"/>
              </a:spcBef>
              <a:spcAft>
                <a:spcPts val="0"/>
              </a:spcAft>
            </a:pPr>
            <a:r>
              <a:rPr sz="3000" b="1" i="0" baseline="1449" dirty="0" smtClean="0">
                <a:solidFill>
                  <a:srgbClr val="FDFDFD"/>
                </a:solidFill>
                <a:latin typeface="Times New Roman"/>
                <a:ea typeface="+mn-ea"/>
                <a:cs typeface="Times New Roman"/>
              </a:rPr>
              <a:t>04</a:t>
            </a:r>
            <a:endParaRPr sz="2000" i="0">
              <a:solidFill>
                <a:prstClr val="black"/>
              </a:solidFill>
              <a:latin typeface="Times New Roman"/>
              <a:ea typeface="+mn-ea"/>
              <a:cs typeface="Times New Roman"/>
            </a:endParaRPr>
          </a:p>
        </p:txBody>
      </p:sp>
      <p:sp>
        <p:nvSpPr>
          <p:cNvPr id="24" name="object 24">
            <a:hlinkClick r:id="rId2" action="ppaction://hlinksldjump"/>
          </p:cNvPr>
          <p:cNvSpPr txBox="1"/>
          <p:nvPr/>
        </p:nvSpPr>
        <p:spPr>
          <a:xfrm>
            <a:off x="1003300" y="5854700"/>
            <a:ext cx="3492500" cy="546100"/>
          </a:xfrm>
          <a:prstGeom prst="rect">
            <a:avLst/>
          </a:prstGeom>
        </p:spPr>
        <p:txBody>
          <a:bodyPr wrap="square" lIns="0" tIns="0" rIns="0" bIns="0" rtlCol="0">
            <a:noAutofit/>
          </a:bodyPr>
          <a:lstStyle/>
          <a:p>
            <a:pPr fontAlgn="auto">
              <a:lnSpc>
                <a:spcPts val="1400"/>
              </a:lnSpc>
              <a:spcBef>
                <a:spcPts val="83"/>
              </a:spcBef>
              <a:spcAft>
                <a:spcPts val="0"/>
              </a:spcAft>
            </a:pPr>
            <a:endParaRPr sz="1600" i="0" dirty="0">
              <a:solidFill>
                <a:prstClr val="black"/>
              </a:solidFill>
              <a:latin typeface="Book Antiqua" panose="02040602050305030304" pitchFamily="18" charset="0"/>
              <a:ea typeface="+mn-ea"/>
            </a:endParaRPr>
          </a:p>
          <a:p>
            <a:pPr marL="171450" fontAlgn="auto">
              <a:lnSpc>
                <a:spcPts val="1379"/>
              </a:lnSpc>
              <a:spcBef>
                <a:spcPts val="0"/>
              </a:spcBef>
              <a:spcAft>
                <a:spcPts val="0"/>
              </a:spcAft>
            </a:pPr>
            <a:r>
              <a:rPr lang="id-ID" sz="1600" i="0" dirty="0" smtClean="0">
                <a:solidFill>
                  <a:srgbClr val="363435"/>
                </a:solidFill>
                <a:latin typeface="Book Antiqua" panose="02040602050305030304" pitchFamily="18" charset="0"/>
                <a:ea typeface="+mn-ea"/>
                <a:cs typeface="Times New Roman"/>
              </a:rPr>
              <a:t>Perangkat </a:t>
            </a:r>
            <a:r>
              <a:rPr lang="en-US" sz="1600" i="0" dirty="0" smtClean="0">
                <a:solidFill>
                  <a:srgbClr val="363435"/>
                </a:solidFill>
                <a:latin typeface="Book Antiqua" panose="02040602050305030304" pitchFamily="18" charset="0"/>
                <a:ea typeface="+mn-ea"/>
                <a:cs typeface="Times New Roman"/>
              </a:rPr>
              <a:t>		</a:t>
            </a:r>
            <a:r>
              <a:rPr sz="1600" i="0" dirty="0" smtClean="0">
                <a:solidFill>
                  <a:srgbClr val="363435"/>
                </a:solidFill>
                <a:latin typeface="Book Antiqua" panose="02040602050305030304" pitchFamily="18" charset="0"/>
                <a:ea typeface="+mn-ea"/>
                <a:cs typeface="Times New Roman"/>
              </a:rPr>
              <a:t>       </a:t>
            </a:r>
            <a:r>
              <a:rPr lang="en-US" sz="1600" b="1" i="0" baseline="5797" dirty="0" smtClean="0">
                <a:solidFill>
                  <a:srgbClr val="363435"/>
                </a:solidFill>
                <a:latin typeface="Book Antiqua" panose="02040602050305030304" pitchFamily="18" charset="0"/>
                <a:ea typeface="+mn-ea"/>
                <a:cs typeface="Times New Roman"/>
              </a:rPr>
              <a:t>07</a:t>
            </a:r>
            <a:endParaRPr sz="1600" i="0" dirty="0">
              <a:solidFill>
                <a:prstClr val="black"/>
              </a:solidFill>
              <a:latin typeface="Book Antiqua" panose="02040602050305030304" pitchFamily="18" charset="0"/>
              <a:ea typeface="+mn-ea"/>
              <a:cs typeface="Times New Roman"/>
            </a:endParaRPr>
          </a:p>
        </p:txBody>
      </p:sp>
      <p:sp>
        <p:nvSpPr>
          <p:cNvPr id="23" name="object 23"/>
          <p:cNvSpPr txBox="1"/>
          <p:nvPr/>
        </p:nvSpPr>
        <p:spPr>
          <a:xfrm>
            <a:off x="4648200" y="5854700"/>
            <a:ext cx="546100" cy="546100"/>
          </a:xfrm>
          <a:prstGeom prst="rect">
            <a:avLst/>
          </a:prstGeom>
        </p:spPr>
        <p:txBody>
          <a:bodyPr wrap="square" lIns="0" tIns="0" rIns="0" bIns="0" rtlCol="0">
            <a:noAutofit/>
          </a:bodyPr>
          <a:lstStyle/>
          <a:p>
            <a:pPr marL="25400" fontAlgn="auto">
              <a:lnSpc>
                <a:spcPts val="1000"/>
              </a:lnSpc>
              <a:spcBef>
                <a:spcPts val="0"/>
              </a:spcBef>
              <a:spcAft>
                <a:spcPts val="0"/>
              </a:spcAft>
            </a:pPr>
            <a:endParaRPr sz="1000" i="0">
              <a:solidFill>
                <a:prstClr val="black"/>
              </a:solidFill>
              <a:latin typeface="Calibri"/>
              <a:ea typeface="+mn-ea"/>
            </a:endParaRPr>
          </a:p>
        </p:txBody>
      </p:sp>
      <p:sp>
        <p:nvSpPr>
          <p:cNvPr id="21" name="object 21"/>
          <p:cNvSpPr txBox="1"/>
          <p:nvPr/>
        </p:nvSpPr>
        <p:spPr>
          <a:xfrm>
            <a:off x="457200" y="5135257"/>
            <a:ext cx="546100" cy="546100"/>
          </a:xfrm>
          <a:prstGeom prst="rect">
            <a:avLst/>
          </a:prstGeom>
        </p:spPr>
        <p:txBody>
          <a:bodyPr wrap="square" lIns="0" tIns="0" rIns="0" bIns="0" rtlCol="0">
            <a:noAutofit/>
          </a:bodyPr>
          <a:lstStyle/>
          <a:p>
            <a:pPr fontAlgn="auto">
              <a:lnSpc>
                <a:spcPts val="650"/>
              </a:lnSpc>
              <a:spcBef>
                <a:spcPts val="44"/>
              </a:spcBef>
              <a:spcAft>
                <a:spcPts val="0"/>
              </a:spcAft>
            </a:pPr>
            <a:endParaRPr sz="650" i="0">
              <a:solidFill>
                <a:prstClr val="black"/>
              </a:solidFill>
              <a:latin typeface="Calibri"/>
              <a:ea typeface="+mn-ea"/>
            </a:endParaRPr>
          </a:p>
          <a:p>
            <a:pPr marL="127191" fontAlgn="auto">
              <a:lnSpc>
                <a:spcPct val="95825"/>
              </a:lnSpc>
              <a:spcBef>
                <a:spcPts val="0"/>
              </a:spcBef>
              <a:spcAft>
                <a:spcPts val="0"/>
              </a:spcAft>
            </a:pPr>
            <a:r>
              <a:rPr sz="1000" i="0" dirty="0" smtClean="0">
                <a:solidFill>
                  <a:srgbClr val="FDFDFD"/>
                </a:solidFill>
                <a:latin typeface="Times New Roman"/>
                <a:ea typeface="+mn-ea"/>
                <a:cs typeface="Times New Roman"/>
              </a:rPr>
              <a:t>STEP</a:t>
            </a:r>
            <a:endParaRPr sz="1000" i="0">
              <a:solidFill>
                <a:prstClr val="black"/>
              </a:solidFill>
              <a:latin typeface="Times New Roman"/>
              <a:ea typeface="+mn-ea"/>
              <a:cs typeface="Times New Roman"/>
            </a:endParaRPr>
          </a:p>
          <a:p>
            <a:pPr marL="122684" fontAlgn="auto">
              <a:lnSpc>
                <a:spcPts val="2014"/>
              </a:lnSpc>
              <a:spcBef>
                <a:spcPts val="100"/>
              </a:spcBef>
              <a:spcAft>
                <a:spcPts val="0"/>
              </a:spcAft>
            </a:pPr>
            <a:r>
              <a:rPr sz="3000" b="1" i="0" baseline="1449" dirty="0" smtClean="0">
                <a:solidFill>
                  <a:srgbClr val="FDFDFD"/>
                </a:solidFill>
                <a:latin typeface="Times New Roman"/>
                <a:ea typeface="+mn-ea"/>
                <a:cs typeface="Times New Roman"/>
              </a:rPr>
              <a:t>03</a:t>
            </a:r>
            <a:endParaRPr sz="2000" i="0">
              <a:solidFill>
                <a:prstClr val="black"/>
              </a:solidFill>
              <a:latin typeface="Times New Roman"/>
              <a:ea typeface="+mn-ea"/>
              <a:cs typeface="Times New Roman"/>
            </a:endParaRPr>
          </a:p>
        </p:txBody>
      </p:sp>
      <p:sp>
        <p:nvSpPr>
          <p:cNvPr id="20" name="object 20">
            <a:hlinkClick r:id="rId3" action="ppaction://hlinksldjump"/>
          </p:cNvPr>
          <p:cNvSpPr txBox="1"/>
          <p:nvPr/>
        </p:nvSpPr>
        <p:spPr>
          <a:xfrm>
            <a:off x="1003300" y="5135257"/>
            <a:ext cx="3492500" cy="546100"/>
          </a:xfrm>
          <a:prstGeom prst="rect">
            <a:avLst/>
          </a:prstGeom>
        </p:spPr>
        <p:txBody>
          <a:bodyPr wrap="square" lIns="0" tIns="0" rIns="0" bIns="0" rtlCol="0">
            <a:noAutofit/>
          </a:bodyPr>
          <a:lstStyle/>
          <a:p>
            <a:pPr fontAlgn="auto">
              <a:lnSpc>
                <a:spcPts val="1400"/>
              </a:lnSpc>
              <a:spcBef>
                <a:spcPts val="83"/>
              </a:spcBef>
              <a:spcAft>
                <a:spcPts val="0"/>
              </a:spcAft>
            </a:pPr>
            <a:endParaRPr sz="1600" i="0" dirty="0" smtClean="0">
              <a:solidFill>
                <a:prstClr val="black"/>
              </a:solidFill>
              <a:latin typeface="Book Antiqua" panose="02040602050305030304" pitchFamily="18" charset="0"/>
              <a:ea typeface="+mn-ea"/>
            </a:endParaRPr>
          </a:p>
          <a:p>
            <a:pPr marL="171450" fontAlgn="auto">
              <a:lnSpc>
                <a:spcPts val="1379"/>
              </a:lnSpc>
              <a:spcBef>
                <a:spcPts val="0"/>
              </a:spcBef>
              <a:spcAft>
                <a:spcPts val="0"/>
              </a:spcAft>
            </a:pPr>
            <a:r>
              <a:rPr lang="id-ID" sz="1600" i="0" dirty="0" smtClean="0">
                <a:solidFill>
                  <a:srgbClr val="363435"/>
                </a:solidFill>
                <a:latin typeface="Book Antiqua" panose="02040602050305030304" pitchFamily="18" charset="0"/>
                <a:ea typeface="+mn-ea"/>
                <a:cs typeface="Times New Roman"/>
              </a:rPr>
              <a:t>Kekurangan       </a:t>
            </a:r>
            <a:r>
              <a:rPr sz="1600" i="0" smtClean="0">
                <a:solidFill>
                  <a:srgbClr val="363435"/>
                </a:solidFill>
                <a:latin typeface="Book Antiqua" panose="02040602050305030304" pitchFamily="18" charset="0"/>
                <a:ea typeface="+mn-ea"/>
                <a:cs typeface="Times New Roman"/>
              </a:rPr>
              <a:t>              </a:t>
            </a:r>
            <a:r>
              <a:rPr lang="en-US" sz="1600" i="0" dirty="0" smtClean="0">
                <a:solidFill>
                  <a:srgbClr val="363435"/>
                </a:solidFill>
                <a:latin typeface="Book Antiqua" panose="02040602050305030304" pitchFamily="18" charset="0"/>
                <a:ea typeface="+mn-ea"/>
                <a:cs typeface="Times New Roman"/>
              </a:rPr>
              <a:t> </a:t>
            </a:r>
            <a:r>
              <a:rPr sz="1600" i="0" smtClean="0">
                <a:solidFill>
                  <a:srgbClr val="363435"/>
                </a:solidFill>
                <a:latin typeface="Book Antiqua" panose="02040602050305030304" pitchFamily="18" charset="0"/>
                <a:ea typeface="+mn-ea"/>
                <a:cs typeface="Times New Roman"/>
              </a:rPr>
              <a:t>             </a:t>
            </a:r>
            <a:r>
              <a:rPr sz="1600" b="1" i="0" baseline="5797" dirty="0" smtClean="0">
                <a:solidFill>
                  <a:srgbClr val="363435"/>
                </a:solidFill>
                <a:latin typeface="Book Antiqua" panose="02040602050305030304" pitchFamily="18" charset="0"/>
                <a:ea typeface="+mn-ea"/>
                <a:cs typeface="Times New Roman"/>
              </a:rPr>
              <a:t>0</a:t>
            </a:r>
            <a:r>
              <a:rPr lang="en-US" sz="1600" b="1" i="0" baseline="5797" dirty="0" smtClean="0">
                <a:solidFill>
                  <a:srgbClr val="363435"/>
                </a:solidFill>
                <a:latin typeface="Book Antiqua" panose="02040602050305030304" pitchFamily="18" charset="0"/>
                <a:ea typeface="+mn-ea"/>
                <a:cs typeface="Times New Roman"/>
              </a:rPr>
              <a:t>6</a:t>
            </a:r>
            <a:endParaRPr sz="1600" i="0" dirty="0">
              <a:solidFill>
                <a:prstClr val="black"/>
              </a:solidFill>
              <a:latin typeface="Book Antiqua" panose="02040602050305030304" pitchFamily="18" charset="0"/>
              <a:ea typeface="+mn-ea"/>
              <a:cs typeface="Times New Roman"/>
            </a:endParaRPr>
          </a:p>
        </p:txBody>
      </p:sp>
      <p:sp>
        <p:nvSpPr>
          <p:cNvPr id="17" name="object 17"/>
          <p:cNvSpPr txBox="1"/>
          <p:nvPr/>
        </p:nvSpPr>
        <p:spPr>
          <a:xfrm>
            <a:off x="457200" y="4415828"/>
            <a:ext cx="546100" cy="546100"/>
          </a:xfrm>
          <a:prstGeom prst="rect">
            <a:avLst/>
          </a:prstGeom>
        </p:spPr>
        <p:txBody>
          <a:bodyPr wrap="square" lIns="0" tIns="0" rIns="0" bIns="0" rtlCol="0">
            <a:noAutofit/>
          </a:bodyPr>
          <a:lstStyle/>
          <a:p>
            <a:pPr fontAlgn="auto">
              <a:lnSpc>
                <a:spcPts val="650"/>
              </a:lnSpc>
              <a:spcBef>
                <a:spcPts val="44"/>
              </a:spcBef>
              <a:spcAft>
                <a:spcPts val="0"/>
              </a:spcAft>
            </a:pPr>
            <a:endParaRPr sz="650" i="0">
              <a:solidFill>
                <a:prstClr val="black"/>
              </a:solidFill>
              <a:latin typeface="Calibri"/>
              <a:ea typeface="+mn-ea"/>
            </a:endParaRPr>
          </a:p>
          <a:p>
            <a:pPr marL="127191" fontAlgn="auto">
              <a:lnSpc>
                <a:spcPct val="95825"/>
              </a:lnSpc>
              <a:spcBef>
                <a:spcPts val="0"/>
              </a:spcBef>
              <a:spcAft>
                <a:spcPts val="0"/>
              </a:spcAft>
            </a:pPr>
            <a:r>
              <a:rPr sz="1000" i="0" dirty="0" smtClean="0">
                <a:solidFill>
                  <a:srgbClr val="FDFDFD"/>
                </a:solidFill>
                <a:latin typeface="Times New Roman"/>
                <a:ea typeface="+mn-ea"/>
                <a:cs typeface="Times New Roman"/>
              </a:rPr>
              <a:t>STEP</a:t>
            </a:r>
            <a:endParaRPr sz="1000" i="0">
              <a:solidFill>
                <a:prstClr val="black"/>
              </a:solidFill>
              <a:latin typeface="Times New Roman"/>
              <a:ea typeface="+mn-ea"/>
              <a:cs typeface="Times New Roman"/>
            </a:endParaRPr>
          </a:p>
          <a:p>
            <a:pPr marL="122684" fontAlgn="auto">
              <a:lnSpc>
                <a:spcPts val="2014"/>
              </a:lnSpc>
              <a:spcBef>
                <a:spcPts val="100"/>
              </a:spcBef>
              <a:spcAft>
                <a:spcPts val="0"/>
              </a:spcAft>
            </a:pPr>
            <a:r>
              <a:rPr sz="3000" b="1" i="0" baseline="1449" dirty="0" smtClean="0">
                <a:solidFill>
                  <a:srgbClr val="FDFDFD"/>
                </a:solidFill>
                <a:latin typeface="Times New Roman"/>
                <a:ea typeface="+mn-ea"/>
                <a:cs typeface="Times New Roman"/>
              </a:rPr>
              <a:t>02</a:t>
            </a:r>
            <a:endParaRPr sz="2000" i="0">
              <a:solidFill>
                <a:prstClr val="black"/>
              </a:solidFill>
              <a:latin typeface="Times New Roman"/>
              <a:ea typeface="+mn-ea"/>
              <a:cs typeface="Times New Roman"/>
            </a:endParaRPr>
          </a:p>
        </p:txBody>
      </p:sp>
      <p:sp>
        <p:nvSpPr>
          <p:cNvPr id="16" name="object 16">
            <a:hlinkClick r:id="rId3" action="ppaction://hlinksldjump"/>
          </p:cNvPr>
          <p:cNvSpPr txBox="1"/>
          <p:nvPr/>
        </p:nvSpPr>
        <p:spPr>
          <a:xfrm>
            <a:off x="1003300" y="4415828"/>
            <a:ext cx="3492500" cy="546100"/>
          </a:xfrm>
          <a:prstGeom prst="rect">
            <a:avLst/>
          </a:prstGeom>
        </p:spPr>
        <p:txBody>
          <a:bodyPr wrap="square" lIns="0" tIns="0" rIns="0" bIns="0" rtlCol="0">
            <a:noAutofit/>
          </a:bodyPr>
          <a:lstStyle/>
          <a:p>
            <a:pPr fontAlgn="auto">
              <a:lnSpc>
                <a:spcPts val="1400"/>
              </a:lnSpc>
              <a:spcBef>
                <a:spcPts val="83"/>
              </a:spcBef>
              <a:spcAft>
                <a:spcPts val="0"/>
              </a:spcAft>
            </a:pPr>
            <a:endParaRPr sz="1400" i="0" dirty="0">
              <a:solidFill>
                <a:prstClr val="black"/>
              </a:solidFill>
              <a:latin typeface="Book Antiqua" panose="02040602050305030304" pitchFamily="18" charset="0"/>
              <a:ea typeface="+mn-ea"/>
            </a:endParaRPr>
          </a:p>
          <a:p>
            <a:pPr marL="171450" fontAlgn="auto">
              <a:lnSpc>
                <a:spcPts val="1379"/>
              </a:lnSpc>
              <a:spcBef>
                <a:spcPts val="0"/>
              </a:spcBef>
              <a:spcAft>
                <a:spcPts val="0"/>
              </a:spcAft>
            </a:pPr>
            <a:r>
              <a:rPr sz="1400" i="0" smtClean="0">
                <a:solidFill>
                  <a:srgbClr val="363435"/>
                </a:solidFill>
                <a:latin typeface="Book Antiqua" panose="02040602050305030304" pitchFamily="18" charset="0"/>
                <a:ea typeface="+mn-ea"/>
                <a:cs typeface="Times New Roman"/>
              </a:rPr>
              <a:t>Kelebihan Chain and able</a:t>
            </a:r>
            <a:r>
              <a:rPr sz="1600" i="0" smtClean="0">
                <a:solidFill>
                  <a:srgbClr val="363435"/>
                </a:solidFill>
                <a:latin typeface="Book Antiqua" panose="02040602050305030304" pitchFamily="18" charset="0"/>
                <a:ea typeface="+mn-ea"/>
                <a:cs typeface="Times New Roman"/>
              </a:rPr>
              <a:t>                  </a:t>
            </a:r>
            <a:r>
              <a:rPr sz="1600" b="1" i="0" baseline="5797" smtClean="0">
                <a:solidFill>
                  <a:srgbClr val="363435"/>
                </a:solidFill>
                <a:latin typeface="Book Antiqua" panose="02040602050305030304" pitchFamily="18" charset="0"/>
                <a:ea typeface="+mn-ea"/>
                <a:cs typeface="Times New Roman"/>
              </a:rPr>
              <a:t>0</a:t>
            </a:r>
            <a:r>
              <a:rPr lang="en-US" sz="1600" b="1" i="0" baseline="5797" dirty="0" smtClean="0">
                <a:solidFill>
                  <a:srgbClr val="363435"/>
                </a:solidFill>
                <a:latin typeface="Book Antiqua" panose="02040602050305030304" pitchFamily="18" charset="0"/>
                <a:ea typeface="+mn-ea"/>
                <a:cs typeface="Times New Roman"/>
              </a:rPr>
              <a:t>5</a:t>
            </a:r>
            <a:endParaRPr sz="1600" i="0" dirty="0">
              <a:solidFill>
                <a:prstClr val="black"/>
              </a:solidFill>
              <a:latin typeface="Book Antiqua" panose="02040602050305030304" pitchFamily="18" charset="0"/>
              <a:ea typeface="+mn-ea"/>
              <a:cs typeface="Times New Roman"/>
            </a:endParaRPr>
          </a:p>
        </p:txBody>
      </p:sp>
      <p:sp>
        <p:nvSpPr>
          <p:cNvPr id="13" name="object 13"/>
          <p:cNvSpPr txBox="1"/>
          <p:nvPr/>
        </p:nvSpPr>
        <p:spPr>
          <a:xfrm>
            <a:off x="457200" y="3696385"/>
            <a:ext cx="546100" cy="546100"/>
          </a:xfrm>
          <a:prstGeom prst="rect">
            <a:avLst/>
          </a:prstGeom>
        </p:spPr>
        <p:txBody>
          <a:bodyPr wrap="square" lIns="0" tIns="0" rIns="0" bIns="0" rtlCol="0">
            <a:noAutofit/>
          </a:bodyPr>
          <a:lstStyle/>
          <a:p>
            <a:pPr fontAlgn="auto">
              <a:lnSpc>
                <a:spcPts val="650"/>
              </a:lnSpc>
              <a:spcBef>
                <a:spcPts val="44"/>
              </a:spcBef>
              <a:spcAft>
                <a:spcPts val="0"/>
              </a:spcAft>
            </a:pPr>
            <a:endParaRPr sz="650" i="0">
              <a:solidFill>
                <a:prstClr val="black"/>
              </a:solidFill>
              <a:latin typeface="Calibri"/>
              <a:ea typeface="+mn-ea"/>
            </a:endParaRPr>
          </a:p>
          <a:p>
            <a:pPr marL="127191" fontAlgn="auto">
              <a:lnSpc>
                <a:spcPct val="95825"/>
              </a:lnSpc>
              <a:spcBef>
                <a:spcPts val="0"/>
              </a:spcBef>
              <a:spcAft>
                <a:spcPts val="0"/>
              </a:spcAft>
            </a:pPr>
            <a:r>
              <a:rPr sz="1000" i="0" dirty="0" smtClean="0">
                <a:solidFill>
                  <a:srgbClr val="FDFDFD"/>
                </a:solidFill>
                <a:latin typeface="Times New Roman"/>
                <a:ea typeface="+mn-ea"/>
                <a:cs typeface="Times New Roman"/>
              </a:rPr>
              <a:t>STEP</a:t>
            </a:r>
            <a:endParaRPr sz="1000" i="0">
              <a:solidFill>
                <a:prstClr val="black"/>
              </a:solidFill>
              <a:latin typeface="Times New Roman"/>
              <a:ea typeface="+mn-ea"/>
              <a:cs typeface="Times New Roman"/>
            </a:endParaRPr>
          </a:p>
          <a:p>
            <a:pPr marL="122684" fontAlgn="auto">
              <a:lnSpc>
                <a:spcPts val="2014"/>
              </a:lnSpc>
              <a:spcBef>
                <a:spcPts val="100"/>
              </a:spcBef>
              <a:spcAft>
                <a:spcPts val="0"/>
              </a:spcAft>
            </a:pPr>
            <a:r>
              <a:rPr sz="3000" b="1" i="0" baseline="1449" dirty="0" smtClean="0">
                <a:solidFill>
                  <a:srgbClr val="FDFDFD"/>
                </a:solidFill>
                <a:latin typeface="Times New Roman"/>
                <a:ea typeface="+mn-ea"/>
                <a:cs typeface="Times New Roman"/>
              </a:rPr>
              <a:t>01</a:t>
            </a:r>
            <a:endParaRPr sz="2000" i="0">
              <a:solidFill>
                <a:prstClr val="black"/>
              </a:solidFill>
              <a:latin typeface="Times New Roman"/>
              <a:ea typeface="+mn-ea"/>
              <a:cs typeface="Times New Roman"/>
            </a:endParaRPr>
          </a:p>
        </p:txBody>
      </p:sp>
      <p:sp>
        <p:nvSpPr>
          <p:cNvPr id="12" name="object 12">
            <a:hlinkClick r:id="rId4" action="ppaction://hlinksldjump"/>
          </p:cNvPr>
          <p:cNvSpPr txBox="1"/>
          <p:nvPr/>
        </p:nvSpPr>
        <p:spPr>
          <a:xfrm>
            <a:off x="1003300" y="3696385"/>
            <a:ext cx="3492500" cy="546100"/>
          </a:xfrm>
          <a:prstGeom prst="rect">
            <a:avLst/>
          </a:prstGeom>
        </p:spPr>
        <p:txBody>
          <a:bodyPr wrap="square" lIns="0" tIns="0" rIns="0" bIns="0" rtlCol="0">
            <a:noAutofit/>
          </a:bodyPr>
          <a:lstStyle/>
          <a:p>
            <a:pPr fontAlgn="auto">
              <a:lnSpc>
                <a:spcPts val="1400"/>
              </a:lnSpc>
              <a:spcBef>
                <a:spcPts val="83"/>
              </a:spcBef>
              <a:spcAft>
                <a:spcPts val="0"/>
              </a:spcAft>
            </a:pPr>
            <a:endParaRPr sz="1600" i="0" dirty="0">
              <a:solidFill>
                <a:prstClr val="black"/>
              </a:solidFill>
              <a:latin typeface="Book Antiqua" panose="02040602050305030304" pitchFamily="18" charset="0"/>
              <a:ea typeface="+mn-ea"/>
            </a:endParaRPr>
          </a:p>
          <a:p>
            <a:pPr marL="171450" fontAlgn="auto">
              <a:lnSpc>
                <a:spcPts val="1379"/>
              </a:lnSpc>
              <a:spcBef>
                <a:spcPts val="0"/>
              </a:spcBef>
              <a:spcAft>
                <a:spcPts val="0"/>
              </a:spcAft>
            </a:pPr>
            <a:r>
              <a:rPr sz="1400" i="0" smtClean="0">
                <a:solidFill>
                  <a:srgbClr val="363435"/>
                </a:solidFill>
                <a:latin typeface="Book Antiqua" panose="02040602050305030304" pitchFamily="18" charset="0"/>
                <a:ea typeface="+mn-ea"/>
                <a:cs typeface="Times New Roman"/>
              </a:rPr>
              <a:t>Apa itu chain and able                          </a:t>
            </a:r>
            <a:r>
              <a:rPr sz="1600" b="1" i="0" baseline="5797" smtClean="0">
                <a:solidFill>
                  <a:srgbClr val="363435"/>
                </a:solidFill>
                <a:latin typeface="Book Antiqua" panose="02040602050305030304" pitchFamily="18" charset="0"/>
                <a:ea typeface="+mn-ea"/>
                <a:cs typeface="Times New Roman"/>
              </a:rPr>
              <a:t>0</a:t>
            </a:r>
            <a:r>
              <a:rPr lang="en-US" sz="1600" b="1" i="0" baseline="5797" dirty="0">
                <a:solidFill>
                  <a:srgbClr val="363435"/>
                </a:solidFill>
                <a:latin typeface="Book Antiqua" panose="02040602050305030304" pitchFamily="18" charset="0"/>
                <a:ea typeface="+mn-ea"/>
                <a:cs typeface="Times New Roman"/>
              </a:rPr>
              <a:t>4</a:t>
            </a:r>
            <a:endParaRPr sz="1600" i="0" dirty="0">
              <a:solidFill>
                <a:prstClr val="black"/>
              </a:solidFill>
              <a:latin typeface="Book Antiqua" panose="02040602050305030304" pitchFamily="18" charset="0"/>
              <a:ea typeface="+mn-ea"/>
              <a:cs typeface="Times New Roman"/>
            </a:endParaRPr>
          </a:p>
        </p:txBody>
      </p:sp>
      <p:sp>
        <p:nvSpPr>
          <p:cNvPr id="9" name="object 9"/>
          <p:cNvSpPr txBox="1"/>
          <p:nvPr/>
        </p:nvSpPr>
        <p:spPr>
          <a:xfrm>
            <a:off x="457200" y="2976956"/>
            <a:ext cx="546100" cy="546100"/>
          </a:xfrm>
          <a:prstGeom prst="rect">
            <a:avLst/>
          </a:prstGeom>
        </p:spPr>
        <p:txBody>
          <a:bodyPr wrap="square" lIns="0" tIns="0" rIns="0" bIns="0" rtlCol="0">
            <a:noAutofit/>
          </a:bodyPr>
          <a:lstStyle/>
          <a:p>
            <a:pPr marL="25400" fontAlgn="auto">
              <a:lnSpc>
                <a:spcPts val="1000"/>
              </a:lnSpc>
              <a:spcBef>
                <a:spcPts val="0"/>
              </a:spcBef>
              <a:spcAft>
                <a:spcPts val="0"/>
              </a:spcAft>
            </a:pPr>
            <a:endParaRPr sz="1000" i="0">
              <a:solidFill>
                <a:prstClr val="black"/>
              </a:solidFill>
              <a:latin typeface="Calibri"/>
              <a:ea typeface="+mn-ea"/>
            </a:endParaRPr>
          </a:p>
        </p:txBody>
      </p:sp>
      <p:sp>
        <p:nvSpPr>
          <p:cNvPr id="8" name="object 8">
            <a:hlinkClick r:id="rId5" action="ppaction://hlinksldjump"/>
          </p:cNvPr>
          <p:cNvSpPr txBox="1"/>
          <p:nvPr/>
        </p:nvSpPr>
        <p:spPr>
          <a:xfrm>
            <a:off x="1003300" y="2976956"/>
            <a:ext cx="3492500" cy="546100"/>
          </a:xfrm>
          <a:prstGeom prst="rect">
            <a:avLst/>
          </a:prstGeom>
        </p:spPr>
        <p:txBody>
          <a:bodyPr wrap="square" lIns="0" tIns="0" rIns="0" bIns="0" rtlCol="0">
            <a:noAutofit/>
          </a:bodyPr>
          <a:lstStyle/>
          <a:p>
            <a:pPr fontAlgn="auto">
              <a:lnSpc>
                <a:spcPts val="1400"/>
              </a:lnSpc>
              <a:spcBef>
                <a:spcPts val="83"/>
              </a:spcBef>
              <a:spcAft>
                <a:spcPts val="0"/>
              </a:spcAft>
            </a:pPr>
            <a:endParaRPr sz="1600" i="0" dirty="0">
              <a:solidFill>
                <a:prstClr val="black"/>
              </a:solidFill>
              <a:latin typeface="Book Antiqua" panose="02040602050305030304" pitchFamily="18" charset="0"/>
              <a:ea typeface="+mn-ea"/>
            </a:endParaRPr>
          </a:p>
          <a:p>
            <a:pPr marL="171450" fontAlgn="auto">
              <a:lnSpc>
                <a:spcPts val="1379"/>
              </a:lnSpc>
              <a:spcBef>
                <a:spcPts val="0"/>
              </a:spcBef>
              <a:spcAft>
                <a:spcPts val="0"/>
              </a:spcAft>
            </a:pPr>
            <a:r>
              <a:rPr lang="en-US" sz="1600" i="0" dirty="0" smtClean="0">
                <a:solidFill>
                  <a:srgbClr val="363435"/>
                </a:solidFill>
                <a:latin typeface="Book Antiqua" panose="02040602050305030304" pitchFamily="18" charset="0"/>
                <a:ea typeface="+mn-ea"/>
                <a:cs typeface="Times New Roman"/>
              </a:rPr>
              <a:t>Tim </a:t>
            </a:r>
            <a:r>
              <a:rPr lang="en-US" sz="1600" i="0" dirty="0" err="1" smtClean="0">
                <a:solidFill>
                  <a:srgbClr val="363435"/>
                </a:solidFill>
                <a:latin typeface="Book Antiqua" panose="02040602050305030304" pitchFamily="18" charset="0"/>
                <a:ea typeface="+mn-ea"/>
                <a:cs typeface="Times New Roman"/>
              </a:rPr>
              <a:t>Penyusun</a:t>
            </a:r>
            <a:r>
              <a:rPr lang="en-US" sz="1600" i="0" dirty="0" smtClean="0">
                <a:solidFill>
                  <a:srgbClr val="363435"/>
                </a:solidFill>
                <a:latin typeface="Book Antiqua" panose="02040602050305030304" pitchFamily="18" charset="0"/>
                <a:ea typeface="+mn-ea"/>
                <a:cs typeface="Times New Roman"/>
              </a:rPr>
              <a:t>	</a:t>
            </a:r>
            <a:r>
              <a:rPr sz="1600" i="0" dirty="0" smtClean="0">
                <a:solidFill>
                  <a:srgbClr val="363435"/>
                </a:solidFill>
                <a:latin typeface="Book Antiqua" panose="02040602050305030304" pitchFamily="18" charset="0"/>
                <a:ea typeface="+mn-ea"/>
                <a:cs typeface="Times New Roman"/>
              </a:rPr>
              <a:t>    </a:t>
            </a:r>
            <a:r>
              <a:rPr lang="en-US" sz="1600" i="0" dirty="0" smtClean="0">
                <a:solidFill>
                  <a:srgbClr val="363435"/>
                </a:solidFill>
                <a:latin typeface="Book Antiqua" panose="02040602050305030304" pitchFamily="18" charset="0"/>
                <a:ea typeface="+mn-ea"/>
                <a:cs typeface="Times New Roman"/>
              </a:rPr>
              <a:t>	  </a:t>
            </a:r>
            <a:r>
              <a:rPr sz="1600" i="0" dirty="0" smtClean="0">
                <a:solidFill>
                  <a:srgbClr val="363435"/>
                </a:solidFill>
                <a:latin typeface="Book Antiqua" panose="02040602050305030304" pitchFamily="18" charset="0"/>
                <a:ea typeface="+mn-ea"/>
                <a:cs typeface="Times New Roman"/>
              </a:rPr>
              <a:t>    </a:t>
            </a:r>
            <a:r>
              <a:rPr sz="1600" i="0" spc="17" dirty="0" smtClean="0">
                <a:solidFill>
                  <a:srgbClr val="363435"/>
                </a:solidFill>
                <a:latin typeface="Book Antiqua" panose="02040602050305030304" pitchFamily="18" charset="0"/>
                <a:ea typeface="+mn-ea"/>
                <a:cs typeface="Times New Roman"/>
              </a:rPr>
              <a:t> </a:t>
            </a:r>
            <a:r>
              <a:rPr sz="1600" b="1" i="0" baseline="5797" dirty="0" smtClean="0">
                <a:solidFill>
                  <a:srgbClr val="363435"/>
                </a:solidFill>
                <a:latin typeface="Book Antiqua" panose="02040602050305030304" pitchFamily="18" charset="0"/>
                <a:ea typeface="+mn-ea"/>
                <a:cs typeface="Times New Roman"/>
              </a:rPr>
              <a:t>0</a:t>
            </a:r>
            <a:r>
              <a:rPr lang="en-US" sz="1600" b="1" i="0" baseline="5797" dirty="0">
                <a:solidFill>
                  <a:srgbClr val="363435"/>
                </a:solidFill>
                <a:latin typeface="Book Antiqua" panose="02040602050305030304" pitchFamily="18" charset="0"/>
                <a:ea typeface="+mn-ea"/>
                <a:cs typeface="Times New Roman"/>
              </a:rPr>
              <a:t>2</a:t>
            </a:r>
            <a:endParaRPr sz="1600" i="0" dirty="0">
              <a:solidFill>
                <a:prstClr val="black"/>
              </a:solidFill>
              <a:latin typeface="Book Antiqua" panose="02040602050305030304" pitchFamily="18" charset="0"/>
              <a:ea typeface="+mn-ea"/>
              <a:cs typeface="Times New Roman"/>
            </a:endParaRPr>
          </a:p>
        </p:txBody>
      </p:sp>
      <p:sp>
        <p:nvSpPr>
          <p:cNvPr id="5" name="object 5"/>
          <p:cNvSpPr txBox="1"/>
          <p:nvPr/>
        </p:nvSpPr>
        <p:spPr>
          <a:xfrm>
            <a:off x="457200" y="2257513"/>
            <a:ext cx="546100" cy="546100"/>
          </a:xfrm>
          <a:prstGeom prst="rect">
            <a:avLst/>
          </a:prstGeom>
        </p:spPr>
        <p:txBody>
          <a:bodyPr wrap="square" lIns="0" tIns="0" rIns="0" bIns="0" rtlCol="0">
            <a:noAutofit/>
          </a:bodyPr>
          <a:lstStyle/>
          <a:p>
            <a:pPr marL="25400" fontAlgn="auto">
              <a:lnSpc>
                <a:spcPts val="1000"/>
              </a:lnSpc>
              <a:spcBef>
                <a:spcPts val="0"/>
              </a:spcBef>
              <a:spcAft>
                <a:spcPts val="0"/>
              </a:spcAft>
            </a:pPr>
            <a:endParaRPr sz="1000" i="0">
              <a:solidFill>
                <a:prstClr val="black"/>
              </a:solidFill>
              <a:latin typeface="Calibri"/>
              <a:ea typeface="+mn-ea"/>
            </a:endParaRPr>
          </a:p>
        </p:txBody>
      </p:sp>
      <p:sp>
        <p:nvSpPr>
          <p:cNvPr id="4" name="object 4">
            <a:hlinkClick r:id="rId6" action="ppaction://hlinksldjump"/>
          </p:cNvPr>
          <p:cNvSpPr txBox="1"/>
          <p:nvPr/>
        </p:nvSpPr>
        <p:spPr>
          <a:xfrm>
            <a:off x="1003300" y="2257513"/>
            <a:ext cx="3492500" cy="546100"/>
          </a:xfrm>
          <a:prstGeom prst="rect">
            <a:avLst/>
          </a:prstGeom>
        </p:spPr>
        <p:txBody>
          <a:bodyPr wrap="square" lIns="0" tIns="0" rIns="0" bIns="0" rtlCol="0">
            <a:noAutofit/>
          </a:bodyPr>
          <a:lstStyle/>
          <a:p>
            <a:pPr fontAlgn="auto">
              <a:lnSpc>
                <a:spcPts val="1400"/>
              </a:lnSpc>
              <a:spcBef>
                <a:spcPts val="83"/>
              </a:spcBef>
              <a:spcAft>
                <a:spcPts val="0"/>
              </a:spcAft>
            </a:pPr>
            <a:endParaRPr sz="1600" i="0" dirty="0">
              <a:solidFill>
                <a:prstClr val="black"/>
              </a:solidFill>
              <a:latin typeface="Book Antiqua" panose="02040602050305030304" pitchFamily="18" charset="0"/>
              <a:ea typeface="+mn-ea"/>
            </a:endParaRPr>
          </a:p>
          <a:p>
            <a:pPr marL="171450" fontAlgn="auto">
              <a:lnSpc>
                <a:spcPts val="1379"/>
              </a:lnSpc>
              <a:spcBef>
                <a:spcPts val="0"/>
              </a:spcBef>
              <a:spcAft>
                <a:spcPts val="0"/>
              </a:spcAft>
            </a:pPr>
            <a:r>
              <a:rPr lang="en-US" sz="1600" i="0" dirty="0" err="1" smtClean="0">
                <a:solidFill>
                  <a:srgbClr val="363435"/>
                </a:solidFill>
                <a:latin typeface="Book Antiqua" panose="02040602050305030304" pitchFamily="18" charset="0"/>
                <a:ea typeface="+mn-ea"/>
                <a:cs typeface="Times New Roman"/>
              </a:rPr>
              <a:t>Judul</a:t>
            </a:r>
            <a:r>
              <a:rPr lang="en-US" sz="1600" i="0" dirty="0" smtClean="0">
                <a:solidFill>
                  <a:srgbClr val="363435"/>
                </a:solidFill>
                <a:latin typeface="Book Antiqua" panose="02040602050305030304" pitchFamily="18" charset="0"/>
                <a:ea typeface="+mn-ea"/>
                <a:cs typeface="Times New Roman"/>
              </a:rPr>
              <a:t>	</a:t>
            </a:r>
            <a:r>
              <a:rPr sz="1600" i="0" dirty="0" smtClean="0">
                <a:solidFill>
                  <a:srgbClr val="363435"/>
                </a:solidFill>
                <a:latin typeface="Book Antiqua" panose="02040602050305030304" pitchFamily="18" charset="0"/>
                <a:ea typeface="+mn-ea"/>
                <a:cs typeface="Times New Roman"/>
              </a:rPr>
              <a:t>                                </a:t>
            </a:r>
            <a:r>
              <a:rPr sz="1600" i="0" spc="42" dirty="0" smtClean="0">
                <a:solidFill>
                  <a:srgbClr val="363435"/>
                </a:solidFill>
                <a:latin typeface="Book Antiqua" panose="02040602050305030304" pitchFamily="18" charset="0"/>
                <a:ea typeface="+mn-ea"/>
                <a:cs typeface="Times New Roman"/>
              </a:rPr>
              <a:t> </a:t>
            </a:r>
            <a:r>
              <a:rPr lang="en-US" sz="1600" i="0" spc="42" dirty="0" smtClean="0">
                <a:solidFill>
                  <a:srgbClr val="363435"/>
                </a:solidFill>
                <a:latin typeface="Book Antiqua" panose="02040602050305030304" pitchFamily="18" charset="0"/>
                <a:ea typeface="+mn-ea"/>
                <a:cs typeface="Times New Roman"/>
              </a:rPr>
              <a:t>         </a:t>
            </a:r>
            <a:r>
              <a:rPr sz="1600" b="1" i="0" baseline="5797" dirty="0" smtClean="0">
                <a:solidFill>
                  <a:srgbClr val="363435"/>
                </a:solidFill>
                <a:latin typeface="Book Antiqua" panose="02040602050305030304" pitchFamily="18" charset="0"/>
                <a:ea typeface="+mn-ea"/>
                <a:cs typeface="Times New Roman"/>
              </a:rPr>
              <a:t>0</a:t>
            </a:r>
            <a:r>
              <a:rPr lang="en-US" sz="1600" b="1" i="0" baseline="5797" dirty="0" smtClean="0">
                <a:solidFill>
                  <a:srgbClr val="363435"/>
                </a:solidFill>
                <a:latin typeface="Book Antiqua" panose="02040602050305030304" pitchFamily="18" charset="0"/>
                <a:ea typeface="+mn-ea"/>
                <a:cs typeface="Times New Roman"/>
              </a:rPr>
              <a:t>1</a:t>
            </a:r>
            <a:endParaRPr sz="1600" i="0" dirty="0">
              <a:solidFill>
                <a:prstClr val="black"/>
              </a:solidFill>
              <a:latin typeface="Book Antiqua" panose="02040602050305030304" pitchFamily="18" charset="0"/>
              <a:ea typeface="+mn-ea"/>
              <a:cs typeface="Times New Roman"/>
            </a:endParaRPr>
          </a:p>
        </p:txBody>
      </p:sp>
      <p:sp>
        <p:nvSpPr>
          <p:cNvPr id="3" name="object 3"/>
          <p:cNvSpPr txBox="1"/>
          <p:nvPr/>
        </p:nvSpPr>
        <p:spPr>
          <a:xfrm>
            <a:off x="4648200" y="2312105"/>
            <a:ext cx="546100" cy="546100"/>
          </a:xfrm>
          <a:prstGeom prst="rect">
            <a:avLst/>
          </a:prstGeom>
        </p:spPr>
        <p:txBody>
          <a:bodyPr wrap="square" lIns="0" tIns="0" rIns="0" bIns="0" rtlCol="0">
            <a:noAutofit/>
          </a:bodyPr>
          <a:lstStyle/>
          <a:p>
            <a:pPr fontAlgn="auto">
              <a:lnSpc>
                <a:spcPts val="650"/>
              </a:lnSpc>
              <a:spcBef>
                <a:spcPts val="44"/>
              </a:spcBef>
              <a:spcAft>
                <a:spcPts val="0"/>
              </a:spcAft>
            </a:pPr>
            <a:endParaRPr sz="650" i="0">
              <a:solidFill>
                <a:prstClr val="black"/>
              </a:solidFill>
              <a:latin typeface="Calibri"/>
              <a:ea typeface="+mn-ea"/>
            </a:endParaRPr>
          </a:p>
          <a:p>
            <a:pPr marL="127198" fontAlgn="auto">
              <a:lnSpc>
                <a:spcPct val="95825"/>
              </a:lnSpc>
              <a:spcBef>
                <a:spcPts val="0"/>
              </a:spcBef>
              <a:spcAft>
                <a:spcPts val="0"/>
              </a:spcAft>
            </a:pPr>
            <a:r>
              <a:rPr sz="1000" i="0" dirty="0" smtClean="0">
                <a:solidFill>
                  <a:srgbClr val="FDFDFD"/>
                </a:solidFill>
                <a:latin typeface="Times New Roman"/>
                <a:ea typeface="+mn-ea"/>
                <a:cs typeface="Times New Roman"/>
              </a:rPr>
              <a:t>STEP</a:t>
            </a:r>
            <a:endParaRPr sz="1000" i="0">
              <a:solidFill>
                <a:prstClr val="black"/>
              </a:solidFill>
              <a:latin typeface="Times New Roman"/>
              <a:ea typeface="+mn-ea"/>
              <a:cs typeface="Times New Roman"/>
            </a:endParaRPr>
          </a:p>
          <a:p>
            <a:pPr marL="122684" fontAlgn="auto">
              <a:lnSpc>
                <a:spcPts val="2014"/>
              </a:lnSpc>
              <a:spcBef>
                <a:spcPts val="100"/>
              </a:spcBef>
              <a:spcAft>
                <a:spcPts val="0"/>
              </a:spcAft>
            </a:pPr>
            <a:r>
              <a:rPr sz="3000" b="1" i="0" baseline="1449" dirty="0" smtClean="0">
                <a:solidFill>
                  <a:srgbClr val="FDFDFD"/>
                </a:solidFill>
                <a:latin typeface="Times New Roman"/>
                <a:ea typeface="+mn-ea"/>
                <a:cs typeface="Times New Roman"/>
              </a:rPr>
              <a:t>05</a:t>
            </a:r>
            <a:endParaRPr sz="2000" i="0">
              <a:solidFill>
                <a:prstClr val="black"/>
              </a:solidFill>
              <a:latin typeface="Times New Roman"/>
              <a:ea typeface="+mn-ea"/>
              <a:cs typeface="Times New Roman"/>
            </a:endParaRPr>
          </a:p>
        </p:txBody>
      </p:sp>
      <p:sp>
        <p:nvSpPr>
          <p:cNvPr id="2" name="object 2">
            <a:hlinkClick r:id="rId7" action="ppaction://hlinksldjump"/>
          </p:cNvPr>
          <p:cNvSpPr txBox="1"/>
          <p:nvPr/>
        </p:nvSpPr>
        <p:spPr>
          <a:xfrm>
            <a:off x="5194300" y="2271161"/>
            <a:ext cx="3492500" cy="546100"/>
          </a:xfrm>
          <a:prstGeom prst="rect">
            <a:avLst/>
          </a:prstGeom>
        </p:spPr>
        <p:txBody>
          <a:bodyPr wrap="square" lIns="0" tIns="0" rIns="0" bIns="0" rtlCol="0">
            <a:noAutofit/>
          </a:bodyPr>
          <a:lstStyle/>
          <a:p>
            <a:pPr fontAlgn="auto">
              <a:lnSpc>
                <a:spcPts val="1400"/>
              </a:lnSpc>
              <a:spcBef>
                <a:spcPts val="83"/>
              </a:spcBef>
              <a:spcAft>
                <a:spcPts val="0"/>
              </a:spcAft>
            </a:pPr>
            <a:endParaRPr sz="1600" i="0" dirty="0">
              <a:solidFill>
                <a:prstClr val="black"/>
              </a:solidFill>
              <a:latin typeface="Book Antiqua" panose="02040602050305030304" pitchFamily="18" charset="0"/>
              <a:ea typeface="+mn-ea"/>
            </a:endParaRPr>
          </a:p>
          <a:p>
            <a:pPr marL="171450" fontAlgn="auto">
              <a:lnSpc>
                <a:spcPts val="1379"/>
              </a:lnSpc>
              <a:spcBef>
                <a:spcPts val="0"/>
              </a:spcBef>
              <a:spcAft>
                <a:spcPts val="0"/>
              </a:spcAft>
            </a:pPr>
            <a:r>
              <a:rPr lang="en-US" sz="1600" i="0" dirty="0" smtClean="0">
                <a:solidFill>
                  <a:srgbClr val="363435"/>
                </a:solidFill>
                <a:latin typeface="Book Antiqua" panose="02040602050305030304" pitchFamily="18" charset="0"/>
                <a:ea typeface="+mn-ea"/>
                <a:cs typeface="Times New Roman"/>
              </a:rPr>
              <a:t>K</a:t>
            </a:r>
            <a:r>
              <a:rPr lang="id-ID" sz="1600" i="0" dirty="0" smtClean="0">
                <a:solidFill>
                  <a:srgbClr val="363435"/>
                </a:solidFill>
                <a:latin typeface="Book Antiqua" panose="02040602050305030304" pitchFamily="18" charset="0"/>
                <a:ea typeface="+mn-ea"/>
                <a:cs typeface="Times New Roman"/>
              </a:rPr>
              <a:t>esimpulan</a:t>
            </a:r>
            <a:r>
              <a:rPr lang="en-US" sz="1600" i="0" dirty="0" smtClean="0">
                <a:solidFill>
                  <a:srgbClr val="363435"/>
                </a:solidFill>
                <a:latin typeface="Book Antiqua" panose="02040602050305030304" pitchFamily="18" charset="0"/>
                <a:ea typeface="+mn-ea"/>
                <a:cs typeface="Times New Roman"/>
              </a:rPr>
              <a:t>		       </a:t>
            </a:r>
            <a:r>
              <a:rPr lang="en-US" sz="1600" b="1" i="0" baseline="5797" dirty="0" smtClean="0">
                <a:solidFill>
                  <a:srgbClr val="363435"/>
                </a:solidFill>
                <a:latin typeface="Times New Roman"/>
                <a:cs typeface="Times New Roman"/>
              </a:rPr>
              <a:t>08</a:t>
            </a:r>
            <a:endParaRPr sz="1100" i="0" dirty="0">
              <a:solidFill>
                <a:prstClr val="black"/>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 xmlns:p14="http://schemas.microsoft.com/office/powerpoint/2010/main" val="194266026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9"/>
          <p:cNvSpPr>
            <a:spLocks noChangeArrowheads="1"/>
          </p:cNvSpPr>
          <p:nvPr/>
        </p:nvSpPr>
        <p:spPr bwMode="auto">
          <a:xfrm>
            <a:off x="1768475" y="609600"/>
            <a:ext cx="6913563" cy="5267325"/>
          </a:xfrm>
          <a:prstGeom prst="roundRect">
            <a:avLst>
              <a:gd name="adj" fmla="val 16667"/>
            </a:avLst>
          </a:prstGeom>
          <a:solidFill>
            <a:schemeClr val="accent1">
              <a:alpha val="27058"/>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6" name="AutoShape 4"/>
          <p:cNvSpPr>
            <a:spLocks noChangeArrowheads="1"/>
          </p:cNvSpPr>
          <p:nvPr/>
        </p:nvSpPr>
        <p:spPr bwMode="auto">
          <a:xfrm>
            <a:off x="1999610" y="805218"/>
            <a:ext cx="6478587" cy="4913193"/>
          </a:xfrm>
          <a:prstGeom prst="roundRect">
            <a:avLst>
              <a:gd name="adj" fmla="val 16667"/>
            </a:avLst>
          </a:prstGeom>
          <a:solidFill>
            <a:srgbClr val="0070C0">
              <a:alpha val="36862"/>
            </a:srgbClr>
          </a:solidFill>
          <a:ln>
            <a:noFill/>
          </a:ln>
        </p:spPr>
        <p:txBody>
          <a:bodyPr wrap="none" anchor="ctr"/>
          <a:lstStyle/>
          <a:p>
            <a:endParaRPr lang="en-US" altLang="zh-CN" sz="1000" dirty="0"/>
          </a:p>
        </p:txBody>
      </p:sp>
      <p:sp>
        <p:nvSpPr>
          <p:cNvPr id="10" name="Rectangle 9"/>
          <p:cNvSpPr/>
          <p:nvPr/>
        </p:nvSpPr>
        <p:spPr>
          <a:xfrm>
            <a:off x="4125032" y="166800"/>
            <a:ext cx="4145687" cy="523220"/>
          </a:xfrm>
          <a:prstGeom prst="rect">
            <a:avLst/>
          </a:prstGeom>
        </p:spPr>
        <p:txBody>
          <a:bodyPr wrap="none">
            <a:spAutoFit/>
          </a:bodyPr>
          <a:lstStyle/>
          <a:p>
            <a:pPr eaLnBrk="1" hangingPunct="1">
              <a:spcBef>
                <a:spcPct val="50000"/>
              </a:spcBef>
            </a:pPr>
            <a:r>
              <a:rPr lang="id-ID" altLang="zh-CN" sz="2800" b="1" i="0" dirty="0" smtClean="0">
                <a:solidFill>
                  <a:srgbClr val="FF3300"/>
                </a:solidFill>
                <a:latin typeface="Book Antiqua" panose="02040602050305030304" pitchFamily="18" charset="0"/>
              </a:rPr>
              <a:t>Apa itu chain and able ?</a:t>
            </a:r>
            <a:endParaRPr lang="en-US" altLang="zh-CN" sz="2800" b="1" i="0" dirty="0">
              <a:solidFill>
                <a:srgbClr val="FF0000"/>
              </a:solidFill>
              <a:latin typeface="Book Antiqua" panose="02040602050305030304" pitchFamily="18" charset="0"/>
            </a:endParaRPr>
          </a:p>
        </p:txBody>
      </p:sp>
      <p:sp>
        <p:nvSpPr>
          <p:cNvPr id="2" name="Rectangle 1"/>
          <p:cNvSpPr/>
          <p:nvPr/>
        </p:nvSpPr>
        <p:spPr>
          <a:xfrm>
            <a:off x="2222499" y="1061211"/>
            <a:ext cx="6057901" cy="5016758"/>
          </a:xfrm>
          <a:prstGeom prst="rect">
            <a:avLst/>
          </a:prstGeom>
          <a:ln>
            <a:noFill/>
          </a:ln>
          <a:effectLst/>
        </p:spPr>
        <p:txBody>
          <a:bodyPr wrap="square">
            <a:spAutoFit/>
          </a:bodyPr>
          <a:lstStyle/>
          <a:p>
            <a:pPr algn="just"/>
            <a:r>
              <a:rPr lang="en-US" sz="2000" i="0" dirty="0" smtClean="0">
                <a:latin typeface="Bell MT" panose="02020503060305020303" pitchFamily="18" charset="0"/>
              </a:rPr>
              <a:t>	</a:t>
            </a:r>
            <a:r>
              <a:rPr lang="id-ID" sz="2000" dirty="0" smtClean="0"/>
              <a:t>Cain &amp; Abel pada awalnya adalah pemulihan password alat untuk Sistem Operasi Microsoft. Hal ini memungkinkan pemulihan mudah berbagai jenis password dengan mengendus jaringan, cracking password terenkripsi menggunakan serangan Dictionary, Brute-Force dan kriptoanalisis, rekaman percakapan VoIP, decoding password acak, memulihkan kunci jaringan nirkabel, mengungkapkan kotak password, mengungkap password cache dan menganalisis routing yang protokol. Program ini tidak memanfaatkan kerentanan perangkat lunak apapun atau bug yang tidak dapat diperbaiki dengan sedikit usaha. Ini mencakup beberapa aspek keamanan/kelemahan hadir dalam protokol standar, metode otentikasi dan mekanisme </a:t>
            </a:r>
            <a:r>
              <a:rPr lang="id-ID" sz="2000" dirty="0" smtClean="0"/>
              <a:t>caching</a:t>
            </a:r>
            <a:endParaRPr lang="en-US" sz="2000" i="0" dirty="0" smtClean="0">
              <a:effectLst/>
              <a:latin typeface="Bell MT" panose="02020503060305020303" pitchFamily="18" charset="0"/>
            </a:endParaRPr>
          </a:p>
        </p:txBody>
      </p:sp>
      <p:pic>
        <p:nvPicPr>
          <p:cNvPr id="4101" name="Picture 5" descr="D:\BY\kuliah\animasi-bergerak-olahraga-hewan-0071.gif"/>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625" y="5942806"/>
            <a:ext cx="2241550" cy="690563"/>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object 2">
            <a:hlinkClick r:id="rId3" action="ppaction://hlinksldjump"/>
          </p:cNvPr>
          <p:cNvSpPr txBox="1"/>
          <p:nvPr/>
        </p:nvSpPr>
        <p:spPr>
          <a:xfrm>
            <a:off x="8093121" y="6288087"/>
            <a:ext cx="770827" cy="345282"/>
          </a:xfrm>
          <a:prstGeom prst="rect">
            <a:avLst/>
          </a:prstGeom>
          <a:solidFill>
            <a:srgbClr val="C00000"/>
          </a:solidFill>
        </p:spPr>
        <p:txBody>
          <a:bodyPr wrap="square" lIns="0" tIns="0" rIns="0" bIns="0" rtlCol="0">
            <a:noAutofit/>
          </a:bodyPr>
          <a:lstStyle/>
          <a:p>
            <a:pPr marL="127191">
              <a:lnSpc>
                <a:spcPct val="95825"/>
              </a:lnSpc>
            </a:pPr>
            <a:r>
              <a:rPr lang="en-US" sz="2000" b="1" baseline="1449" dirty="0">
                <a:solidFill>
                  <a:srgbClr val="FDFDFD"/>
                </a:solidFill>
                <a:latin typeface="Book Antiqua" panose="02040602050305030304" pitchFamily="18" charset="0"/>
                <a:cs typeface="Times New Roman"/>
              </a:rPr>
              <a:t> </a:t>
            </a:r>
            <a:r>
              <a:rPr lang="en-US" sz="2000" b="1" baseline="1449" dirty="0" smtClean="0">
                <a:solidFill>
                  <a:srgbClr val="FDFDFD"/>
                </a:solidFill>
                <a:latin typeface="Book Antiqua" panose="02040602050305030304" pitchFamily="18" charset="0"/>
                <a:cs typeface="Times New Roman"/>
              </a:rPr>
              <a:t>NEXT</a:t>
            </a:r>
            <a:endParaRPr sz="1400" dirty="0">
              <a:latin typeface="Book Antiqua" panose="02040602050305030304" pitchFamily="18" charset="0"/>
              <a:cs typeface="Times New Roman"/>
            </a:endParaRPr>
          </a:p>
        </p:txBody>
      </p:sp>
    </p:spTree>
    <p:extLst>
      <p:ext uri="{BB962C8B-B14F-4D97-AF65-F5344CB8AC3E}">
        <p14:creationId xmlns="" xmlns:p14="http://schemas.microsoft.com/office/powerpoint/2010/main" val="312860930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9"/>
          <p:cNvSpPr>
            <a:spLocks noChangeArrowheads="1"/>
          </p:cNvSpPr>
          <p:nvPr/>
        </p:nvSpPr>
        <p:spPr bwMode="auto">
          <a:xfrm>
            <a:off x="1768475" y="609600"/>
            <a:ext cx="6913563" cy="5267325"/>
          </a:xfrm>
          <a:prstGeom prst="roundRect">
            <a:avLst>
              <a:gd name="adj" fmla="val 16667"/>
            </a:avLst>
          </a:prstGeom>
          <a:solidFill>
            <a:schemeClr val="accent1">
              <a:alpha val="27058"/>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6" name="Rectangle 5"/>
          <p:cNvSpPr/>
          <p:nvPr/>
        </p:nvSpPr>
        <p:spPr>
          <a:xfrm>
            <a:off x="2411793" y="739748"/>
            <a:ext cx="4188967" cy="461665"/>
          </a:xfrm>
          <a:prstGeom prst="rect">
            <a:avLst/>
          </a:prstGeom>
        </p:spPr>
        <p:txBody>
          <a:bodyPr wrap="none">
            <a:spAutoFit/>
          </a:bodyPr>
          <a:lstStyle/>
          <a:p>
            <a:pPr eaLnBrk="1" hangingPunct="1">
              <a:spcBef>
                <a:spcPct val="50000"/>
              </a:spcBef>
            </a:pPr>
            <a:r>
              <a:rPr lang="id-ID" altLang="zh-CN" sz="2400" b="1" i="0" dirty="0" smtClean="0">
                <a:solidFill>
                  <a:srgbClr val="FF3300"/>
                </a:solidFill>
                <a:latin typeface="Book Antiqua" panose="02040602050305030304" pitchFamily="18" charset="0"/>
              </a:rPr>
              <a:t>Kelebihan Chain And Able </a:t>
            </a:r>
            <a:r>
              <a:rPr lang="en-US" altLang="zh-CN" sz="2400" b="1" i="0" dirty="0" smtClean="0">
                <a:solidFill>
                  <a:srgbClr val="FF0000"/>
                </a:solidFill>
                <a:latin typeface="Book Antiqua" panose="02040602050305030304" pitchFamily="18" charset="0"/>
              </a:rPr>
              <a:t>:</a:t>
            </a:r>
            <a:endParaRPr lang="en-US" altLang="zh-CN" sz="2400" b="1" i="0" dirty="0">
              <a:solidFill>
                <a:srgbClr val="FF0000"/>
              </a:solidFill>
              <a:latin typeface="Book Antiqua" panose="02040602050305030304" pitchFamily="18" charset="0"/>
            </a:endParaRPr>
          </a:p>
        </p:txBody>
      </p:sp>
      <p:pic>
        <p:nvPicPr>
          <p:cNvPr id="8" name="Picture 5" descr="D:\BY\kuliah\animasi-bergerak-olahraga-hewan-0071.gif"/>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625" y="5942806"/>
            <a:ext cx="2241550" cy="690563"/>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AutoShape 4"/>
          <p:cNvSpPr>
            <a:spLocks noChangeArrowheads="1"/>
          </p:cNvSpPr>
          <p:nvPr/>
        </p:nvSpPr>
        <p:spPr bwMode="auto">
          <a:xfrm>
            <a:off x="1985963" y="1324842"/>
            <a:ext cx="6478587" cy="4188853"/>
          </a:xfrm>
          <a:prstGeom prst="roundRect">
            <a:avLst>
              <a:gd name="adj" fmla="val 16667"/>
            </a:avLst>
          </a:prstGeom>
          <a:solidFill>
            <a:srgbClr val="0070C0">
              <a:alpha val="36862"/>
            </a:srgbClr>
          </a:solidFill>
          <a:ln>
            <a:noFill/>
          </a:ln>
        </p:spPr>
        <p:txBody>
          <a:bodyPr wrap="none" anchor="ctr"/>
          <a:lstStyle/>
          <a:p>
            <a:pPr lvl="0" algn="just"/>
            <a:endParaRPr lang="en-US" i="0" dirty="0">
              <a:latin typeface="Book Antiqua" panose="02040602050305030304" pitchFamily="18" charset="0"/>
            </a:endParaRPr>
          </a:p>
        </p:txBody>
      </p:sp>
      <p:sp>
        <p:nvSpPr>
          <p:cNvPr id="3" name="TextBox 2"/>
          <p:cNvSpPr txBox="1"/>
          <p:nvPr/>
        </p:nvSpPr>
        <p:spPr>
          <a:xfrm>
            <a:off x="2511188" y="1746913"/>
            <a:ext cx="5477113" cy="2585323"/>
          </a:xfrm>
          <a:prstGeom prst="rect">
            <a:avLst/>
          </a:prstGeom>
          <a:noFill/>
        </p:spPr>
        <p:txBody>
          <a:bodyPr wrap="square" rtlCol="0">
            <a:spAutoFit/>
          </a:bodyPr>
          <a:lstStyle/>
          <a:p>
            <a:pPr marL="285750" lvl="0" indent="-285750" algn="just">
              <a:buFont typeface="Arial" panose="020B0604020202020204" pitchFamily="34" charset="0"/>
              <a:buChar char="•"/>
            </a:pPr>
            <a:r>
              <a:rPr lang="id-ID" i="0" dirty="0" smtClean="0"/>
              <a:t>Tidak </a:t>
            </a:r>
            <a:r>
              <a:rPr lang="id-ID" i="0" dirty="0" smtClean="0"/>
              <a:t>akan terdeteksi oleh firewall tipe dan seri apapun karena kelemahannya terletak pada sistem jaringan bukan pada </a:t>
            </a:r>
            <a:r>
              <a:rPr lang="id-ID" i="0" dirty="0" smtClean="0"/>
              <a:t>komputernya.</a:t>
            </a:r>
          </a:p>
          <a:p>
            <a:pPr marL="285750" lvl="0" indent="-285750" algn="just">
              <a:buFont typeface="Arial" panose="020B0604020202020204" pitchFamily="34" charset="0"/>
              <a:buChar char="•"/>
            </a:pPr>
            <a:r>
              <a:rPr lang="id-ID" i="0" dirty="0" smtClean="0"/>
              <a:t>Bisa </a:t>
            </a:r>
            <a:r>
              <a:rPr lang="id-ID" i="0" dirty="0" smtClean="0"/>
              <a:t>mencuri semua jenis login password yang melalui server </a:t>
            </a:r>
            <a:r>
              <a:rPr lang="id-ID" i="0" dirty="0" smtClean="0"/>
              <a:t>HTTP</a:t>
            </a:r>
          </a:p>
          <a:p>
            <a:pPr marL="285750" lvl="0" indent="-285750" algn="just">
              <a:buFont typeface="Arial" panose="020B0604020202020204" pitchFamily="34" charset="0"/>
              <a:buChar char="•"/>
            </a:pPr>
            <a:r>
              <a:rPr lang="id-ID" i="0" dirty="0" smtClean="0"/>
              <a:t>Bisa </a:t>
            </a:r>
            <a:r>
              <a:rPr lang="id-ID" i="0" dirty="0" smtClean="0"/>
              <a:t>mencuri semua login password orang yang ada di jaringan Hub selama program </a:t>
            </a:r>
            <a:r>
              <a:rPr lang="id-ID" i="0" dirty="0" smtClean="0"/>
              <a:t>diaktifkan.</a:t>
            </a:r>
          </a:p>
          <a:p>
            <a:pPr marL="285750" lvl="0" indent="-285750" algn="just">
              <a:buFont typeface="Arial" panose="020B0604020202020204" pitchFamily="34" charset="0"/>
              <a:buChar char="•"/>
            </a:pPr>
            <a:r>
              <a:rPr lang="id-ID" i="0" dirty="0" smtClean="0"/>
              <a:t>Untuk </a:t>
            </a:r>
            <a:r>
              <a:rPr lang="id-ID" i="0" dirty="0" smtClean="0"/>
              <a:t>ARP Poisoning bisa digunakan untuk mencuri password di </a:t>
            </a:r>
            <a:r>
              <a:rPr lang="id-ID" i="0" dirty="0" smtClean="0"/>
              <a:t>HTTPS</a:t>
            </a:r>
            <a:endParaRPr lang="en-US" dirty="0"/>
          </a:p>
        </p:txBody>
      </p:sp>
      <p:sp>
        <p:nvSpPr>
          <p:cNvPr id="10" name="object 2">
            <a:hlinkClick r:id="rId3" action="ppaction://hlinksldjump"/>
          </p:cNvPr>
          <p:cNvSpPr txBox="1"/>
          <p:nvPr/>
        </p:nvSpPr>
        <p:spPr>
          <a:xfrm>
            <a:off x="8093121" y="6288087"/>
            <a:ext cx="770827" cy="345282"/>
          </a:xfrm>
          <a:prstGeom prst="rect">
            <a:avLst/>
          </a:prstGeom>
          <a:solidFill>
            <a:srgbClr val="C00000"/>
          </a:solidFill>
        </p:spPr>
        <p:txBody>
          <a:bodyPr wrap="square" lIns="0" tIns="0" rIns="0" bIns="0" rtlCol="0">
            <a:noAutofit/>
          </a:bodyPr>
          <a:lstStyle/>
          <a:p>
            <a:pPr marL="127191">
              <a:lnSpc>
                <a:spcPct val="95825"/>
              </a:lnSpc>
            </a:pPr>
            <a:r>
              <a:rPr lang="en-US" sz="2000" b="1" baseline="1449" dirty="0" smtClean="0">
                <a:solidFill>
                  <a:srgbClr val="FDFDFD"/>
                </a:solidFill>
                <a:latin typeface="Book Antiqua" panose="02040602050305030304" pitchFamily="18" charset="0"/>
                <a:cs typeface="Times New Roman"/>
              </a:rPr>
              <a:t> NEXT</a:t>
            </a:r>
            <a:endParaRPr sz="1400" dirty="0">
              <a:latin typeface="Book Antiqua" panose="02040602050305030304" pitchFamily="18" charset="0"/>
              <a:cs typeface="Times New Roman"/>
            </a:endParaRPr>
          </a:p>
        </p:txBody>
      </p:sp>
    </p:spTree>
  </p:cSld>
  <p:clrMapOvr>
    <a:masterClrMapping/>
  </p:clrMapOvr>
  <mc:AlternateContent xmlns:mc="http://schemas.openxmlformats.org/markup-compatibility/2006">
    <mc:Choice xmlns=""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9"/>
          <p:cNvSpPr>
            <a:spLocks noChangeArrowheads="1"/>
          </p:cNvSpPr>
          <p:nvPr/>
        </p:nvSpPr>
        <p:spPr bwMode="auto">
          <a:xfrm>
            <a:off x="1768475" y="609600"/>
            <a:ext cx="6913563" cy="5267325"/>
          </a:xfrm>
          <a:prstGeom prst="roundRect">
            <a:avLst>
              <a:gd name="adj" fmla="val 16667"/>
            </a:avLst>
          </a:prstGeom>
          <a:solidFill>
            <a:schemeClr val="accent1">
              <a:alpha val="27058"/>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 name="Rectangle 20"/>
          <p:cNvSpPr/>
          <p:nvPr/>
        </p:nvSpPr>
        <p:spPr>
          <a:xfrm>
            <a:off x="2411793" y="739748"/>
            <a:ext cx="4463081" cy="461665"/>
          </a:xfrm>
          <a:prstGeom prst="rect">
            <a:avLst/>
          </a:prstGeom>
        </p:spPr>
        <p:txBody>
          <a:bodyPr wrap="none">
            <a:spAutoFit/>
          </a:bodyPr>
          <a:lstStyle/>
          <a:p>
            <a:pPr eaLnBrk="1" hangingPunct="1">
              <a:spcBef>
                <a:spcPct val="50000"/>
              </a:spcBef>
            </a:pPr>
            <a:r>
              <a:rPr lang="id-ID" altLang="zh-CN" sz="2400" b="1" i="0" dirty="0" smtClean="0">
                <a:solidFill>
                  <a:srgbClr val="FF3300"/>
                </a:solidFill>
                <a:latin typeface="Book Antiqua" panose="02040602050305030304" pitchFamily="18" charset="0"/>
              </a:rPr>
              <a:t>Kekurangan Chain And Able </a:t>
            </a:r>
            <a:r>
              <a:rPr lang="en-US" altLang="zh-CN" sz="2400" b="1" i="0" dirty="0" smtClean="0">
                <a:solidFill>
                  <a:srgbClr val="FF0000"/>
                </a:solidFill>
                <a:latin typeface="Book Antiqua" panose="02040602050305030304" pitchFamily="18" charset="0"/>
              </a:rPr>
              <a:t>:</a:t>
            </a:r>
            <a:endParaRPr lang="en-US" altLang="zh-CN" sz="2400" b="1" i="0" dirty="0">
              <a:solidFill>
                <a:srgbClr val="FF0000"/>
              </a:solidFill>
              <a:latin typeface="Book Antiqua" panose="02040602050305030304" pitchFamily="18" charset="0"/>
            </a:endParaRPr>
          </a:p>
        </p:txBody>
      </p:sp>
      <p:pic>
        <p:nvPicPr>
          <p:cNvPr id="22" name="Picture 5" descr="D:\BY\kuliah\animasi-bergerak-olahraga-hewan-0071.gif"/>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625" y="5942806"/>
            <a:ext cx="2241550" cy="690563"/>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AutoShape 4"/>
          <p:cNvSpPr>
            <a:spLocks noChangeArrowheads="1"/>
          </p:cNvSpPr>
          <p:nvPr/>
        </p:nvSpPr>
        <p:spPr bwMode="auto">
          <a:xfrm>
            <a:off x="2027527" y="1269424"/>
            <a:ext cx="6478587" cy="4188853"/>
          </a:xfrm>
          <a:prstGeom prst="roundRect">
            <a:avLst>
              <a:gd name="adj" fmla="val 16667"/>
            </a:avLst>
          </a:prstGeom>
          <a:solidFill>
            <a:srgbClr val="0070C0">
              <a:alpha val="36862"/>
            </a:srgbClr>
          </a:solidFill>
          <a:ln>
            <a:noFill/>
          </a:ln>
        </p:spPr>
        <p:txBody>
          <a:bodyPr wrap="none" anchor="ctr"/>
          <a:lstStyle/>
          <a:p>
            <a:pPr lvl="0" algn="just"/>
            <a:endParaRPr lang="en-US" i="0" dirty="0">
              <a:latin typeface="Book Antiqua" panose="02040602050305030304" pitchFamily="18" charset="0"/>
            </a:endParaRPr>
          </a:p>
        </p:txBody>
      </p:sp>
      <p:sp>
        <p:nvSpPr>
          <p:cNvPr id="25" name="TextBox 24"/>
          <p:cNvSpPr txBox="1"/>
          <p:nvPr/>
        </p:nvSpPr>
        <p:spPr>
          <a:xfrm>
            <a:off x="2511188" y="1746913"/>
            <a:ext cx="5477113" cy="1600438"/>
          </a:xfrm>
          <a:prstGeom prst="rect">
            <a:avLst/>
          </a:prstGeom>
          <a:noFill/>
        </p:spPr>
        <p:txBody>
          <a:bodyPr wrap="square" rtlCol="0">
            <a:spAutoFit/>
          </a:bodyPr>
          <a:lstStyle/>
          <a:p>
            <a:pPr marL="285750" lvl="0" indent="-285750" algn="just">
              <a:buFont typeface="Arial" panose="020B0604020202020204" pitchFamily="34" charset="0"/>
              <a:buChar char="•"/>
            </a:pPr>
            <a:r>
              <a:rPr lang="id-ID" sz="2000" i="0" dirty="0" smtClean="0"/>
              <a:t>Masih terdeteksi oleh web browser jika melakukan sniffing dengan chain and able</a:t>
            </a:r>
          </a:p>
          <a:p>
            <a:pPr marL="285750" lvl="0" indent="-285750" algn="just">
              <a:buFont typeface="Arial" panose="020B0604020202020204" pitchFamily="34" charset="0"/>
              <a:buChar char="•"/>
            </a:pPr>
            <a:r>
              <a:rPr lang="id-ID" sz="2000" i="0" dirty="0" smtClean="0"/>
              <a:t>Masih tergantung dengan system kemanan internet .</a:t>
            </a:r>
          </a:p>
          <a:p>
            <a:pPr marL="285750" lvl="0" indent="-285750" algn="just"/>
            <a:endParaRPr lang="en-US" dirty="0"/>
          </a:p>
        </p:txBody>
      </p:sp>
      <p:sp>
        <p:nvSpPr>
          <p:cNvPr id="26" name="object 2">
            <a:hlinkClick r:id="rId3" action="ppaction://hlinksldjump"/>
          </p:cNvPr>
          <p:cNvSpPr txBox="1"/>
          <p:nvPr/>
        </p:nvSpPr>
        <p:spPr>
          <a:xfrm>
            <a:off x="8093121" y="6288087"/>
            <a:ext cx="770827" cy="345282"/>
          </a:xfrm>
          <a:prstGeom prst="rect">
            <a:avLst/>
          </a:prstGeom>
          <a:solidFill>
            <a:srgbClr val="C00000"/>
          </a:solidFill>
        </p:spPr>
        <p:txBody>
          <a:bodyPr wrap="square" lIns="0" tIns="0" rIns="0" bIns="0" rtlCol="0">
            <a:noAutofit/>
          </a:bodyPr>
          <a:lstStyle/>
          <a:p>
            <a:pPr marL="127191">
              <a:lnSpc>
                <a:spcPct val="95825"/>
              </a:lnSpc>
            </a:pPr>
            <a:r>
              <a:rPr lang="en-US" sz="2000" b="1" baseline="1449" dirty="0" smtClean="0">
                <a:solidFill>
                  <a:srgbClr val="FDFDFD"/>
                </a:solidFill>
                <a:latin typeface="Book Antiqua" panose="02040602050305030304" pitchFamily="18" charset="0"/>
                <a:cs typeface="Times New Roman"/>
              </a:rPr>
              <a:t> NEXT</a:t>
            </a:r>
            <a:endParaRPr sz="1400" dirty="0">
              <a:latin typeface="Book Antiqua" panose="02040602050305030304" pitchFamily="18" charset="0"/>
              <a:cs typeface="Times New Roman"/>
            </a:endParaRPr>
          </a:p>
        </p:txBody>
      </p:sp>
    </p:spTree>
    <p:extLst>
      <p:ext uri="{BB962C8B-B14F-4D97-AF65-F5344CB8AC3E}">
        <p14:creationId xmlns="" xmlns:p14="http://schemas.microsoft.com/office/powerpoint/2010/main" val="938457271"/>
      </p:ext>
    </p:extLst>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9"/>
          <p:cNvSpPr>
            <a:spLocks noChangeArrowheads="1"/>
          </p:cNvSpPr>
          <p:nvPr/>
        </p:nvSpPr>
        <p:spPr bwMode="auto">
          <a:xfrm>
            <a:off x="1768475" y="609600"/>
            <a:ext cx="6913563" cy="5267325"/>
          </a:xfrm>
          <a:prstGeom prst="roundRect">
            <a:avLst>
              <a:gd name="adj" fmla="val 16667"/>
            </a:avLst>
          </a:prstGeom>
          <a:solidFill>
            <a:schemeClr val="accent1">
              <a:alpha val="27058"/>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 name="Rectangle 9"/>
          <p:cNvSpPr/>
          <p:nvPr/>
        </p:nvSpPr>
        <p:spPr>
          <a:xfrm>
            <a:off x="2411793" y="739748"/>
            <a:ext cx="4038285" cy="461665"/>
          </a:xfrm>
          <a:prstGeom prst="rect">
            <a:avLst/>
          </a:prstGeom>
        </p:spPr>
        <p:txBody>
          <a:bodyPr wrap="none">
            <a:spAutoFit/>
          </a:bodyPr>
          <a:lstStyle/>
          <a:p>
            <a:pPr eaLnBrk="1" hangingPunct="1">
              <a:spcBef>
                <a:spcPct val="50000"/>
              </a:spcBef>
            </a:pPr>
            <a:r>
              <a:rPr lang="id-ID" altLang="zh-CN" sz="2400" b="1" i="0" dirty="0" smtClean="0">
                <a:solidFill>
                  <a:srgbClr val="FF3300"/>
                </a:solidFill>
                <a:latin typeface="Book Antiqua" panose="02040602050305030304" pitchFamily="18" charset="0"/>
              </a:rPr>
              <a:t>Perangkat yang digunakan</a:t>
            </a:r>
            <a:r>
              <a:rPr lang="en-US" altLang="zh-CN" sz="2400" b="1" i="0" dirty="0" smtClean="0">
                <a:solidFill>
                  <a:srgbClr val="FF0000"/>
                </a:solidFill>
                <a:latin typeface="Book Antiqua" panose="02040602050305030304" pitchFamily="18" charset="0"/>
              </a:rPr>
              <a:t>:</a:t>
            </a:r>
            <a:endParaRPr lang="en-US" altLang="zh-CN" sz="2400" b="1" i="0" dirty="0">
              <a:solidFill>
                <a:srgbClr val="FF0000"/>
              </a:solidFill>
              <a:latin typeface="Book Antiqua" panose="02040602050305030304" pitchFamily="18" charset="0"/>
            </a:endParaRPr>
          </a:p>
        </p:txBody>
      </p:sp>
      <p:pic>
        <p:nvPicPr>
          <p:cNvPr id="11" name="Picture 5" descr="D:\BY\kuliah\animasi-bergerak-olahraga-hewan-0071.gif"/>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625" y="5942806"/>
            <a:ext cx="2241550" cy="690563"/>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AutoShape 4"/>
          <p:cNvSpPr>
            <a:spLocks noChangeArrowheads="1"/>
          </p:cNvSpPr>
          <p:nvPr/>
        </p:nvSpPr>
        <p:spPr bwMode="auto">
          <a:xfrm>
            <a:off x="2027527" y="1269424"/>
            <a:ext cx="6478587" cy="4188853"/>
          </a:xfrm>
          <a:prstGeom prst="roundRect">
            <a:avLst>
              <a:gd name="adj" fmla="val 16667"/>
            </a:avLst>
          </a:prstGeom>
          <a:solidFill>
            <a:srgbClr val="0070C0">
              <a:alpha val="36862"/>
            </a:srgbClr>
          </a:solidFill>
          <a:ln>
            <a:noFill/>
          </a:ln>
        </p:spPr>
        <p:txBody>
          <a:bodyPr wrap="none" anchor="ctr"/>
          <a:lstStyle/>
          <a:p>
            <a:pPr lvl="0" algn="just"/>
            <a:endParaRPr lang="en-US" i="0" dirty="0">
              <a:latin typeface="Book Antiqua" panose="02040602050305030304" pitchFamily="18" charset="0"/>
            </a:endParaRPr>
          </a:p>
        </p:txBody>
      </p:sp>
      <p:sp>
        <p:nvSpPr>
          <p:cNvPr id="17" name="TextBox 16"/>
          <p:cNvSpPr txBox="1"/>
          <p:nvPr/>
        </p:nvSpPr>
        <p:spPr>
          <a:xfrm>
            <a:off x="2511188" y="1746913"/>
            <a:ext cx="5477113" cy="1323439"/>
          </a:xfrm>
          <a:prstGeom prst="rect">
            <a:avLst/>
          </a:prstGeom>
          <a:noFill/>
        </p:spPr>
        <p:txBody>
          <a:bodyPr wrap="square" rtlCol="0">
            <a:spAutoFit/>
          </a:bodyPr>
          <a:lstStyle/>
          <a:p>
            <a:pPr marL="285750" lvl="0" indent="-285750" algn="just">
              <a:buFont typeface="Arial" panose="020B0604020202020204" pitchFamily="34" charset="0"/>
              <a:buChar char="•"/>
            </a:pPr>
            <a:r>
              <a:rPr lang="id-ID" sz="2000" dirty="0" smtClean="0"/>
              <a:t>Set </a:t>
            </a:r>
            <a:r>
              <a:rPr lang="id-ID" sz="2000" dirty="0" smtClean="0"/>
              <a:t>PC Dekstop/Notebook (yang terkoneksi dalam satu jaringan) </a:t>
            </a:r>
          </a:p>
          <a:p>
            <a:pPr marL="285750" lvl="0" indent="-285750" algn="just">
              <a:buFont typeface="Arial" panose="020B0604020202020204" pitchFamily="34" charset="0"/>
              <a:buChar char="•"/>
            </a:pPr>
            <a:r>
              <a:rPr lang="id-ID" sz="2000" dirty="0" smtClean="0"/>
              <a:t>OS </a:t>
            </a:r>
            <a:r>
              <a:rPr lang="id-ID" sz="2000" dirty="0" smtClean="0"/>
              <a:t>Windows (XP/7/8) </a:t>
            </a:r>
          </a:p>
          <a:p>
            <a:pPr marL="285750" lvl="0" indent="-285750" algn="just">
              <a:buFont typeface="Arial" panose="020B0604020202020204" pitchFamily="34" charset="0"/>
              <a:buChar char="•"/>
            </a:pPr>
            <a:r>
              <a:rPr lang="id-ID" sz="2000" dirty="0" smtClean="0"/>
              <a:t>Software </a:t>
            </a:r>
            <a:r>
              <a:rPr lang="id-ID" sz="2000" dirty="0" smtClean="0"/>
              <a:t>Cain &amp; Abel</a:t>
            </a:r>
            <a:endParaRPr lang="en-US" dirty="0"/>
          </a:p>
        </p:txBody>
      </p:sp>
      <p:sp>
        <p:nvSpPr>
          <p:cNvPr id="18" name="object 2">
            <a:hlinkClick r:id="rId3" action="ppaction://hlinksldjump"/>
          </p:cNvPr>
          <p:cNvSpPr txBox="1"/>
          <p:nvPr/>
        </p:nvSpPr>
        <p:spPr>
          <a:xfrm>
            <a:off x="8093121" y="6288087"/>
            <a:ext cx="770827" cy="345282"/>
          </a:xfrm>
          <a:prstGeom prst="rect">
            <a:avLst/>
          </a:prstGeom>
          <a:solidFill>
            <a:srgbClr val="C00000"/>
          </a:solidFill>
        </p:spPr>
        <p:txBody>
          <a:bodyPr wrap="square" lIns="0" tIns="0" rIns="0" bIns="0" rtlCol="0">
            <a:noAutofit/>
          </a:bodyPr>
          <a:lstStyle/>
          <a:p>
            <a:pPr marL="127191">
              <a:lnSpc>
                <a:spcPct val="95825"/>
              </a:lnSpc>
            </a:pPr>
            <a:r>
              <a:rPr lang="en-US" sz="2000" b="1" baseline="1449" dirty="0" smtClean="0">
                <a:solidFill>
                  <a:srgbClr val="FDFDFD"/>
                </a:solidFill>
                <a:latin typeface="Book Antiqua" panose="02040602050305030304" pitchFamily="18" charset="0"/>
                <a:cs typeface="Times New Roman"/>
              </a:rPr>
              <a:t> NEXT</a:t>
            </a:r>
            <a:endParaRPr sz="1400" dirty="0">
              <a:latin typeface="Book Antiqua" panose="02040602050305030304" pitchFamily="18" charset="0"/>
              <a:cs typeface="Times New Roman"/>
            </a:endParaRPr>
          </a:p>
        </p:txBody>
      </p:sp>
    </p:spTree>
    <p:extLst>
      <p:ext uri="{BB962C8B-B14F-4D97-AF65-F5344CB8AC3E}">
        <p14:creationId xmlns="" xmlns:p14="http://schemas.microsoft.com/office/powerpoint/2010/main" val="2535866987"/>
      </p:ext>
    </p:extLst>
  </p:cSld>
  <p:clrMapOvr>
    <a:masterClrMapping/>
  </p:clrMapOvr>
  <mc:AlternateContent xmlns:mc="http://schemas.openxmlformats.org/markup-compatibility/2006">
    <mc:Choice xmlns=""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19"/>
          <p:cNvSpPr>
            <a:spLocks noChangeArrowheads="1"/>
          </p:cNvSpPr>
          <p:nvPr/>
        </p:nvSpPr>
        <p:spPr bwMode="auto">
          <a:xfrm>
            <a:off x="1768475" y="1196975"/>
            <a:ext cx="6913563" cy="4679950"/>
          </a:xfrm>
          <a:prstGeom prst="roundRect">
            <a:avLst>
              <a:gd name="adj" fmla="val 16667"/>
            </a:avLst>
          </a:prstGeom>
          <a:solidFill>
            <a:schemeClr val="accent1">
              <a:alpha val="27058"/>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5124" name="AutoShape 5"/>
          <p:cNvSpPr>
            <a:spLocks noChangeArrowheads="1"/>
          </p:cNvSpPr>
          <p:nvPr/>
        </p:nvSpPr>
        <p:spPr bwMode="auto">
          <a:xfrm>
            <a:off x="1985963" y="1460500"/>
            <a:ext cx="6478587" cy="4089400"/>
          </a:xfrm>
          <a:prstGeom prst="roundRect">
            <a:avLst>
              <a:gd name="adj" fmla="val 16667"/>
            </a:avLst>
          </a:prstGeom>
          <a:solidFill>
            <a:srgbClr val="FFCC00">
              <a:alpha val="58038"/>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tLang="zh-CN" sz="1200" dirty="0"/>
          </a:p>
        </p:txBody>
      </p:sp>
      <p:sp>
        <p:nvSpPr>
          <p:cNvPr id="5136" name="Text Box 30"/>
          <p:cNvSpPr txBox="1">
            <a:spLocks noChangeArrowheads="1"/>
          </p:cNvSpPr>
          <p:nvPr/>
        </p:nvSpPr>
        <p:spPr bwMode="auto">
          <a:xfrm>
            <a:off x="3212673" y="405784"/>
            <a:ext cx="371792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algn="ctr" eaLnBrk="1" hangingPunct="1">
              <a:spcBef>
                <a:spcPct val="50000"/>
              </a:spcBef>
            </a:pPr>
            <a:r>
              <a:rPr lang="en-US" altLang="zh-CN" sz="2800" b="1" i="0" dirty="0" smtClean="0">
                <a:solidFill>
                  <a:srgbClr val="FF0000"/>
                </a:solidFill>
                <a:latin typeface="Verdana" pitchFamily="34" charset="0"/>
              </a:rPr>
              <a:t>KESIMPULAN</a:t>
            </a:r>
            <a:endParaRPr lang="en-US" altLang="zh-CN" sz="2800" b="1" i="0" dirty="0">
              <a:solidFill>
                <a:srgbClr val="FF0000"/>
              </a:solidFill>
              <a:latin typeface="Verdana" pitchFamily="34" charset="0"/>
            </a:endParaRPr>
          </a:p>
        </p:txBody>
      </p:sp>
      <p:pic>
        <p:nvPicPr>
          <p:cNvPr id="18" name="Picture 5" descr="D:\BY\kuliah\animasi-bergerak-olahraga-hewan-0071.gif"/>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625" y="5942806"/>
            <a:ext cx="2241550" cy="69056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2367888" y="2206615"/>
            <a:ext cx="5702301" cy="2800767"/>
          </a:xfrm>
          <a:prstGeom prst="rect">
            <a:avLst/>
          </a:prstGeom>
        </p:spPr>
        <p:txBody>
          <a:bodyPr wrap="square">
            <a:spAutoFit/>
          </a:bodyPr>
          <a:lstStyle/>
          <a:p>
            <a:pPr marL="550926" indent="-514350" algn="just" fontAlgn="auto">
              <a:spcAft>
                <a:spcPts val="0"/>
              </a:spcAft>
              <a:buFont typeface="Arial" charset="0"/>
              <a:buAutoNum type="arabicPeriod"/>
              <a:defRPr/>
            </a:pPr>
            <a:r>
              <a:rPr lang="id-ID" sz="2200" dirty="0">
                <a:latin typeface="Cambria" pitchFamily="18" charset="0"/>
              </a:rPr>
              <a:t>Dengan adanya program </a:t>
            </a:r>
            <a:r>
              <a:rPr lang="id-ID" sz="2200" dirty="0" smtClean="0">
                <a:latin typeface="Cambria" pitchFamily="18" charset="0"/>
              </a:rPr>
              <a:t>pe</a:t>
            </a:r>
            <a:r>
              <a:rPr lang="en-US" sz="2200" dirty="0" err="1" smtClean="0">
                <a:latin typeface="Cambria" pitchFamily="18" charset="0"/>
              </a:rPr>
              <a:t>njualan</a:t>
            </a:r>
            <a:r>
              <a:rPr lang="en-US" sz="2200" dirty="0" smtClean="0">
                <a:latin typeface="Cambria" pitchFamily="18" charset="0"/>
              </a:rPr>
              <a:t> </a:t>
            </a:r>
            <a:r>
              <a:rPr lang="en-US" sz="2200" dirty="0" err="1" smtClean="0">
                <a:latin typeface="Cambria" pitchFamily="18" charset="0"/>
              </a:rPr>
              <a:t>obat</a:t>
            </a:r>
            <a:r>
              <a:rPr lang="id-ID" sz="2200" dirty="0" smtClean="0">
                <a:latin typeface="Cambria" pitchFamily="18" charset="0"/>
              </a:rPr>
              <a:t> </a:t>
            </a:r>
            <a:r>
              <a:rPr lang="id-ID" sz="2200" dirty="0">
                <a:latin typeface="Cambria" pitchFamily="18" charset="0"/>
              </a:rPr>
              <a:t>ini, diharapkan </a:t>
            </a:r>
            <a:r>
              <a:rPr lang="en-US" sz="2200" dirty="0" err="1" smtClean="0">
                <a:latin typeface="Cambria" pitchFamily="18" charset="0"/>
              </a:rPr>
              <a:t>dapat</a:t>
            </a:r>
            <a:r>
              <a:rPr lang="en-US" sz="2200" dirty="0" smtClean="0">
                <a:latin typeface="Cambria" pitchFamily="18" charset="0"/>
              </a:rPr>
              <a:t> </a:t>
            </a:r>
            <a:r>
              <a:rPr lang="id-ID" sz="2200" dirty="0" smtClean="0">
                <a:latin typeface="Cambria" pitchFamily="18" charset="0"/>
              </a:rPr>
              <a:t>memudahkan </a:t>
            </a:r>
            <a:r>
              <a:rPr lang="id-ID" sz="2200" dirty="0">
                <a:latin typeface="Cambria" pitchFamily="18" charset="0"/>
              </a:rPr>
              <a:t>dalam proses </a:t>
            </a:r>
            <a:r>
              <a:rPr lang="en-US" sz="2200" dirty="0" err="1" smtClean="0">
                <a:latin typeface="Cambria" pitchFamily="18" charset="0"/>
              </a:rPr>
              <a:t>penjualan</a:t>
            </a:r>
            <a:r>
              <a:rPr lang="id-ID" sz="2200" dirty="0" smtClean="0">
                <a:latin typeface="Cambria" pitchFamily="18" charset="0"/>
              </a:rPr>
              <a:t>.</a:t>
            </a:r>
            <a:endParaRPr lang="id-ID" sz="2200" dirty="0">
              <a:latin typeface="Cambria" pitchFamily="18" charset="0"/>
            </a:endParaRPr>
          </a:p>
          <a:p>
            <a:pPr marL="550926" indent="-514350" algn="just" fontAlgn="auto">
              <a:spcAft>
                <a:spcPts val="0"/>
              </a:spcAft>
              <a:buFont typeface="Arial" charset="0"/>
              <a:buAutoNum type="arabicPeriod"/>
              <a:defRPr/>
            </a:pPr>
            <a:r>
              <a:rPr lang="en-US" sz="2200" dirty="0" err="1" smtClean="0">
                <a:latin typeface="Cambria" pitchFamily="18" charset="0"/>
              </a:rPr>
              <a:t>Pendataan</a:t>
            </a:r>
            <a:r>
              <a:rPr lang="en-US" sz="2200" dirty="0" smtClean="0">
                <a:latin typeface="Cambria" pitchFamily="18" charset="0"/>
              </a:rPr>
              <a:t> </a:t>
            </a:r>
            <a:r>
              <a:rPr lang="en-US" sz="2200" dirty="0" err="1" smtClean="0">
                <a:latin typeface="Cambria" pitchFamily="18" charset="0"/>
              </a:rPr>
              <a:t>tanggal</a:t>
            </a:r>
            <a:r>
              <a:rPr lang="en-US" sz="2200" dirty="0" smtClean="0">
                <a:latin typeface="Cambria" pitchFamily="18" charset="0"/>
              </a:rPr>
              <a:t> </a:t>
            </a:r>
            <a:r>
              <a:rPr lang="en-US" sz="2200" dirty="0" err="1" smtClean="0">
                <a:latin typeface="Cambria" pitchFamily="18" charset="0"/>
              </a:rPr>
              <a:t>kadaluarsa</a:t>
            </a:r>
            <a:r>
              <a:rPr lang="en-US" sz="2200" dirty="0" smtClean="0">
                <a:latin typeface="Cambria" pitchFamily="18" charset="0"/>
              </a:rPr>
              <a:t> </a:t>
            </a:r>
            <a:r>
              <a:rPr lang="en-US" sz="2200" dirty="0" err="1" smtClean="0">
                <a:latin typeface="Cambria" pitchFamily="18" charset="0"/>
              </a:rPr>
              <a:t>obat</a:t>
            </a:r>
            <a:r>
              <a:rPr lang="en-US" sz="2200" dirty="0" smtClean="0">
                <a:latin typeface="Cambria" pitchFamily="18" charset="0"/>
              </a:rPr>
              <a:t> </a:t>
            </a:r>
            <a:r>
              <a:rPr lang="en-US" sz="2200" dirty="0" err="1" smtClean="0">
                <a:latin typeface="Cambria" pitchFamily="18" charset="0"/>
              </a:rPr>
              <a:t>sudah</a:t>
            </a:r>
            <a:r>
              <a:rPr lang="en-US" sz="2200" dirty="0" smtClean="0">
                <a:latin typeface="Cambria" pitchFamily="18" charset="0"/>
              </a:rPr>
              <a:t> </a:t>
            </a:r>
            <a:r>
              <a:rPr lang="en-US" sz="2200" dirty="0" err="1" smtClean="0">
                <a:latin typeface="Cambria" pitchFamily="18" charset="0"/>
              </a:rPr>
              <a:t>terkomputerisasi</a:t>
            </a:r>
            <a:r>
              <a:rPr lang="id-ID" sz="2200" dirty="0" smtClean="0">
                <a:latin typeface="Cambria" pitchFamily="18" charset="0"/>
              </a:rPr>
              <a:t>.</a:t>
            </a:r>
            <a:endParaRPr lang="id-ID" sz="2200" dirty="0">
              <a:latin typeface="Cambria" pitchFamily="18" charset="0"/>
            </a:endParaRPr>
          </a:p>
          <a:p>
            <a:pPr marL="550926" indent="-514350" algn="just" fontAlgn="auto">
              <a:spcAft>
                <a:spcPts val="0"/>
              </a:spcAft>
              <a:buFont typeface="Arial" charset="0"/>
              <a:buAutoNum type="arabicPeriod"/>
              <a:defRPr/>
            </a:pPr>
            <a:r>
              <a:rPr lang="en-US" sz="2200" dirty="0" smtClean="0">
                <a:latin typeface="Cambria" pitchFamily="18" charset="0"/>
              </a:rPr>
              <a:t>Program </a:t>
            </a:r>
            <a:r>
              <a:rPr lang="en-US" sz="2200" dirty="0" err="1" smtClean="0">
                <a:latin typeface="Cambria" pitchFamily="18" charset="0"/>
              </a:rPr>
              <a:t>ini</a:t>
            </a:r>
            <a:r>
              <a:rPr lang="en-US" sz="2200" dirty="0" smtClean="0">
                <a:latin typeface="Cambria" pitchFamily="18" charset="0"/>
              </a:rPr>
              <a:t> </a:t>
            </a:r>
            <a:r>
              <a:rPr lang="en-US" sz="2200" dirty="0" err="1" smtClean="0">
                <a:latin typeface="Cambria" pitchFamily="18" charset="0"/>
              </a:rPr>
              <a:t>masih</a:t>
            </a:r>
            <a:r>
              <a:rPr lang="en-US" sz="2200" dirty="0" smtClean="0">
                <a:latin typeface="Cambria" pitchFamily="18" charset="0"/>
              </a:rPr>
              <a:t> </a:t>
            </a:r>
            <a:r>
              <a:rPr lang="en-US" sz="2200" dirty="0" err="1" smtClean="0">
                <a:latin typeface="Cambria" pitchFamily="18" charset="0"/>
              </a:rPr>
              <a:t>banyak</a:t>
            </a:r>
            <a:r>
              <a:rPr lang="en-US" sz="2200" dirty="0" smtClean="0">
                <a:latin typeface="Cambria" pitchFamily="18" charset="0"/>
              </a:rPr>
              <a:t> </a:t>
            </a:r>
            <a:r>
              <a:rPr lang="en-US" sz="2200" dirty="0" err="1" smtClean="0">
                <a:latin typeface="Cambria" pitchFamily="18" charset="0"/>
              </a:rPr>
              <a:t>kekurangan</a:t>
            </a:r>
            <a:r>
              <a:rPr lang="en-US" sz="2200" dirty="0" smtClean="0">
                <a:latin typeface="Cambria" pitchFamily="18" charset="0"/>
              </a:rPr>
              <a:t>, </a:t>
            </a:r>
            <a:r>
              <a:rPr lang="en-US" sz="2200" dirty="0" err="1" smtClean="0">
                <a:latin typeface="Cambria" pitchFamily="18" charset="0"/>
              </a:rPr>
              <a:t>untuk</a:t>
            </a:r>
            <a:r>
              <a:rPr lang="en-US" sz="2200" dirty="0" smtClean="0">
                <a:latin typeface="Cambria" pitchFamily="18" charset="0"/>
              </a:rPr>
              <a:t> </a:t>
            </a:r>
            <a:r>
              <a:rPr lang="en-US" sz="2200" dirty="0" err="1" smtClean="0">
                <a:latin typeface="Cambria" pitchFamily="18" charset="0"/>
              </a:rPr>
              <a:t>itu</a:t>
            </a:r>
            <a:r>
              <a:rPr lang="en-US" sz="2200" dirty="0" smtClean="0">
                <a:latin typeface="Cambria" pitchFamily="18" charset="0"/>
              </a:rPr>
              <a:t> </a:t>
            </a:r>
            <a:r>
              <a:rPr lang="en-US" sz="2200" dirty="0" err="1" smtClean="0">
                <a:latin typeface="Cambria" pitchFamily="18" charset="0"/>
              </a:rPr>
              <a:t>kritik</a:t>
            </a:r>
            <a:r>
              <a:rPr lang="en-US" sz="2200" dirty="0" smtClean="0">
                <a:latin typeface="Cambria" pitchFamily="18" charset="0"/>
              </a:rPr>
              <a:t> </a:t>
            </a:r>
            <a:r>
              <a:rPr lang="en-US" sz="2200" dirty="0" err="1" smtClean="0">
                <a:latin typeface="Cambria" pitchFamily="18" charset="0"/>
              </a:rPr>
              <a:t>dan</a:t>
            </a:r>
            <a:r>
              <a:rPr lang="en-US" sz="2200" dirty="0" smtClean="0">
                <a:latin typeface="Cambria" pitchFamily="18" charset="0"/>
              </a:rPr>
              <a:t> saran </a:t>
            </a:r>
            <a:r>
              <a:rPr lang="en-US" sz="2200" dirty="0" err="1" smtClean="0">
                <a:latin typeface="Cambria" pitchFamily="18" charset="0"/>
              </a:rPr>
              <a:t>sangat</a:t>
            </a:r>
            <a:r>
              <a:rPr lang="en-US" sz="2200" dirty="0" smtClean="0">
                <a:latin typeface="Cambria" pitchFamily="18" charset="0"/>
              </a:rPr>
              <a:t> </a:t>
            </a:r>
            <a:r>
              <a:rPr lang="en-US" sz="2200" dirty="0" err="1" smtClean="0">
                <a:latin typeface="Cambria" pitchFamily="18" charset="0"/>
              </a:rPr>
              <a:t>diharapkan</a:t>
            </a:r>
            <a:r>
              <a:rPr lang="id-ID" sz="2200" dirty="0" smtClean="0">
                <a:latin typeface="Cambria" pitchFamily="18" charset="0"/>
              </a:rPr>
              <a:t>.  </a:t>
            </a:r>
            <a:endParaRPr lang="id-ID" sz="2200" dirty="0">
              <a:latin typeface="Cambria" pitchFamily="18" charset="0"/>
            </a:endParaRPr>
          </a:p>
        </p:txBody>
      </p:sp>
      <p:sp>
        <p:nvSpPr>
          <p:cNvPr id="9" name="object 2">
            <a:hlinkClick r:id="rId3" action="ppaction://hlinksldjump"/>
          </p:cNvPr>
          <p:cNvSpPr txBox="1"/>
          <p:nvPr/>
        </p:nvSpPr>
        <p:spPr>
          <a:xfrm>
            <a:off x="8093121" y="6288087"/>
            <a:ext cx="770827" cy="345282"/>
          </a:xfrm>
          <a:prstGeom prst="rect">
            <a:avLst/>
          </a:prstGeom>
          <a:solidFill>
            <a:srgbClr val="C00000"/>
          </a:solidFill>
        </p:spPr>
        <p:txBody>
          <a:bodyPr wrap="square" lIns="0" tIns="0" rIns="0" bIns="0" rtlCol="0">
            <a:noAutofit/>
          </a:bodyPr>
          <a:lstStyle/>
          <a:p>
            <a:pPr marL="127191">
              <a:lnSpc>
                <a:spcPct val="95825"/>
              </a:lnSpc>
            </a:pPr>
            <a:r>
              <a:rPr lang="en-US" sz="2000" b="1" baseline="1449" dirty="0" smtClean="0">
                <a:solidFill>
                  <a:srgbClr val="FDFDFD"/>
                </a:solidFill>
                <a:latin typeface="Book Antiqua" panose="02040602050305030304" pitchFamily="18" charset="0"/>
                <a:cs typeface="Times New Roman"/>
              </a:rPr>
              <a:t> NEXT</a:t>
            </a:r>
            <a:endParaRPr sz="1400" dirty="0">
              <a:latin typeface="Book Antiqua" panose="02040602050305030304" pitchFamily="18" charset="0"/>
              <a:cs typeface="Times New Roman"/>
            </a:endParaRPr>
          </a:p>
        </p:txBody>
      </p:sp>
    </p:spTree>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43166" y="2967335"/>
            <a:ext cx="4390882" cy="923330"/>
          </a:xfrm>
          <a:prstGeom prst="rect">
            <a:avLst/>
          </a:prstGeom>
          <a:noFill/>
        </p:spPr>
        <p:txBody>
          <a:bodyPr wrap="none" lIns="91440" tIns="45720" rIns="91440" bIns="45720">
            <a:spAutoFit/>
          </a:bodyPr>
          <a:lstStyle/>
          <a:p>
            <a:pPr algn="ctr"/>
            <a:r>
              <a:rPr lang="id-ID"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Terima kasih</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6343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TotalTime>
  <Words>213</Words>
  <Application>Microsoft Office PowerPoint</Application>
  <PresentationFormat>On-screen Show (4:3)</PresentationFormat>
  <Paragraphs>72</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1_Office Theme</vt:lpstr>
      <vt:lpstr>Aspect</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keywords>ppt幻灯设计/ppt模板设计</cp:keywords>
  <dc:description>nordridesign.com</dc:description>
  <cp:lastModifiedBy>Gonzales</cp:lastModifiedBy>
  <cp:revision>61</cp:revision>
  <dcterms:created xsi:type="dcterms:W3CDTF">2017-11-07T08:41:27Z</dcterms:created>
  <dcterms:modified xsi:type="dcterms:W3CDTF">2018-01-04T13:25:51Z</dcterms:modified>
</cp:coreProperties>
</file>