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580"/>
  </p:normalViewPr>
  <p:slideViewPr>
    <p:cSldViewPr snapToGrid="0" snapToObjects="1">
      <p:cViewPr varScale="1">
        <p:scale>
          <a:sx n="140" d="100"/>
          <a:sy n="14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F41C-9D6D-A746-A46A-D6274B69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18AEB-0FA8-F747-A8CD-520D779E4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210F-19CA-144C-99A2-379A3CFC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87B3-4D53-5844-8D63-84DBE1A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7B11-56DD-3C40-87C5-C3D9D764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AD51-548E-C346-AB94-FCBF0B95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8F93-C2B4-A648-85B2-0C6282B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B610-2F41-1046-87D8-09D15507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F51F-B7E5-4E40-82D8-37C3B605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B958-42E7-1B4D-8C4F-E114459C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E0B49-277A-2F4F-914B-B4F794395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CDD57-EC2D-874C-BABC-95CFA80D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EB51-9E23-8942-9C68-0D5A7F51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7E6D-6DAC-014C-90FF-F2CD477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E8DA-D428-E842-B1FC-1DE4A50B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282D-17D9-3E40-AA0F-9CF492C6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0209-0206-E048-AF1C-B60B66B0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238D-65B8-1348-BD42-ADEA7230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5CBF-5CF9-1144-B1D4-F15E65F8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DA33-BC55-0743-8DD3-B26F5CDB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170-57E9-7C42-A5F9-54B6C255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47D1-9996-AC49-9AC8-49CC5993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5B8-8027-A547-8395-3449DEC9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D18F-206D-3849-AEC7-BA59DD7C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62DA-7766-B64D-849C-2D20016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24AE-C7C9-6F41-9DDD-E5AFBD03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39A5-EF3D-D144-96C8-FAAFC5A0E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6E2F0-D0CF-CB46-9D3D-1F508916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54F3-A525-9347-B280-11FE7B0B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039E6-EDA7-D343-800B-38F468B8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F24E3-6AF8-5042-8577-BEE1E8EE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A71B-2EDD-424D-BA43-8FAC6DBC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D004-A275-1A43-80C1-FDBDB962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4BFC-EA01-C94E-8E86-E7B48CA3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DA1D8-C452-A246-AF81-5CCB4F867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5491E-7472-B84F-A1AF-A8ACC988A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D4B8D-0D2E-484C-9FBF-0BD52767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D72A-2FE0-6E4F-87E0-B36B034C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FB430-0E38-FC43-A35E-23A9DA7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4A5-A283-7A46-873A-547684F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CF943-A93D-B248-8BBC-955713E7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C30A-0D4C-F942-8E4C-EDD81F4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C1859-152C-0747-9F1F-9CE1D103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F10F7-BBAD-2440-90BF-4D78B9AE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A187-7417-0149-9807-E23D1969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A273-EF81-CF47-8EEB-3D44C584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B70-83E6-0741-A0FD-5E7FF143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8710-E351-9446-9098-659B3ABA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833E2-DD99-D24F-A7E3-1D43B987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7B9-9C80-C24F-AFE8-DB492150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78673-B020-3342-8531-AA0B462C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090D5-4213-6240-93FB-F23E46F2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70CD-5D35-DB46-97DD-3F50DF11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325A3-4FB2-F443-9592-7F98D9B44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62BE4-546A-A143-8188-C19F64F7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D15A5-9EA7-B248-B290-49F4A5AB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ED618-00BC-214C-A137-E10A446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840C-D164-5D4E-97F9-DA00977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AF8EE-A921-F941-B4F5-9C1E2FF2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8956-2C04-3C48-9371-A084B6F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4768-3222-504E-81D5-E8CE2B2E6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9815-00FB-4E43-BAAC-A06AD43838EF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96B1-1625-9241-A11C-F4959CD1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091F-509D-C446-A673-C5C58D9AD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C550-2282-0344-8ED8-7B048E3B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0B0AD-715C-B042-9454-3D9D5C7C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1" y="0"/>
            <a:ext cx="1015033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7D972-7F20-8243-B009-06569447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33" y="3996265"/>
            <a:ext cx="474134" cy="47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1BEE9-A0C7-4642-AA04-A64DAB47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3" y="3996265"/>
            <a:ext cx="474134" cy="474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BE633-7649-1C43-A2D7-75DC8611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3" y="3996265"/>
            <a:ext cx="474134" cy="474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E8139-A455-0041-B92D-D55B3E0E9B13}"/>
              </a:ext>
            </a:extLst>
          </p:cNvPr>
          <p:cNvSpPr txBox="1"/>
          <p:nvPr/>
        </p:nvSpPr>
        <p:spPr>
          <a:xfrm>
            <a:off x="4020339" y="2192867"/>
            <a:ext cx="3142462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 be created by a K8S service (Load Balancer type) via AWS cloud provider for applications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AE8E44-278F-8247-99D8-D86E49D6973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62801" y="2404533"/>
            <a:ext cx="228599" cy="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5FD2C6-24F4-C449-BC34-1C844B852019}"/>
              </a:ext>
            </a:extLst>
          </p:cNvPr>
          <p:cNvSpPr/>
          <p:nvPr/>
        </p:nvSpPr>
        <p:spPr>
          <a:xfrm>
            <a:off x="2953850" y="3767328"/>
            <a:ext cx="2816013" cy="10339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AC69C-48B9-4541-8133-98FEAE61C97F}"/>
              </a:ext>
            </a:extLst>
          </p:cNvPr>
          <p:cNvSpPr txBox="1"/>
          <p:nvPr/>
        </p:nvSpPr>
        <p:spPr>
          <a:xfrm>
            <a:off x="4020338" y="3526932"/>
            <a:ext cx="88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K8S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956890-B07A-9D45-94CF-6C4C92BCE8CC}"/>
              </a:ext>
            </a:extLst>
          </p:cNvPr>
          <p:cNvSpPr txBox="1"/>
          <p:nvPr/>
        </p:nvSpPr>
        <p:spPr>
          <a:xfrm>
            <a:off x="5526031" y="5914029"/>
            <a:ext cx="3273539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IAM Policy required for AWS cloud provider attached</a:t>
            </a:r>
          </a:p>
        </p:txBody>
      </p:sp>
    </p:spTree>
    <p:extLst>
      <p:ext uri="{BB962C8B-B14F-4D97-AF65-F5344CB8AC3E}">
        <p14:creationId xmlns:p14="http://schemas.microsoft.com/office/powerpoint/2010/main" val="347372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2018-03-25T05:14:22Z</dcterms:created>
  <dcterms:modified xsi:type="dcterms:W3CDTF">2018-03-25T05:23:06Z</dcterms:modified>
</cp:coreProperties>
</file>