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580"/>
  </p:normalViewPr>
  <p:slideViewPr>
    <p:cSldViewPr snapToGrid="0" snapToObjects="1">
      <p:cViewPr varScale="1">
        <p:scale>
          <a:sx n="93" d="100"/>
          <a:sy n="93" d="100"/>
        </p:scale>
        <p:origin x="-84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CCF41C-9D6D-A746-A46A-D6274B694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D418AEB-0FA8-F747-A8CD-520D779E4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0F210F-19CA-144C-99A2-379A3CFC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9815-00FB-4E43-BAAC-A06AD43838EF}" type="datetimeFigureOut">
              <a:rPr lang="en-US" smtClean="0"/>
              <a:t>30/3/18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0E87B3-4D53-5844-8D63-84DBE1A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4A7B11-56DD-3C40-87C5-C3D9D764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C550-2282-0344-8ED8-7B048E3B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7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4DAD51-548E-C346-AB94-FCBF0B95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DE8F93-C2B4-A648-85B2-0C6282B45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42B610-2F41-1046-87D8-09D15507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9815-00FB-4E43-BAAC-A06AD43838EF}" type="datetimeFigureOut">
              <a:rPr lang="en-US" smtClean="0"/>
              <a:t>30/3/18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C2F51F-B7E5-4E40-82D8-37C3B605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11B958-42E7-1B4D-8C4F-E114459C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C550-2282-0344-8ED8-7B048E3B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59E0B49-277A-2F4F-914B-B4F794395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F1CDD57-EC2D-874C-BABC-95CFA80DF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75EB51-9E23-8942-9C68-0D5A7F51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9815-00FB-4E43-BAAC-A06AD43838EF}" type="datetimeFigureOut">
              <a:rPr lang="en-US" smtClean="0"/>
              <a:t>30/3/18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E07E6D-6DAC-014C-90FF-F2CD477A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BFE8DA-D428-E842-B1FC-1DE4A50B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C550-2282-0344-8ED8-7B048E3B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5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B0282D-17D9-3E40-AA0F-9CF492C6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220209-0206-E048-AF1C-B60B66B08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2B238D-65B8-1348-BD42-ADEA7230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9815-00FB-4E43-BAAC-A06AD43838EF}" type="datetimeFigureOut">
              <a:rPr lang="en-US" smtClean="0"/>
              <a:t>30/3/18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565CBF-5CF9-1144-B1D4-F15E65F8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53DA33-BC55-0743-8DD3-B26F5CDB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C550-2282-0344-8ED8-7B048E3B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2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781170-57E9-7C42-A5F9-54B6C255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6D47D1-9996-AC49-9AC8-49CC5993D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9EA5B8-8027-A547-8395-3449DEC9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9815-00FB-4E43-BAAC-A06AD43838EF}" type="datetimeFigureOut">
              <a:rPr lang="en-US" smtClean="0"/>
              <a:t>30/3/18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73D18F-206D-3849-AEC7-BA59DD7C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E562DA-7766-B64D-849C-2D200163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C550-2282-0344-8ED8-7B048E3B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4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624AE-C7C9-6F41-9DDD-E5AFBD03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C139A5-EF3D-D144-96C8-FAAFC5A0E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7A6E2F0-D0CF-CB46-9D3D-1F5089169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98854F3-A525-9347-B280-11FE7B0B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9815-00FB-4E43-BAAC-A06AD43838EF}" type="datetimeFigureOut">
              <a:rPr lang="en-US" smtClean="0"/>
              <a:t>30/3/18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0039E6-EDA7-D343-800B-38F468B8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EF24E3-6AF8-5042-8577-BEE1E8EE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C550-2282-0344-8ED8-7B048E3B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37A71B-2EDD-424D-BA43-8FAC6DBC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EBD004-A275-1A43-80C1-FDBDB9628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2914BFC-EA01-C94E-8E86-E7B48CA36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A2DA1D8-C452-A246-AF81-5CCB4F867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CF5491E-7472-B84F-A1AF-A8ACC988A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D0D4B8D-0D2E-484C-9FBF-0BD52767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9815-00FB-4E43-BAAC-A06AD43838EF}" type="datetimeFigureOut">
              <a:rPr lang="en-US" smtClean="0"/>
              <a:t>30/3/18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BDBD72A-2FE0-6E4F-87E0-B36B034C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B4FB430-0E38-FC43-A35E-23A9DA7E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C550-2282-0344-8ED8-7B048E3B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2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2664A5-A283-7A46-873A-547684F2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2FCF943-A93D-B248-8BBC-955713E7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9815-00FB-4E43-BAAC-A06AD43838EF}" type="datetimeFigureOut">
              <a:rPr lang="en-US" smtClean="0"/>
              <a:t>30/3/18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636C30A-0D4C-F942-8E4C-EDD81F43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87C1859-152C-0747-9F1F-9CE1D103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C550-2282-0344-8ED8-7B048E3B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21F10F7-BBAD-2440-90BF-4D78B9AE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9815-00FB-4E43-BAAC-A06AD43838EF}" type="datetimeFigureOut">
              <a:rPr lang="en-US" smtClean="0"/>
              <a:t>30/3/18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70BA187-7417-0149-9807-E23D1969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2BA273-EF81-CF47-8EEB-3D44C584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C550-2282-0344-8ED8-7B048E3B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0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28FB70-83E6-0741-A0FD-5E7FF143F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FA8710-E351-9446-9098-659B3ABAD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1A833E2-DD99-D24F-A7E3-1D43B9875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45EB7B9-9C80-C24F-AFE8-DB492150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9815-00FB-4E43-BAAC-A06AD43838EF}" type="datetimeFigureOut">
              <a:rPr lang="en-US" smtClean="0"/>
              <a:t>30/3/18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8978673-B020-3342-8531-AA0B462C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2090D5-4213-6240-93FB-F23E46F2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C550-2282-0344-8ED8-7B048E3B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6370CD-5D35-DB46-97DD-3F50DF11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FD325A3-4FB2-F443-9592-7F98D9B44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4462BE4-546A-A143-8188-C19F64F77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3D15A5-9EA7-B248-B290-49F4A5AB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9815-00FB-4E43-BAAC-A06AD43838EF}" type="datetimeFigureOut">
              <a:rPr lang="en-US" smtClean="0"/>
              <a:t>30/3/18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DED618-00BC-214C-A137-E10A4468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A8A840C-D164-5D4E-97F9-DA009776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C550-2282-0344-8ED8-7B048E3B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D3AF8EE-A921-F941-B4F5-9C1E2FF2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BF8956-2C04-3C48-9371-A084B6FC9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534768-3222-504E-81D5-E8CE2B2E6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9815-00FB-4E43-BAAC-A06AD43838EF}" type="datetimeFigureOut">
              <a:rPr lang="en-US" smtClean="0"/>
              <a:t>30/3/18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6C96B1-1625-9241-A11C-F4959CD19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17091F-509D-C446-A673-C5C58D9AD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CC550-2282-0344-8ED8-7B048E3B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2F0B0AD-715C-B042-9454-3D9D5C7C7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31" y="0"/>
            <a:ext cx="1015033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107D972-7F20-8243-B009-065694479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133" y="3996265"/>
            <a:ext cx="474134" cy="474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881BEE9-A0C7-4642-AA04-A64DAB478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733" y="3996265"/>
            <a:ext cx="474134" cy="4741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3ABE633-7649-1C43-A2D7-75DC8611D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333" y="3996265"/>
            <a:ext cx="474134" cy="4741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D1E8139-A455-0041-B92D-D55B3E0E9B13}"/>
              </a:ext>
            </a:extLst>
          </p:cNvPr>
          <p:cNvSpPr txBox="1"/>
          <p:nvPr/>
        </p:nvSpPr>
        <p:spPr>
          <a:xfrm>
            <a:off x="4020339" y="2192867"/>
            <a:ext cx="3142462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To be created by a K8S service (Load Balancer type) via AWS cloud provider for applications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1FAE8E44-278F-8247-99D8-D86E49D6973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162801" y="2404533"/>
            <a:ext cx="228599" cy="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xmlns="" id="{125FD2C6-24F4-C449-BC34-1C844B852019}"/>
              </a:ext>
            </a:extLst>
          </p:cNvPr>
          <p:cNvSpPr/>
          <p:nvPr/>
        </p:nvSpPr>
        <p:spPr>
          <a:xfrm>
            <a:off x="2953850" y="3767328"/>
            <a:ext cx="2816013" cy="103390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52AC69C-48B9-4541-8133-98FEAE61C97F}"/>
              </a:ext>
            </a:extLst>
          </p:cNvPr>
          <p:cNvSpPr txBox="1"/>
          <p:nvPr/>
        </p:nvSpPr>
        <p:spPr>
          <a:xfrm>
            <a:off x="4020338" y="3526932"/>
            <a:ext cx="883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K8S cluster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C956890-B07A-9D45-94CF-6C4C92BCE8CC}"/>
              </a:ext>
            </a:extLst>
          </p:cNvPr>
          <p:cNvSpPr txBox="1"/>
          <p:nvPr/>
        </p:nvSpPr>
        <p:spPr>
          <a:xfrm>
            <a:off x="5526031" y="5914029"/>
            <a:ext cx="3487377" cy="2616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IAM Policy required for AWS cloud provider attached</a:t>
            </a:r>
          </a:p>
        </p:txBody>
      </p:sp>
    </p:spTree>
    <p:extLst>
      <p:ext uri="{BB962C8B-B14F-4D97-AF65-F5344CB8AC3E}">
        <p14:creationId xmlns:p14="http://schemas.microsoft.com/office/powerpoint/2010/main" val="347372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0"/>
            <a:ext cx="1029329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107D972-7F20-8243-B009-065694479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819" y="3900680"/>
            <a:ext cx="474134" cy="474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107D972-7F20-8243-B009-065694479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590" y="3900680"/>
            <a:ext cx="474134" cy="474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107D972-7F20-8243-B009-065694479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18" y="3900680"/>
            <a:ext cx="474134" cy="474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D1E8139-A455-0041-B92D-D55B3E0E9B13}"/>
              </a:ext>
            </a:extLst>
          </p:cNvPr>
          <p:cNvSpPr txBox="1"/>
          <p:nvPr/>
        </p:nvSpPr>
        <p:spPr>
          <a:xfrm>
            <a:off x="2335292" y="1946336"/>
            <a:ext cx="2471859" cy="6001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To be created by a K8S service (Load Balancer type) via AWS cloud provider for applications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1FAE8E44-278F-8247-99D8-D86E49D6973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807151" y="2185312"/>
            <a:ext cx="191193" cy="6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31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46</Words>
  <Application>Microsoft Macintosh PowerPoint</Application>
  <PresentationFormat>Custom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masayuki onishi</cp:lastModifiedBy>
  <cp:revision>3</cp:revision>
  <dcterms:created xsi:type="dcterms:W3CDTF">2018-03-25T05:14:22Z</dcterms:created>
  <dcterms:modified xsi:type="dcterms:W3CDTF">2018-03-30T08:09:31Z</dcterms:modified>
</cp:coreProperties>
</file>