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Oswald Bold" charset="1" panose="00000800000000000000"/>
      <p:regular r:id="rId29"/>
    </p:embeddedFont>
    <p:embeddedFont>
      <p:font typeface="Open Sauce Bold" charset="1" panose="00000800000000000000"/>
      <p:regular r:id="rId30"/>
    </p:embeddedFont>
    <p:embeddedFont>
      <p:font typeface="Open Sauce" charset="1" panose="00000500000000000000"/>
      <p:regular r:id="rId31"/>
    </p:embeddedFont>
    <p:embeddedFont>
      <p:font typeface="Open Sauce Bold Italics" charset="1" panose="00000800000000000000"/>
      <p:regular r:id="rId32"/>
    </p:embeddedFont>
    <p:embeddedFont>
      <p:font typeface="Yeseva One" charset="1" panose="000005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8.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jpe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10.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5607282"/>
            <a:ext cx="9815307" cy="1367414"/>
          </a:xfrm>
          <a:prstGeom prst="rect">
            <a:avLst/>
          </a:prstGeom>
        </p:spPr>
        <p:txBody>
          <a:bodyPr anchor="t" rtlCol="false" tIns="0" lIns="0" bIns="0" rIns="0">
            <a:spAutoFit/>
          </a:bodyPr>
          <a:lstStyle/>
          <a:p>
            <a:pPr algn="ctr">
              <a:lnSpc>
                <a:spcPts val="11177"/>
              </a:lnSpc>
            </a:pPr>
            <a:r>
              <a:rPr lang="en-US" b="true" sz="8099" spc="793">
                <a:solidFill>
                  <a:srgbClr val="231F20"/>
                </a:solidFill>
                <a:latin typeface="Oswald Bold"/>
                <a:ea typeface="Oswald Bold"/>
                <a:cs typeface="Oswald Bold"/>
                <a:sym typeface="Oswald Bold"/>
              </a:rPr>
              <a:t>SPEED FLASH</a:t>
            </a:r>
          </a:p>
        </p:txBody>
      </p:sp>
      <p:sp>
        <p:nvSpPr>
          <p:cNvPr name="TextBox 9" id="9"/>
          <p:cNvSpPr txBox="true"/>
          <p:nvPr/>
        </p:nvSpPr>
        <p:spPr>
          <a:xfrm rot="0">
            <a:off x="4236347" y="3476209"/>
            <a:ext cx="9815307" cy="3023617"/>
          </a:xfrm>
          <a:prstGeom prst="rect">
            <a:avLst/>
          </a:prstGeom>
        </p:spPr>
        <p:txBody>
          <a:bodyPr anchor="t" rtlCol="false" tIns="0" lIns="0" bIns="0" rIns="0">
            <a:spAutoFit/>
          </a:bodyPr>
          <a:lstStyle/>
          <a:p>
            <a:pPr algn="ctr">
              <a:lnSpc>
                <a:spcPts val="6071"/>
              </a:lnSpc>
            </a:pPr>
            <a:r>
              <a:rPr lang="en-US" b="true" sz="4399" spc="431">
                <a:solidFill>
                  <a:srgbClr val="231F20"/>
                </a:solidFill>
                <a:latin typeface="Oswald Bold"/>
                <a:ea typeface="Oswald Bold"/>
                <a:cs typeface="Oswald Bold"/>
                <a:sym typeface="Oswald Bold"/>
              </a:rPr>
              <a:t>ANDROID APPLICATION FOR KEEPING UP WITH LATEST HEADLINES</a:t>
            </a:r>
          </a:p>
          <a:p>
            <a:pPr algn="ctr">
              <a:lnSpc>
                <a:spcPts val="6071"/>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2763321" y="569318"/>
            <a:ext cx="10987506" cy="9474329"/>
          </a:xfrm>
          <a:prstGeom prst="rect">
            <a:avLst/>
          </a:prstGeom>
        </p:spPr>
        <p:txBody>
          <a:bodyPr anchor="t" rtlCol="false" tIns="0" lIns="0" bIns="0" rIns="0">
            <a:spAutoFit/>
          </a:bodyPr>
          <a:lstStyle/>
          <a:p>
            <a:pPr algn="l">
              <a:lnSpc>
                <a:spcPts val="2906"/>
              </a:lnSpc>
            </a:pPr>
            <a:r>
              <a:rPr lang="en-US" sz="2422" b="true">
                <a:solidFill>
                  <a:srgbClr val="000000"/>
                </a:solidFill>
                <a:latin typeface="Open Sauce Bold"/>
                <a:ea typeface="Open Sauce Bold"/>
                <a:cs typeface="Open Sauce Bold"/>
                <a:sym typeface="Open Sauce Bold"/>
              </a:rPr>
              <a:t>Local Properties:</a:t>
            </a:r>
          </a:p>
          <a:p>
            <a:pPr algn="l">
              <a:lnSpc>
                <a:spcPts val="2650"/>
              </a:lnSpc>
              <a:spcBef>
                <a:spcPct val="0"/>
              </a:spcBef>
            </a:pPr>
            <a:r>
              <a:rPr lang="en-US" sz="2208">
                <a:solidFill>
                  <a:srgbClr val="000000"/>
                </a:solidFill>
                <a:latin typeface="Open Sauce"/>
                <a:ea typeface="Open Sauce"/>
                <a:cs typeface="Open Sauce"/>
                <a:sym typeface="Open Sauce"/>
              </a:rPr>
              <a:t>## This file must *NOT* be checked into Version Control Systems,</a:t>
            </a:r>
          </a:p>
          <a:p>
            <a:pPr algn="l">
              <a:lnSpc>
                <a:spcPts val="2650"/>
              </a:lnSpc>
              <a:spcBef>
                <a:spcPct val="0"/>
              </a:spcBef>
            </a:pPr>
            <a:r>
              <a:rPr lang="en-US" sz="2208">
                <a:solidFill>
                  <a:srgbClr val="000000"/>
                </a:solidFill>
                <a:latin typeface="Open Sauce"/>
                <a:ea typeface="Open Sauce"/>
                <a:cs typeface="Open Sauce"/>
                <a:sym typeface="Open Sauce"/>
              </a:rPr>
              <a:t># as it contains information specific to your local configuration.</a:t>
            </a:r>
          </a:p>
          <a:p>
            <a:pPr algn="l">
              <a:lnSpc>
                <a:spcPts val="2650"/>
              </a:lnSpc>
              <a:spcBef>
                <a:spcPct val="0"/>
              </a:spcBef>
            </a:pPr>
            <a:r>
              <a:rPr lang="en-US" sz="2208">
                <a:solidFill>
                  <a:srgbClr val="000000"/>
                </a:solidFill>
                <a:latin typeface="Open Sauce"/>
                <a:ea typeface="Open Sauce"/>
                <a:cs typeface="Open Sauce"/>
                <a:sym typeface="Open Sauce"/>
              </a:rPr>
              <a:t>#</a:t>
            </a:r>
          </a:p>
          <a:p>
            <a:pPr algn="l">
              <a:lnSpc>
                <a:spcPts val="2650"/>
              </a:lnSpc>
              <a:spcBef>
                <a:spcPct val="0"/>
              </a:spcBef>
            </a:pPr>
            <a:r>
              <a:rPr lang="en-US" sz="2208">
                <a:solidFill>
                  <a:srgbClr val="000000"/>
                </a:solidFill>
                <a:latin typeface="Open Sauce"/>
                <a:ea typeface="Open Sauce"/>
                <a:cs typeface="Open Sauce"/>
                <a:sym typeface="Open Sauce"/>
              </a:rPr>
              <a:t># Location of the SDK. This is only used by Gradle.</a:t>
            </a:r>
          </a:p>
          <a:p>
            <a:pPr algn="l">
              <a:lnSpc>
                <a:spcPts val="2650"/>
              </a:lnSpc>
              <a:spcBef>
                <a:spcPct val="0"/>
              </a:spcBef>
            </a:pPr>
            <a:r>
              <a:rPr lang="en-US" sz="2208">
                <a:solidFill>
                  <a:srgbClr val="000000"/>
                </a:solidFill>
                <a:latin typeface="Open Sauce"/>
                <a:ea typeface="Open Sauce"/>
                <a:cs typeface="Open Sauce"/>
                <a:sym typeface="Open Sauce"/>
              </a:rPr>
              <a:t># For customization when using a Version Control System, please read the</a:t>
            </a:r>
          </a:p>
          <a:p>
            <a:pPr algn="l">
              <a:lnSpc>
                <a:spcPts val="2650"/>
              </a:lnSpc>
              <a:spcBef>
                <a:spcPct val="0"/>
              </a:spcBef>
            </a:pPr>
            <a:r>
              <a:rPr lang="en-US" sz="2208">
                <a:solidFill>
                  <a:srgbClr val="000000"/>
                </a:solidFill>
                <a:latin typeface="Open Sauce"/>
                <a:ea typeface="Open Sauce"/>
                <a:cs typeface="Open Sauce"/>
                <a:sym typeface="Open Sauce"/>
              </a:rPr>
              <a:t># header note.</a:t>
            </a:r>
          </a:p>
          <a:p>
            <a:pPr algn="l">
              <a:lnSpc>
                <a:spcPts val="2650"/>
              </a:lnSpc>
              <a:spcBef>
                <a:spcPct val="0"/>
              </a:spcBef>
            </a:pPr>
            <a:r>
              <a:rPr lang="en-US" sz="2208">
                <a:solidFill>
                  <a:srgbClr val="000000"/>
                </a:solidFill>
                <a:latin typeface="Open Sauce"/>
                <a:ea typeface="Open Sauce"/>
                <a:cs typeface="Open Sauce"/>
                <a:sym typeface="Open Sauce"/>
              </a:rPr>
              <a:t>#Mon Mar 13 10:00:07 IST 2023</a:t>
            </a:r>
          </a:p>
          <a:p>
            <a:pPr algn="l">
              <a:lnSpc>
                <a:spcPts val="2650"/>
              </a:lnSpc>
              <a:spcBef>
                <a:spcPct val="0"/>
              </a:spcBef>
            </a:pPr>
            <a:r>
              <a:rPr lang="en-US" sz="2208">
                <a:solidFill>
                  <a:srgbClr val="000000"/>
                </a:solidFill>
                <a:latin typeface="Open Sauce"/>
                <a:ea typeface="Open Sauce"/>
                <a:cs typeface="Open Sauce"/>
                <a:sym typeface="Open Sauce"/>
              </a:rPr>
              <a:t>sdk.dir=C\:\\Users\\KEERTHI\\AppData\\Local\\Android\\Sdk</a:t>
            </a:r>
          </a:p>
          <a:p>
            <a:pPr algn="l">
              <a:lnSpc>
                <a:spcPts val="2906"/>
              </a:lnSpc>
              <a:spcBef>
                <a:spcPct val="0"/>
              </a:spcBef>
            </a:pPr>
          </a:p>
          <a:p>
            <a:pPr algn="l">
              <a:lnSpc>
                <a:spcPts val="2906"/>
              </a:lnSpc>
              <a:spcBef>
                <a:spcPct val="0"/>
              </a:spcBef>
            </a:pPr>
            <a:r>
              <a:rPr lang="en-US" b="true" sz="2422">
                <a:solidFill>
                  <a:srgbClr val="000000"/>
                </a:solidFill>
                <a:latin typeface="Open Sauce Bold"/>
                <a:ea typeface="Open Sauce Bold"/>
                <a:cs typeface="Open Sauce Bold"/>
                <a:sym typeface="Open Sauce Bold"/>
              </a:rPr>
              <a:t>Example unit test:</a:t>
            </a:r>
          </a:p>
          <a:p>
            <a:pPr algn="l">
              <a:lnSpc>
                <a:spcPts val="2650"/>
              </a:lnSpc>
              <a:spcBef>
                <a:spcPct val="0"/>
              </a:spcBef>
            </a:pPr>
            <a:r>
              <a:rPr lang="en-US" sz="2208">
                <a:solidFill>
                  <a:srgbClr val="000000"/>
                </a:solidFill>
                <a:latin typeface="Open Sauce"/>
                <a:ea typeface="Open Sauce"/>
                <a:cs typeface="Open Sauce"/>
                <a:sym typeface="Open Sauce"/>
              </a:rPr>
              <a:t>package com.example.newsheadlines</a:t>
            </a:r>
          </a:p>
          <a:p>
            <a:pPr algn="l">
              <a:lnSpc>
                <a:spcPts val="2650"/>
              </a:lnSpc>
              <a:spcBef>
                <a:spcPct val="0"/>
              </a:spcBef>
            </a:pPr>
          </a:p>
          <a:p>
            <a:pPr algn="l">
              <a:lnSpc>
                <a:spcPts val="2650"/>
              </a:lnSpc>
              <a:spcBef>
                <a:spcPct val="0"/>
              </a:spcBef>
            </a:pPr>
            <a:r>
              <a:rPr lang="en-US" sz="2208">
                <a:solidFill>
                  <a:srgbClr val="000000"/>
                </a:solidFill>
                <a:latin typeface="Open Sauce"/>
                <a:ea typeface="Open Sauce"/>
                <a:cs typeface="Open Sauce"/>
                <a:sym typeface="Open Sauce"/>
              </a:rPr>
              <a:t>import org.junit.Test</a:t>
            </a:r>
          </a:p>
          <a:p>
            <a:pPr algn="l">
              <a:lnSpc>
                <a:spcPts val="2650"/>
              </a:lnSpc>
              <a:spcBef>
                <a:spcPct val="0"/>
              </a:spcBef>
            </a:pPr>
          </a:p>
          <a:p>
            <a:pPr algn="l">
              <a:lnSpc>
                <a:spcPts val="2650"/>
              </a:lnSpc>
              <a:spcBef>
                <a:spcPct val="0"/>
              </a:spcBef>
            </a:pPr>
            <a:r>
              <a:rPr lang="en-US" sz="2208">
                <a:solidFill>
                  <a:srgbClr val="000000"/>
                </a:solidFill>
                <a:latin typeface="Open Sauce"/>
                <a:ea typeface="Open Sauce"/>
                <a:cs typeface="Open Sauce"/>
                <a:sym typeface="Open Sauce"/>
              </a:rPr>
              <a:t>import org.junit.Assert.*</a:t>
            </a:r>
          </a:p>
          <a:p>
            <a:pPr algn="l">
              <a:lnSpc>
                <a:spcPts val="2650"/>
              </a:lnSpc>
              <a:spcBef>
                <a:spcPct val="0"/>
              </a:spcBef>
            </a:pPr>
          </a:p>
          <a:p>
            <a:pPr algn="l">
              <a:lnSpc>
                <a:spcPts val="2650"/>
              </a:lnSpc>
              <a:spcBef>
                <a:spcPct val="0"/>
              </a:spcBef>
            </a:pPr>
            <a:r>
              <a:rPr lang="en-US" sz="2208">
                <a:solidFill>
                  <a:srgbClr val="000000"/>
                </a:solidFill>
                <a:latin typeface="Open Sauce"/>
                <a:ea typeface="Open Sauce"/>
                <a:cs typeface="Open Sauce"/>
                <a:sym typeface="Open Sauce"/>
              </a:rPr>
              <a:t>/**</a:t>
            </a:r>
          </a:p>
          <a:p>
            <a:pPr algn="l">
              <a:lnSpc>
                <a:spcPts val="2650"/>
              </a:lnSpc>
              <a:spcBef>
                <a:spcPct val="0"/>
              </a:spcBef>
            </a:pPr>
            <a:r>
              <a:rPr lang="en-US" sz="2208">
                <a:solidFill>
                  <a:srgbClr val="000000"/>
                </a:solidFill>
                <a:latin typeface="Open Sauce"/>
                <a:ea typeface="Open Sauce"/>
                <a:cs typeface="Open Sauce"/>
                <a:sym typeface="Open Sauce"/>
              </a:rPr>
              <a:t> * Example local unit test, which will execute on the development machine (host).</a:t>
            </a:r>
          </a:p>
          <a:p>
            <a:pPr algn="l">
              <a:lnSpc>
                <a:spcPts val="2650"/>
              </a:lnSpc>
              <a:spcBef>
                <a:spcPct val="0"/>
              </a:spcBef>
            </a:pPr>
            <a:r>
              <a:rPr lang="en-US" sz="2208">
                <a:solidFill>
                  <a:srgbClr val="000000"/>
                </a:solidFill>
                <a:latin typeface="Open Sauce"/>
                <a:ea typeface="Open Sauce"/>
                <a:cs typeface="Open Sauce"/>
                <a:sym typeface="Open Sauce"/>
              </a:rPr>
              <a:t> *</a:t>
            </a:r>
          </a:p>
          <a:p>
            <a:pPr algn="l">
              <a:lnSpc>
                <a:spcPts val="2650"/>
              </a:lnSpc>
              <a:spcBef>
                <a:spcPct val="0"/>
              </a:spcBef>
            </a:pPr>
            <a:r>
              <a:rPr lang="en-US" sz="2208">
                <a:solidFill>
                  <a:srgbClr val="000000"/>
                </a:solidFill>
                <a:latin typeface="Open Sauce"/>
                <a:ea typeface="Open Sauce"/>
                <a:cs typeface="Open Sauce"/>
                <a:sym typeface="Open Sauce"/>
              </a:rPr>
              <a:t> * See [testing documentation](http://d.android.com/tools/testing).</a:t>
            </a:r>
          </a:p>
          <a:p>
            <a:pPr algn="l">
              <a:lnSpc>
                <a:spcPts val="2650"/>
              </a:lnSpc>
              <a:spcBef>
                <a:spcPct val="0"/>
              </a:spcBef>
            </a:pPr>
            <a:r>
              <a:rPr lang="en-US" sz="2208">
                <a:solidFill>
                  <a:srgbClr val="000000"/>
                </a:solidFill>
                <a:latin typeface="Open Sauce"/>
                <a:ea typeface="Open Sauce"/>
                <a:cs typeface="Open Sauce"/>
                <a:sym typeface="Open Sauce"/>
              </a:rPr>
              <a:t> */</a:t>
            </a:r>
          </a:p>
          <a:p>
            <a:pPr algn="l">
              <a:lnSpc>
                <a:spcPts val="2650"/>
              </a:lnSpc>
              <a:spcBef>
                <a:spcPct val="0"/>
              </a:spcBef>
            </a:pPr>
            <a:r>
              <a:rPr lang="en-US" sz="2208">
                <a:solidFill>
                  <a:srgbClr val="000000"/>
                </a:solidFill>
                <a:latin typeface="Open Sauce"/>
                <a:ea typeface="Open Sauce"/>
                <a:cs typeface="Open Sauce"/>
                <a:sym typeface="Open Sauce"/>
              </a:rPr>
              <a:t>class ExampleUnitTest {</a:t>
            </a:r>
          </a:p>
          <a:p>
            <a:pPr algn="l">
              <a:lnSpc>
                <a:spcPts val="2650"/>
              </a:lnSpc>
              <a:spcBef>
                <a:spcPct val="0"/>
              </a:spcBef>
            </a:pPr>
            <a:r>
              <a:rPr lang="en-US" sz="2208">
                <a:solidFill>
                  <a:srgbClr val="000000"/>
                </a:solidFill>
                <a:latin typeface="Open Sauce"/>
                <a:ea typeface="Open Sauce"/>
                <a:cs typeface="Open Sauce"/>
                <a:sym typeface="Open Sauce"/>
              </a:rPr>
              <a:t>    @Test</a:t>
            </a:r>
          </a:p>
          <a:p>
            <a:pPr algn="l">
              <a:lnSpc>
                <a:spcPts val="2650"/>
              </a:lnSpc>
              <a:spcBef>
                <a:spcPct val="0"/>
              </a:spcBef>
            </a:pPr>
            <a:r>
              <a:rPr lang="en-US" sz="2208">
                <a:solidFill>
                  <a:srgbClr val="000000"/>
                </a:solidFill>
                <a:latin typeface="Open Sauce"/>
                <a:ea typeface="Open Sauce"/>
                <a:cs typeface="Open Sauce"/>
                <a:sym typeface="Open Sauce"/>
              </a:rPr>
              <a:t>    fun addition_isCorrect() {</a:t>
            </a:r>
          </a:p>
          <a:p>
            <a:pPr algn="l">
              <a:lnSpc>
                <a:spcPts val="2650"/>
              </a:lnSpc>
              <a:spcBef>
                <a:spcPct val="0"/>
              </a:spcBef>
            </a:pPr>
            <a:r>
              <a:rPr lang="en-US" sz="2208">
                <a:solidFill>
                  <a:srgbClr val="000000"/>
                </a:solidFill>
                <a:latin typeface="Open Sauce"/>
                <a:ea typeface="Open Sauce"/>
                <a:cs typeface="Open Sauce"/>
                <a:sym typeface="Open Sauce"/>
              </a:rPr>
              <a:t>        assertEquals(4, 2 + 2)</a:t>
            </a:r>
          </a:p>
          <a:p>
            <a:pPr algn="l">
              <a:lnSpc>
                <a:spcPts val="2650"/>
              </a:lnSpc>
              <a:spcBef>
                <a:spcPct val="0"/>
              </a:spcBef>
            </a:pPr>
            <a:r>
              <a:rPr lang="en-US" sz="2208">
                <a:solidFill>
                  <a:srgbClr val="000000"/>
                </a:solidFill>
                <a:latin typeface="Open Sauce"/>
                <a:ea typeface="Open Sauce"/>
                <a:cs typeface="Open Sauce"/>
                <a:sym typeface="Open Sauce"/>
              </a:rPr>
              <a:t>    }</a:t>
            </a:r>
          </a:p>
          <a:p>
            <a:pPr algn="l">
              <a:lnSpc>
                <a:spcPts val="2650"/>
              </a:lnSpc>
              <a:spcBef>
                <a:spcPct val="0"/>
              </a:spcBef>
            </a:pPr>
            <a:r>
              <a:rPr lang="en-US" sz="2208">
                <a:solidFill>
                  <a:srgbClr val="000000"/>
                </a:solidFill>
                <a:latin typeface="Open Sauce"/>
                <a:ea typeface="Open Sauce"/>
                <a:cs typeface="Open Sauce"/>
                <a:sym typeface="Open Sauce"/>
              </a:rPr>
              <a: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3228439" y="1028700"/>
            <a:ext cx="11831122" cy="7829550"/>
          </a:xfrm>
          <a:prstGeom prst="rect">
            <a:avLst/>
          </a:prstGeom>
        </p:spPr>
        <p:txBody>
          <a:bodyPr anchor="t" rtlCol="false" tIns="0" lIns="0" bIns="0" rIns="0">
            <a:spAutoFit/>
          </a:bodyPr>
          <a:lstStyle/>
          <a:p>
            <a:pPr algn="l">
              <a:lnSpc>
                <a:spcPts val="3206"/>
              </a:lnSpc>
            </a:pPr>
            <a:r>
              <a:rPr lang="en-US" sz="2671" b="true">
                <a:solidFill>
                  <a:srgbClr val="000000"/>
                </a:solidFill>
                <a:latin typeface="Open Sauce Bold"/>
                <a:ea typeface="Open Sauce Bold"/>
                <a:cs typeface="Open Sauce Bold"/>
                <a:sym typeface="Open Sauce Bold"/>
              </a:rPr>
              <a:t>Android manifest:</a:t>
            </a:r>
          </a:p>
          <a:p>
            <a:pPr algn="l">
              <a:lnSpc>
                <a:spcPts val="2966"/>
              </a:lnSpc>
              <a:spcBef>
                <a:spcPct val="0"/>
              </a:spcBef>
            </a:pPr>
            <a:r>
              <a:rPr lang="en-US" sz="2471">
                <a:solidFill>
                  <a:srgbClr val="000000"/>
                </a:solidFill>
                <a:latin typeface="Open Sauce"/>
                <a:ea typeface="Open Sauce"/>
                <a:cs typeface="Open Sauce"/>
                <a:sym typeface="Open Sauce"/>
              </a:rPr>
              <a:t>&lt;?xml version="1.0" encoding="utf-8"?&gt;</a:t>
            </a:r>
          </a:p>
          <a:p>
            <a:pPr algn="l">
              <a:lnSpc>
                <a:spcPts val="2966"/>
              </a:lnSpc>
              <a:spcBef>
                <a:spcPct val="0"/>
              </a:spcBef>
            </a:pPr>
            <a:r>
              <a:rPr lang="en-US" sz="2471">
                <a:solidFill>
                  <a:srgbClr val="000000"/>
                </a:solidFill>
                <a:latin typeface="Open Sauce"/>
                <a:ea typeface="Open Sauce"/>
                <a:cs typeface="Open Sauce"/>
                <a:sym typeface="Open Sauce"/>
              </a:rPr>
              <a:t>&lt;manifest xmlns:android="http://schemas.android.com/apk/res/android"</a:t>
            </a:r>
          </a:p>
          <a:p>
            <a:pPr algn="l">
              <a:lnSpc>
                <a:spcPts val="2966"/>
              </a:lnSpc>
              <a:spcBef>
                <a:spcPct val="0"/>
              </a:spcBef>
            </a:pPr>
            <a:r>
              <a:rPr lang="en-US" sz="2471">
                <a:solidFill>
                  <a:srgbClr val="000000"/>
                </a:solidFill>
                <a:latin typeface="Open Sauce"/>
                <a:ea typeface="Open Sauce"/>
                <a:cs typeface="Open Sauce"/>
                <a:sym typeface="Open Sauce"/>
              </a:rPr>
              <a:t> xmlns:tools="http://schemas.android.com/tools"&gt;</a:t>
            </a:r>
          </a:p>
          <a:p>
            <a:pPr algn="l">
              <a:lnSpc>
                <a:spcPts val="2966"/>
              </a:lnSpc>
              <a:spcBef>
                <a:spcPct val="0"/>
              </a:spcBef>
            </a:pPr>
            <a:r>
              <a:rPr lang="en-US" sz="2471">
                <a:solidFill>
                  <a:srgbClr val="000000"/>
                </a:solidFill>
                <a:latin typeface="Open Sauce"/>
                <a:ea typeface="Open Sauce"/>
                <a:cs typeface="Open Sauce"/>
                <a:sym typeface="Open Sauce"/>
              </a:rPr>
              <a:t> &lt;uses-permission android:name="android.permission.INTERNET"/&gt;</a:t>
            </a:r>
          </a:p>
          <a:p>
            <a:pPr algn="l">
              <a:lnSpc>
                <a:spcPts val="2966"/>
              </a:lnSpc>
              <a:spcBef>
                <a:spcPct val="0"/>
              </a:spcBef>
            </a:pPr>
            <a:r>
              <a:rPr lang="en-US" sz="2471">
                <a:solidFill>
                  <a:srgbClr val="000000"/>
                </a:solidFill>
                <a:latin typeface="Open Sauce"/>
                <a:ea typeface="Open Sauce"/>
                <a:cs typeface="Open Sauce"/>
                <a:sym typeface="Open Sauce"/>
              </a:rPr>
              <a:t> &lt;uses-permission android:name="android.permission.ACCESS_WIFI_STATE"/&gt;</a:t>
            </a:r>
          </a:p>
          <a:p>
            <a:pPr algn="l">
              <a:lnSpc>
                <a:spcPts val="2966"/>
              </a:lnSpc>
              <a:spcBef>
                <a:spcPct val="0"/>
              </a:spcBef>
            </a:pPr>
            <a:r>
              <a:rPr lang="en-US" sz="2471">
                <a:solidFill>
                  <a:srgbClr val="000000"/>
                </a:solidFill>
                <a:latin typeface="Open Sauce"/>
                <a:ea typeface="Open Sauce"/>
                <a:cs typeface="Open Sauce"/>
                <a:sym typeface="Open Sauce"/>
              </a:rPr>
              <a:t> &lt;application</a:t>
            </a:r>
          </a:p>
          <a:p>
            <a:pPr algn="l">
              <a:lnSpc>
                <a:spcPts val="2966"/>
              </a:lnSpc>
              <a:spcBef>
                <a:spcPct val="0"/>
              </a:spcBef>
            </a:pPr>
            <a:r>
              <a:rPr lang="en-US" sz="2471">
                <a:solidFill>
                  <a:srgbClr val="000000"/>
                </a:solidFill>
                <a:latin typeface="Open Sauce"/>
                <a:ea typeface="Open Sauce"/>
                <a:cs typeface="Open Sauce"/>
                <a:sym typeface="Open Sauce"/>
              </a:rPr>
              <a:t> android:allowBackup="true"</a:t>
            </a:r>
          </a:p>
          <a:p>
            <a:pPr algn="l">
              <a:lnSpc>
                <a:spcPts val="2966"/>
              </a:lnSpc>
              <a:spcBef>
                <a:spcPct val="0"/>
              </a:spcBef>
            </a:pPr>
            <a:r>
              <a:rPr lang="en-US" sz="2471">
                <a:solidFill>
                  <a:srgbClr val="000000"/>
                </a:solidFill>
                <a:latin typeface="Open Sauce"/>
                <a:ea typeface="Open Sauce"/>
                <a:cs typeface="Open Sauce"/>
                <a:sym typeface="Open Sauce"/>
              </a:rPr>
              <a:t> android:dataExtractionRules="@xml/data_extraction_rules"</a:t>
            </a:r>
          </a:p>
          <a:p>
            <a:pPr algn="l">
              <a:lnSpc>
                <a:spcPts val="2966"/>
              </a:lnSpc>
              <a:spcBef>
                <a:spcPct val="0"/>
              </a:spcBef>
            </a:pPr>
            <a:r>
              <a:rPr lang="en-US" sz="2471">
                <a:solidFill>
                  <a:srgbClr val="000000"/>
                </a:solidFill>
                <a:latin typeface="Open Sauce"/>
                <a:ea typeface="Open Sauce"/>
                <a:cs typeface="Open Sauce"/>
                <a:sym typeface="Open Sauce"/>
              </a:rPr>
              <a:t> android:fullBackupContent="@xml/backup_rules"</a:t>
            </a:r>
          </a:p>
          <a:p>
            <a:pPr algn="l">
              <a:lnSpc>
                <a:spcPts val="2966"/>
              </a:lnSpc>
              <a:spcBef>
                <a:spcPct val="0"/>
              </a:spcBef>
            </a:pPr>
            <a:r>
              <a:rPr lang="en-US" sz="2471">
                <a:solidFill>
                  <a:srgbClr val="000000"/>
                </a:solidFill>
                <a:latin typeface="Open Sauce"/>
                <a:ea typeface="Open Sauce"/>
                <a:cs typeface="Open Sauce"/>
                <a:sym typeface="Open Sauce"/>
              </a:rPr>
              <a:t> android:icon="@drawable/news_app_icon"</a:t>
            </a:r>
          </a:p>
          <a:p>
            <a:pPr algn="l">
              <a:lnSpc>
                <a:spcPts val="2966"/>
              </a:lnSpc>
              <a:spcBef>
                <a:spcPct val="0"/>
              </a:spcBef>
            </a:pPr>
            <a:r>
              <a:rPr lang="en-US" sz="2471">
                <a:solidFill>
                  <a:srgbClr val="000000"/>
                </a:solidFill>
                <a:latin typeface="Open Sauce"/>
                <a:ea typeface="Open Sauce"/>
                <a:cs typeface="Open Sauce"/>
                <a:sym typeface="Open Sauce"/>
              </a:rPr>
              <a:t> android:label="@string/app_name"</a:t>
            </a:r>
          </a:p>
          <a:p>
            <a:pPr algn="l">
              <a:lnSpc>
                <a:spcPts val="2966"/>
              </a:lnSpc>
              <a:spcBef>
                <a:spcPct val="0"/>
              </a:spcBef>
            </a:pPr>
            <a:r>
              <a:rPr lang="en-US" sz="2471">
                <a:solidFill>
                  <a:srgbClr val="000000"/>
                </a:solidFill>
                <a:latin typeface="Open Sauce"/>
                <a:ea typeface="Open Sauce"/>
                <a:cs typeface="Open Sauce"/>
                <a:sym typeface="Open Sauce"/>
              </a:rPr>
              <a:t> android:supportsRtl="true"</a:t>
            </a:r>
          </a:p>
          <a:p>
            <a:pPr algn="l">
              <a:lnSpc>
                <a:spcPts val="2966"/>
              </a:lnSpc>
              <a:spcBef>
                <a:spcPct val="0"/>
              </a:spcBef>
            </a:pPr>
            <a:r>
              <a:rPr lang="en-US" sz="2471">
                <a:solidFill>
                  <a:srgbClr val="000000"/>
                </a:solidFill>
                <a:latin typeface="Open Sauce"/>
                <a:ea typeface="Open Sauce"/>
                <a:cs typeface="Open Sauce"/>
                <a:sym typeface="Open Sauce"/>
              </a:rPr>
              <a:t> android:theme="@style/Theme.NewsHeadlines"</a:t>
            </a:r>
          </a:p>
          <a:p>
            <a:pPr algn="l">
              <a:lnSpc>
                <a:spcPts val="2966"/>
              </a:lnSpc>
              <a:spcBef>
                <a:spcPct val="0"/>
              </a:spcBef>
            </a:pPr>
            <a:r>
              <a:rPr lang="en-US" sz="2471">
                <a:solidFill>
                  <a:srgbClr val="000000"/>
                </a:solidFill>
                <a:latin typeface="Open Sauce"/>
                <a:ea typeface="Open Sauce"/>
                <a:cs typeface="Open Sauce"/>
                <a:sym typeface="Open Sauce"/>
              </a:rPr>
              <a:t> tools:targetApi="31"&gt;</a:t>
            </a:r>
          </a:p>
          <a:p>
            <a:pPr algn="l">
              <a:lnSpc>
                <a:spcPts val="2966"/>
              </a:lnSpc>
              <a:spcBef>
                <a:spcPct val="0"/>
              </a:spcBef>
            </a:pPr>
            <a:r>
              <a:rPr lang="en-US" sz="2471">
                <a:solidFill>
                  <a:srgbClr val="000000"/>
                </a:solidFill>
                <a:latin typeface="Open Sauce"/>
                <a:ea typeface="Open Sauce"/>
                <a:cs typeface="Open Sauce"/>
                <a:sym typeface="Open Sauce"/>
              </a:rPr>
              <a:t> &lt;activity</a:t>
            </a:r>
          </a:p>
          <a:p>
            <a:pPr algn="l">
              <a:lnSpc>
                <a:spcPts val="2966"/>
              </a:lnSpc>
              <a:spcBef>
                <a:spcPct val="0"/>
              </a:spcBef>
            </a:pPr>
            <a:r>
              <a:rPr lang="en-US" sz="2471">
                <a:solidFill>
                  <a:srgbClr val="000000"/>
                </a:solidFill>
                <a:latin typeface="Open Sauce"/>
                <a:ea typeface="Open Sauce"/>
                <a:cs typeface="Open Sauce"/>
                <a:sym typeface="Open Sauce"/>
              </a:rPr>
              <a:t> android:name=".DisplayNews"</a:t>
            </a:r>
          </a:p>
          <a:p>
            <a:pPr algn="l">
              <a:lnSpc>
                <a:spcPts val="2966"/>
              </a:lnSpc>
              <a:spcBef>
                <a:spcPct val="0"/>
              </a:spcBef>
            </a:pPr>
            <a:r>
              <a:rPr lang="en-US" sz="2471">
                <a:solidFill>
                  <a:srgbClr val="000000"/>
                </a:solidFill>
                <a:latin typeface="Open Sauce"/>
                <a:ea typeface="Open Sauce"/>
                <a:cs typeface="Open Sauce"/>
                <a:sym typeface="Open Sauce"/>
              </a:rPr>
              <a:t> android:exported="false"</a:t>
            </a:r>
          </a:p>
          <a:p>
            <a:pPr algn="l">
              <a:lnSpc>
                <a:spcPts val="2966"/>
              </a:lnSpc>
              <a:spcBef>
                <a:spcPct val="0"/>
              </a:spcBef>
            </a:pPr>
            <a:r>
              <a:rPr lang="en-US" sz="2471">
                <a:solidFill>
                  <a:srgbClr val="000000"/>
                </a:solidFill>
                <a:latin typeface="Open Sauce"/>
                <a:ea typeface="Open Sauce"/>
                <a:cs typeface="Open Sauce"/>
                <a:sym typeface="Open Sauce"/>
              </a:rPr>
              <a:t> android:label="@string/title_activity_display_news"</a:t>
            </a:r>
          </a:p>
          <a:p>
            <a:pPr algn="l">
              <a:lnSpc>
                <a:spcPts val="2966"/>
              </a:lnSpc>
              <a:spcBef>
                <a:spcPct val="0"/>
              </a:spcBef>
            </a:pPr>
            <a:r>
              <a:rPr lang="en-US" sz="2471">
                <a:solidFill>
                  <a:srgbClr val="000000"/>
                </a:solidFill>
                <a:latin typeface="Open Sauce"/>
                <a:ea typeface="Open Sauce"/>
                <a:cs typeface="Open Sauce"/>
                <a:sym typeface="Open Sauce"/>
              </a:rPr>
              <a:t> android:theme="@style/Theme.NewsHeadlines" /&gt;</a:t>
            </a:r>
          </a:p>
          <a:p>
            <a:pPr algn="l">
              <a:lnSpc>
                <a:spcPts val="2966"/>
              </a:lnSpc>
              <a:spcBef>
                <a:spcPct val="0"/>
              </a:spcBef>
            </a:pPr>
            <a:r>
              <a:rPr lang="en-US" sz="2471">
                <a:solidFill>
                  <a:srgbClr val="000000"/>
                </a:solidFill>
                <a:latin typeface="Open Sauce"/>
                <a:ea typeface="Open Sauce"/>
                <a:cs typeface="Open Sauce"/>
                <a:sym typeface="Open Sauce"/>
              </a:rPr>
              <a: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3180795" y="1028700"/>
            <a:ext cx="10730746" cy="8686800"/>
          </a:xfrm>
          <a:prstGeom prst="rect">
            <a:avLst/>
          </a:prstGeom>
        </p:spPr>
        <p:txBody>
          <a:bodyPr anchor="t" rtlCol="false" tIns="0" lIns="0" bIns="0" rIns="0">
            <a:spAutoFit/>
          </a:bodyPr>
          <a:lstStyle/>
          <a:p>
            <a:pPr algn="just">
              <a:lnSpc>
                <a:spcPts val="2851"/>
              </a:lnSpc>
              <a:spcBef>
                <a:spcPct val="0"/>
              </a:spcBef>
            </a:pPr>
            <a:r>
              <a:rPr lang="en-US" sz="2375">
                <a:solidFill>
                  <a:srgbClr val="000000"/>
                </a:solidFill>
                <a:latin typeface="Open Sauce"/>
                <a:ea typeface="Open Sauce"/>
                <a:cs typeface="Open Sauce"/>
                <a:sym typeface="Open Sauce"/>
              </a:rPr>
              <a:t>&lt;activity</a:t>
            </a:r>
          </a:p>
          <a:p>
            <a:pPr algn="just">
              <a:lnSpc>
                <a:spcPts val="2851"/>
              </a:lnSpc>
              <a:spcBef>
                <a:spcPct val="0"/>
              </a:spcBef>
            </a:pPr>
            <a:r>
              <a:rPr lang="en-US" sz="2375">
                <a:solidFill>
                  <a:srgbClr val="000000"/>
                </a:solidFill>
                <a:latin typeface="Open Sauce"/>
                <a:ea typeface="Open Sauce"/>
                <a:cs typeface="Open Sauce"/>
                <a:sym typeface="Open Sauce"/>
              </a:rPr>
              <a:t>            android:name=".RegistrationActivity"</a:t>
            </a:r>
          </a:p>
          <a:p>
            <a:pPr algn="just">
              <a:lnSpc>
                <a:spcPts val="2851"/>
              </a:lnSpc>
              <a:spcBef>
                <a:spcPct val="0"/>
              </a:spcBef>
            </a:pPr>
            <a:r>
              <a:rPr lang="en-US" sz="2375">
                <a:solidFill>
                  <a:srgbClr val="000000"/>
                </a:solidFill>
                <a:latin typeface="Open Sauce"/>
                <a:ea typeface="Open Sauce"/>
                <a:cs typeface="Open Sauce"/>
                <a:sym typeface="Open Sauce"/>
              </a:rPr>
              <a:t>            android:exported="false"</a:t>
            </a:r>
          </a:p>
          <a:p>
            <a:pPr algn="just">
              <a:lnSpc>
                <a:spcPts val="2851"/>
              </a:lnSpc>
              <a:spcBef>
                <a:spcPct val="0"/>
              </a:spcBef>
            </a:pPr>
            <a:r>
              <a:rPr lang="en-US" sz="2375">
                <a:solidFill>
                  <a:srgbClr val="000000"/>
                </a:solidFill>
                <a:latin typeface="Open Sauce"/>
                <a:ea typeface="Open Sauce"/>
                <a:cs typeface="Open Sauce"/>
                <a:sym typeface="Open Sauce"/>
              </a:rPr>
              <a:t>            android:label="@string/title_activity_registration"</a:t>
            </a:r>
          </a:p>
          <a:p>
            <a:pPr algn="just">
              <a:lnSpc>
                <a:spcPts val="2851"/>
              </a:lnSpc>
              <a:spcBef>
                <a:spcPct val="0"/>
              </a:spcBef>
            </a:pPr>
            <a:r>
              <a:rPr lang="en-US" sz="2375">
                <a:solidFill>
                  <a:srgbClr val="000000"/>
                </a:solidFill>
                <a:latin typeface="Open Sauce"/>
                <a:ea typeface="Open Sauce"/>
                <a:cs typeface="Open Sauce"/>
                <a:sym typeface="Open Sauce"/>
              </a:rPr>
              <a:t>            android:theme="@style/Theme.NewsHeadlines" /&gt;</a:t>
            </a:r>
          </a:p>
          <a:p>
            <a:pPr algn="just">
              <a:lnSpc>
                <a:spcPts val="2851"/>
              </a:lnSpc>
              <a:spcBef>
                <a:spcPct val="0"/>
              </a:spcBef>
            </a:pPr>
            <a:r>
              <a:rPr lang="en-US" sz="2375">
                <a:solidFill>
                  <a:srgbClr val="000000"/>
                </a:solidFill>
                <a:latin typeface="Open Sauce"/>
                <a:ea typeface="Open Sauce"/>
                <a:cs typeface="Open Sauce"/>
                <a:sym typeface="Open Sauce"/>
              </a:rPr>
              <a:t>        &lt;activity</a:t>
            </a:r>
          </a:p>
          <a:p>
            <a:pPr algn="just">
              <a:lnSpc>
                <a:spcPts val="2851"/>
              </a:lnSpc>
              <a:spcBef>
                <a:spcPct val="0"/>
              </a:spcBef>
            </a:pPr>
            <a:r>
              <a:rPr lang="en-US" sz="2375">
                <a:solidFill>
                  <a:srgbClr val="000000"/>
                </a:solidFill>
                <a:latin typeface="Open Sauce"/>
                <a:ea typeface="Open Sauce"/>
                <a:cs typeface="Open Sauce"/>
                <a:sym typeface="Open Sauce"/>
              </a:rPr>
              <a:t>            android:name=".MainPage"</a:t>
            </a:r>
          </a:p>
          <a:p>
            <a:pPr algn="just">
              <a:lnSpc>
                <a:spcPts val="2851"/>
              </a:lnSpc>
              <a:spcBef>
                <a:spcPct val="0"/>
              </a:spcBef>
            </a:pPr>
            <a:r>
              <a:rPr lang="en-US" sz="2375">
                <a:solidFill>
                  <a:srgbClr val="000000"/>
                </a:solidFill>
                <a:latin typeface="Open Sauce"/>
                <a:ea typeface="Open Sauce"/>
                <a:cs typeface="Open Sauce"/>
                <a:sym typeface="Open Sauce"/>
              </a:rPr>
              <a:t>            android:exported="false"</a:t>
            </a:r>
          </a:p>
          <a:p>
            <a:pPr algn="just">
              <a:lnSpc>
                <a:spcPts val="2851"/>
              </a:lnSpc>
              <a:spcBef>
                <a:spcPct val="0"/>
              </a:spcBef>
            </a:pPr>
            <a:r>
              <a:rPr lang="en-US" sz="2375">
                <a:solidFill>
                  <a:srgbClr val="000000"/>
                </a:solidFill>
                <a:latin typeface="Open Sauce"/>
                <a:ea typeface="Open Sauce"/>
                <a:cs typeface="Open Sauce"/>
                <a:sym typeface="Open Sauce"/>
              </a:rPr>
              <a:t>            android:label="@string/title_activity_main_page"</a:t>
            </a:r>
          </a:p>
          <a:p>
            <a:pPr algn="just">
              <a:lnSpc>
                <a:spcPts val="2851"/>
              </a:lnSpc>
              <a:spcBef>
                <a:spcPct val="0"/>
              </a:spcBef>
            </a:pPr>
            <a:r>
              <a:rPr lang="en-US" sz="2375">
                <a:solidFill>
                  <a:srgbClr val="000000"/>
                </a:solidFill>
                <a:latin typeface="Open Sauce"/>
                <a:ea typeface="Open Sauce"/>
                <a:cs typeface="Open Sauce"/>
                <a:sym typeface="Open Sauce"/>
              </a:rPr>
              <a:t>            android:theme="@style/Theme.NewsHeadlines" /&gt;</a:t>
            </a:r>
          </a:p>
          <a:p>
            <a:pPr algn="just">
              <a:lnSpc>
                <a:spcPts val="2851"/>
              </a:lnSpc>
              <a:spcBef>
                <a:spcPct val="0"/>
              </a:spcBef>
            </a:pPr>
            <a:r>
              <a:rPr lang="en-US" sz="2375">
                <a:solidFill>
                  <a:srgbClr val="000000"/>
                </a:solidFill>
                <a:latin typeface="Open Sauce"/>
                <a:ea typeface="Open Sauce"/>
                <a:cs typeface="Open Sauce"/>
                <a:sym typeface="Open Sauce"/>
              </a:rPr>
              <a:t>        &lt;activity</a:t>
            </a:r>
          </a:p>
          <a:p>
            <a:pPr algn="just">
              <a:lnSpc>
                <a:spcPts val="2851"/>
              </a:lnSpc>
              <a:spcBef>
                <a:spcPct val="0"/>
              </a:spcBef>
            </a:pPr>
            <a:r>
              <a:rPr lang="en-US" sz="2375">
                <a:solidFill>
                  <a:srgbClr val="000000"/>
                </a:solidFill>
                <a:latin typeface="Open Sauce"/>
                <a:ea typeface="Open Sauce"/>
                <a:cs typeface="Open Sauce"/>
                <a:sym typeface="Open Sauce"/>
              </a:rPr>
              <a:t>            android:name=".LoginActivity"</a:t>
            </a:r>
          </a:p>
          <a:p>
            <a:pPr algn="just">
              <a:lnSpc>
                <a:spcPts val="2851"/>
              </a:lnSpc>
              <a:spcBef>
                <a:spcPct val="0"/>
              </a:spcBef>
            </a:pPr>
            <a:r>
              <a:rPr lang="en-US" sz="2375">
                <a:solidFill>
                  <a:srgbClr val="000000"/>
                </a:solidFill>
                <a:latin typeface="Open Sauce"/>
                <a:ea typeface="Open Sauce"/>
                <a:cs typeface="Open Sauce"/>
                <a:sym typeface="Open Sauce"/>
              </a:rPr>
              <a:t>            android:exported="true"</a:t>
            </a:r>
          </a:p>
          <a:p>
            <a:pPr algn="just">
              <a:lnSpc>
                <a:spcPts val="2851"/>
              </a:lnSpc>
              <a:spcBef>
                <a:spcPct val="0"/>
              </a:spcBef>
            </a:pPr>
            <a:r>
              <a:rPr lang="en-US" sz="2375">
                <a:solidFill>
                  <a:srgbClr val="000000"/>
                </a:solidFill>
                <a:latin typeface="Open Sauce"/>
                <a:ea typeface="Open Sauce"/>
                <a:cs typeface="Open Sauce"/>
                <a:sym typeface="Open Sauce"/>
              </a:rPr>
              <a:t>            android:label="@string/app_name"</a:t>
            </a:r>
          </a:p>
          <a:p>
            <a:pPr algn="just">
              <a:lnSpc>
                <a:spcPts val="2851"/>
              </a:lnSpc>
              <a:spcBef>
                <a:spcPct val="0"/>
              </a:spcBef>
            </a:pPr>
            <a:r>
              <a:rPr lang="en-US" sz="2375">
                <a:solidFill>
                  <a:srgbClr val="000000"/>
                </a:solidFill>
                <a:latin typeface="Open Sauce"/>
                <a:ea typeface="Open Sauce"/>
                <a:cs typeface="Open Sauce"/>
                <a:sym typeface="Open Sauce"/>
              </a:rPr>
              <a:t>            android:theme="@style/Theme.NewsHeadlines"&gt;</a:t>
            </a:r>
          </a:p>
          <a:p>
            <a:pPr algn="just">
              <a:lnSpc>
                <a:spcPts val="2851"/>
              </a:lnSpc>
              <a:spcBef>
                <a:spcPct val="0"/>
              </a:spcBef>
            </a:pPr>
            <a:r>
              <a:rPr lang="en-US" sz="2375">
                <a:solidFill>
                  <a:srgbClr val="000000"/>
                </a:solidFill>
                <a:latin typeface="Open Sauce"/>
                <a:ea typeface="Open Sauce"/>
                <a:cs typeface="Open Sauce"/>
                <a:sym typeface="Open Sauce"/>
              </a:rPr>
              <a:t>            &lt;intent-filter&gt;</a:t>
            </a:r>
          </a:p>
          <a:p>
            <a:pPr algn="just">
              <a:lnSpc>
                <a:spcPts val="2851"/>
              </a:lnSpc>
              <a:spcBef>
                <a:spcPct val="0"/>
              </a:spcBef>
            </a:pPr>
            <a:r>
              <a:rPr lang="en-US" sz="2375">
                <a:solidFill>
                  <a:srgbClr val="000000"/>
                </a:solidFill>
                <a:latin typeface="Open Sauce"/>
                <a:ea typeface="Open Sauce"/>
                <a:cs typeface="Open Sauce"/>
                <a:sym typeface="Open Sauce"/>
              </a:rPr>
              <a:t>                &lt;action android:name="android.intent.action.MAIN" /&gt;</a:t>
            </a:r>
          </a:p>
          <a:p>
            <a:pPr algn="just">
              <a:lnSpc>
                <a:spcPts val="2851"/>
              </a:lnSpc>
              <a:spcBef>
                <a:spcPct val="0"/>
              </a:spcBef>
            </a:pPr>
          </a:p>
          <a:p>
            <a:pPr algn="just">
              <a:lnSpc>
                <a:spcPts val="2851"/>
              </a:lnSpc>
              <a:spcBef>
                <a:spcPct val="0"/>
              </a:spcBef>
            </a:pPr>
            <a:r>
              <a:rPr lang="en-US" sz="2375">
                <a:solidFill>
                  <a:srgbClr val="000000"/>
                </a:solidFill>
                <a:latin typeface="Open Sauce"/>
                <a:ea typeface="Open Sauce"/>
                <a:cs typeface="Open Sauce"/>
                <a:sym typeface="Open Sauce"/>
              </a:rPr>
              <a:t>                &lt;category android:name="android.intent.category.LAUNCHER" /&gt;</a:t>
            </a:r>
          </a:p>
          <a:p>
            <a:pPr algn="just">
              <a:lnSpc>
                <a:spcPts val="2851"/>
              </a:lnSpc>
              <a:spcBef>
                <a:spcPct val="0"/>
              </a:spcBef>
            </a:pPr>
            <a:r>
              <a:rPr lang="en-US" sz="2375">
                <a:solidFill>
                  <a:srgbClr val="000000"/>
                </a:solidFill>
                <a:latin typeface="Open Sauce"/>
                <a:ea typeface="Open Sauce"/>
                <a:cs typeface="Open Sauce"/>
                <a:sym typeface="Open Sauce"/>
              </a:rPr>
              <a:t>            &lt;/intent-filter&gt;</a:t>
            </a:r>
          </a:p>
          <a:p>
            <a:pPr algn="just">
              <a:lnSpc>
                <a:spcPts val="2851"/>
              </a:lnSpc>
              <a:spcBef>
                <a:spcPct val="0"/>
              </a:spcBef>
            </a:pPr>
            <a:r>
              <a:rPr lang="en-US" sz="2375">
                <a:solidFill>
                  <a:srgbClr val="000000"/>
                </a:solidFill>
                <a:latin typeface="Open Sauce"/>
                <a:ea typeface="Open Sauce"/>
                <a:cs typeface="Open Sauce"/>
                <a:sym typeface="Open Sauce"/>
              </a:rPr>
              <a:t>        &lt;/activity&gt;</a:t>
            </a:r>
          </a:p>
          <a:p>
            <a:pPr algn="just">
              <a:lnSpc>
                <a:spcPts val="2851"/>
              </a:lnSpc>
              <a:spcBef>
                <a:spcPct val="0"/>
              </a:spcBef>
            </a:pPr>
            <a:r>
              <a:rPr lang="en-US" sz="2375">
                <a:solidFill>
                  <a:srgbClr val="000000"/>
                </a:solidFill>
                <a:latin typeface="Open Sauce"/>
                <a:ea typeface="Open Sauce"/>
                <a:cs typeface="Open Sauce"/>
                <a:sym typeface="Open Sauce"/>
              </a:rPr>
              <a:t>    &lt;/application&gt;</a:t>
            </a:r>
          </a:p>
          <a:p>
            <a:pPr algn="just">
              <a:lnSpc>
                <a:spcPts val="2851"/>
              </a:lnSpc>
              <a:spcBef>
                <a:spcPct val="0"/>
              </a:spcBef>
            </a:pPr>
          </a:p>
          <a:p>
            <a:pPr algn="just">
              <a:lnSpc>
                <a:spcPts val="2851"/>
              </a:lnSpc>
              <a:spcBef>
                <a:spcPct val="0"/>
              </a:spcBef>
            </a:pPr>
            <a:r>
              <a:rPr lang="en-US" sz="2375">
                <a:solidFill>
                  <a:srgbClr val="000000"/>
                </a:solidFill>
                <a:latin typeface="Open Sauce"/>
                <a:ea typeface="Open Sauce"/>
                <a:cs typeface="Open Sauce"/>
                <a:sym typeface="Open Sauce"/>
              </a:rPr>
              <a:t>&lt;/manifest&gt;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2663783" y="1019175"/>
            <a:ext cx="10898328" cy="8201025"/>
          </a:xfrm>
          <a:prstGeom prst="rect">
            <a:avLst/>
          </a:prstGeom>
        </p:spPr>
        <p:txBody>
          <a:bodyPr anchor="t" rtlCol="false" tIns="0" lIns="0" bIns="0" rIns="0">
            <a:spAutoFit/>
          </a:bodyPr>
          <a:lstStyle/>
          <a:p>
            <a:pPr algn="l">
              <a:lnSpc>
                <a:spcPts val="3326"/>
              </a:lnSpc>
            </a:pPr>
            <a:r>
              <a:rPr lang="en-US" sz="2771" b="true">
                <a:solidFill>
                  <a:srgbClr val="000000"/>
                </a:solidFill>
                <a:latin typeface="Open Sauce Bold"/>
                <a:ea typeface="Open Sauce Bold"/>
                <a:cs typeface="Open Sauce Bold"/>
                <a:sym typeface="Open Sauce Bold"/>
              </a:rPr>
              <a:t>Main page:</a:t>
            </a:r>
          </a:p>
          <a:p>
            <a:pPr algn="l">
              <a:lnSpc>
                <a:spcPts val="2606"/>
              </a:lnSpc>
              <a:spcBef>
                <a:spcPct val="0"/>
              </a:spcBef>
            </a:pPr>
            <a:r>
              <a:rPr lang="en-US" sz="2171">
                <a:solidFill>
                  <a:srgbClr val="000000"/>
                </a:solidFill>
                <a:latin typeface="Open Sauce"/>
                <a:ea typeface="Open Sauce"/>
                <a:cs typeface="Open Sauce"/>
                <a:sym typeface="Open Sauce"/>
              </a:rPr>
              <a:t>package com.example.newsheadlines</a:t>
            </a:r>
          </a:p>
          <a:p>
            <a:pPr algn="l">
              <a:lnSpc>
                <a:spcPts val="2606"/>
              </a:lnSpc>
              <a:spcBef>
                <a:spcPct val="0"/>
              </a:spcBef>
            </a:pPr>
          </a:p>
          <a:p>
            <a:pPr algn="l">
              <a:lnSpc>
                <a:spcPts val="2606"/>
              </a:lnSpc>
              <a:spcBef>
                <a:spcPct val="0"/>
              </a:spcBef>
            </a:pPr>
            <a:r>
              <a:rPr lang="en-US" sz="2171">
                <a:solidFill>
                  <a:srgbClr val="000000"/>
                </a:solidFill>
                <a:latin typeface="Open Sauce"/>
                <a:ea typeface="Open Sauce"/>
                <a:cs typeface="Open Sauce"/>
                <a:sym typeface="Open Sauce"/>
              </a:rPr>
              <a:t>import android.content.Context</a:t>
            </a:r>
          </a:p>
          <a:p>
            <a:pPr algn="l">
              <a:lnSpc>
                <a:spcPts val="2606"/>
              </a:lnSpc>
              <a:spcBef>
                <a:spcPct val="0"/>
              </a:spcBef>
            </a:pPr>
            <a:r>
              <a:rPr lang="en-US" sz="2171">
                <a:solidFill>
                  <a:srgbClr val="000000"/>
                </a:solidFill>
                <a:latin typeface="Open Sauce"/>
                <a:ea typeface="Open Sauce"/>
                <a:cs typeface="Open Sauce"/>
                <a:sym typeface="Open Sauce"/>
              </a:rPr>
              <a:t>import android.content.Intent</a:t>
            </a:r>
          </a:p>
          <a:p>
            <a:pPr algn="l">
              <a:lnSpc>
                <a:spcPts val="2606"/>
              </a:lnSpc>
              <a:spcBef>
                <a:spcPct val="0"/>
              </a:spcBef>
            </a:pPr>
            <a:r>
              <a:rPr lang="en-US" sz="2171">
                <a:solidFill>
                  <a:srgbClr val="000000"/>
                </a:solidFill>
                <a:latin typeface="Open Sauce"/>
                <a:ea typeface="Open Sauce"/>
                <a:cs typeface="Open Sauce"/>
                <a:sym typeface="Open Sauce"/>
              </a:rPr>
              <a:t>import android.content.Intent.FLAG_ACTIVITY_NEW_TASK</a:t>
            </a:r>
          </a:p>
          <a:p>
            <a:pPr algn="l">
              <a:lnSpc>
                <a:spcPts val="2606"/>
              </a:lnSpc>
              <a:spcBef>
                <a:spcPct val="0"/>
              </a:spcBef>
            </a:pPr>
            <a:r>
              <a:rPr lang="en-US" sz="2171">
                <a:solidFill>
                  <a:srgbClr val="000000"/>
                </a:solidFill>
                <a:latin typeface="Open Sauce"/>
                <a:ea typeface="Open Sauce"/>
                <a:cs typeface="Open Sauce"/>
                <a:sym typeface="Open Sauce"/>
              </a:rPr>
              <a:t>import android.os.Bundle</a:t>
            </a:r>
          </a:p>
          <a:p>
            <a:pPr algn="l">
              <a:lnSpc>
                <a:spcPts val="2606"/>
              </a:lnSpc>
              <a:spcBef>
                <a:spcPct val="0"/>
              </a:spcBef>
            </a:pPr>
            <a:r>
              <a:rPr lang="en-US" sz="2171">
                <a:solidFill>
                  <a:srgbClr val="000000"/>
                </a:solidFill>
                <a:latin typeface="Open Sauce"/>
                <a:ea typeface="Open Sauce"/>
                <a:cs typeface="Open Sauce"/>
                <a:sym typeface="Open Sauce"/>
              </a:rPr>
              <a:t>import android.util.Log</a:t>
            </a:r>
          </a:p>
          <a:p>
            <a:pPr algn="l">
              <a:lnSpc>
                <a:spcPts val="2606"/>
              </a:lnSpc>
              <a:spcBef>
                <a:spcPct val="0"/>
              </a:spcBef>
            </a:pPr>
            <a:r>
              <a:rPr lang="en-US" sz="2171">
                <a:solidFill>
                  <a:srgbClr val="000000"/>
                </a:solidFill>
                <a:latin typeface="Open Sauce"/>
                <a:ea typeface="Open Sauce"/>
                <a:cs typeface="Open Sauce"/>
                <a:sym typeface="Open Sauce"/>
              </a:rPr>
              <a:t>import android.widget.TextView</a:t>
            </a:r>
          </a:p>
          <a:p>
            <a:pPr algn="l">
              <a:lnSpc>
                <a:spcPts val="2606"/>
              </a:lnSpc>
              <a:spcBef>
                <a:spcPct val="0"/>
              </a:spcBef>
            </a:pPr>
            <a:r>
              <a:rPr lang="en-US" sz="2171">
                <a:solidFill>
                  <a:srgbClr val="000000"/>
                </a:solidFill>
                <a:latin typeface="Open Sauce"/>
                <a:ea typeface="Open Sauce"/>
                <a:cs typeface="Open Sauce"/>
                <a:sym typeface="Open Sauce"/>
              </a:rPr>
              <a:t>import androidx.activity.ComponentActivity</a:t>
            </a:r>
          </a:p>
          <a:p>
            <a:pPr algn="l">
              <a:lnSpc>
                <a:spcPts val="2606"/>
              </a:lnSpc>
              <a:spcBef>
                <a:spcPct val="0"/>
              </a:spcBef>
            </a:pPr>
            <a:r>
              <a:rPr lang="en-US" sz="2171">
                <a:solidFill>
                  <a:srgbClr val="000000"/>
                </a:solidFill>
                <a:latin typeface="Open Sauce"/>
                <a:ea typeface="Open Sauce"/>
                <a:cs typeface="Open Sauce"/>
                <a:sym typeface="Open Sauce"/>
              </a:rPr>
              <a:t>import androidx.activity.compose.setContent</a:t>
            </a:r>
          </a:p>
          <a:p>
            <a:pPr algn="l">
              <a:lnSpc>
                <a:spcPts val="2606"/>
              </a:lnSpc>
              <a:spcBef>
                <a:spcPct val="0"/>
              </a:spcBef>
            </a:pPr>
            <a:r>
              <a:rPr lang="en-US" sz="2171">
                <a:solidFill>
                  <a:srgbClr val="000000"/>
                </a:solidFill>
                <a:latin typeface="Open Sauce"/>
                <a:ea typeface="Open Sauce"/>
                <a:cs typeface="Open Sauce"/>
                <a:sym typeface="Open Sauce"/>
              </a:rPr>
              <a:t>import androidx.activity.viewModels</a:t>
            </a:r>
          </a:p>
          <a:p>
            <a:pPr algn="l">
              <a:lnSpc>
                <a:spcPts val="2606"/>
              </a:lnSpc>
              <a:spcBef>
                <a:spcPct val="0"/>
              </a:spcBef>
            </a:pPr>
            <a:r>
              <a:rPr lang="en-US" sz="2171">
                <a:solidFill>
                  <a:srgbClr val="000000"/>
                </a:solidFill>
                <a:latin typeface="Open Sauce"/>
                <a:ea typeface="Open Sauce"/>
                <a:cs typeface="Open Sauce"/>
                <a:sym typeface="Open Sauce"/>
              </a:rPr>
              <a:t>import androidx.compose.foundation.Image</a:t>
            </a:r>
          </a:p>
          <a:p>
            <a:pPr algn="l">
              <a:lnSpc>
                <a:spcPts val="2606"/>
              </a:lnSpc>
              <a:spcBef>
                <a:spcPct val="0"/>
              </a:spcBef>
            </a:pPr>
            <a:r>
              <a:rPr lang="en-US" sz="2171">
                <a:solidFill>
                  <a:srgbClr val="000000"/>
                </a:solidFill>
                <a:latin typeface="Open Sauce"/>
                <a:ea typeface="Open Sauce"/>
                <a:cs typeface="Open Sauce"/>
                <a:sym typeface="Open Sauce"/>
              </a:rPr>
              <a:t>import androidx.compose.foundation.background</a:t>
            </a:r>
          </a:p>
          <a:p>
            <a:pPr algn="l">
              <a:lnSpc>
                <a:spcPts val="2606"/>
              </a:lnSpc>
              <a:spcBef>
                <a:spcPct val="0"/>
              </a:spcBef>
            </a:pPr>
            <a:r>
              <a:rPr lang="en-US" sz="2171">
                <a:solidFill>
                  <a:srgbClr val="000000"/>
                </a:solidFill>
                <a:latin typeface="Open Sauce"/>
                <a:ea typeface="Open Sauce"/>
                <a:cs typeface="Open Sauce"/>
                <a:sym typeface="Open Sauce"/>
              </a:rPr>
              <a:t>import androidx.compose.foundation.clickable</a:t>
            </a:r>
          </a:p>
          <a:p>
            <a:pPr algn="l">
              <a:lnSpc>
                <a:spcPts val="2606"/>
              </a:lnSpc>
              <a:spcBef>
                <a:spcPct val="0"/>
              </a:spcBef>
            </a:pPr>
            <a:r>
              <a:rPr lang="en-US" sz="2171">
                <a:solidFill>
                  <a:srgbClr val="000000"/>
                </a:solidFill>
                <a:latin typeface="Open Sauce"/>
                <a:ea typeface="Open Sauce"/>
                <a:cs typeface="Open Sauce"/>
                <a:sym typeface="Open Sauce"/>
              </a:rPr>
              <a:t>import androidx.compose.foundation.layout.*</a:t>
            </a:r>
          </a:p>
          <a:p>
            <a:pPr algn="l">
              <a:lnSpc>
                <a:spcPts val="2606"/>
              </a:lnSpc>
              <a:spcBef>
                <a:spcPct val="0"/>
              </a:spcBef>
            </a:pPr>
            <a:r>
              <a:rPr lang="en-US" sz="2171">
                <a:solidFill>
                  <a:srgbClr val="000000"/>
                </a:solidFill>
                <a:latin typeface="Open Sauce"/>
                <a:ea typeface="Open Sauce"/>
                <a:cs typeface="Open Sauce"/>
                <a:sym typeface="Open Sauce"/>
              </a:rPr>
              <a:t>import androidx.compose.foundation.lazy.LazyColumn</a:t>
            </a:r>
          </a:p>
          <a:p>
            <a:pPr algn="l">
              <a:lnSpc>
                <a:spcPts val="2606"/>
              </a:lnSpc>
              <a:spcBef>
                <a:spcPct val="0"/>
              </a:spcBef>
            </a:pPr>
            <a:r>
              <a:rPr lang="en-US" sz="2171">
                <a:solidFill>
                  <a:srgbClr val="000000"/>
                </a:solidFill>
                <a:latin typeface="Open Sauce"/>
                <a:ea typeface="Open Sauce"/>
                <a:cs typeface="Open Sauce"/>
                <a:sym typeface="Open Sauce"/>
              </a:rPr>
              <a:t>import androidx.compose.foundation.lazy.itemsIndexed</a:t>
            </a:r>
          </a:p>
          <a:p>
            <a:pPr algn="l">
              <a:lnSpc>
                <a:spcPts val="2606"/>
              </a:lnSpc>
              <a:spcBef>
                <a:spcPct val="0"/>
              </a:spcBef>
            </a:pPr>
            <a:r>
              <a:rPr lang="en-US" sz="2171">
                <a:solidFill>
                  <a:srgbClr val="000000"/>
                </a:solidFill>
                <a:latin typeface="Open Sauce"/>
                <a:ea typeface="Open Sauce"/>
                <a:cs typeface="Open Sauce"/>
                <a:sym typeface="Open Sauce"/>
              </a:rPr>
              <a:t>import androidx.compose.foundation.selection.selectable</a:t>
            </a:r>
          </a:p>
          <a:p>
            <a:pPr algn="l">
              <a:lnSpc>
                <a:spcPts val="2606"/>
              </a:lnSpc>
              <a:spcBef>
                <a:spcPct val="0"/>
              </a:spcBef>
            </a:pPr>
            <a:r>
              <a:rPr lang="en-US" sz="2171">
                <a:solidFill>
                  <a:srgbClr val="000000"/>
                </a:solidFill>
                <a:latin typeface="Open Sauce"/>
                <a:ea typeface="Open Sauce"/>
                <a:cs typeface="Open Sauce"/>
                <a:sym typeface="Open Sauce"/>
              </a:rPr>
              <a:t>import androidx.compose.foundation.shape.RoundedCornerShape</a:t>
            </a:r>
          </a:p>
          <a:p>
            <a:pPr algn="l">
              <a:lnSpc>
                <a:spcPts val="2606"/>
              </a:lnSpc>
              <a:spcBef>
                <a:spcPct val="0"/>
              </a:spcBef>
            </a:pPr>
            <a:r>
              <a:rPr lang="en-US" sz="2171">
                <a:solidFill>
                  <a:srgbClr val="000000"/>
                </a:solidFill>
                <a:latin typeface="Open Sauce"/>
                <a:ea typeface="Open Sauce"/>
                <a:cs typeface="Open Sauce"/>
                <a:sym typeface="Open Sauce"/>
              </a:rPr>
              <a:t>import androidx.compose.material.Card</a:t>
            </a:r>
          </a:p>
          <a:p>
            <a:pPr algn="l">
              <a:lnSpc>
                <a:spcPts val="2606"/>
              </a:lnSpc>
              <a:spcBef>
                <a:spcPct val="0"/>
              </a:spcBef>
            </a:pPr>
            <a:r>
              <a:rPr lang="en-US" sz="2171">
                <a:solidFill>
                  <a:srgbClr val="000000"/>
                </a:solidFill>
                <a:latin typeface="Open Sauce"/>
                <a:ea typeface="Open Sauce"/>
                <a:cs typeface="Open Sauce"/>
                <a:sym typeface="Open Sauce"/>
              </a:rPr>
              <a:t>import androidx.compose.material.MaterialTheme</a:t>
            </a:r>
          </a:p>
          <a:p>
            <a:pPr algn="l">
              <a:lnSpc>
                <a:spcPts val="2606"/>
              </a:lnSpc>
              <a:spcBef>
                <a:spcPct val="0"/>
              </a:spcBef>
            </a:pPr>
            <a:r>
              <a:rPr lang="en-US" sz="2171">
                <a:solidFill>
                  <a:srgbClr val="000000"/>
                </a:solidFill>
                <a:latin typeface="Open Sauce"/>
                <a:ea typeface="Open Sauce"/>
                <a:cs typeface="Open Sauce"/>
                <a:sym typeface="Open Sauce"/>
              </a:rPr>
              <a:t>import androidx.compose.material.Surface</a:t>
            </a:r>
          </a:p>
          <a:p>
            <a:pPr algn="l">
              <a:lnSpc>
                <a:spcPts val="2606"/>
              </a:lnSpc>
              <a:spcBef>
                <a:spcPct val="0"/>
              </a:spcBef>
            </a:pPr>
            <a:r>
              <a:rPr lang="en-US" sz="2171">
                <a:solidFill>
                  <a:srgbClr val="000000"/>
                </a:solidFill>
                <a:latin typeface="Open Sauce"/>
                <a:ea typeface="Open Sauce"/>
                <a:cs typeface="Open Sauce"/>
                <a:sym typeface="Open Sauce"/>
              </a:rPr>
              <a:t>import androidx.compose.material.Text</a:t>
            </a:r>
          </a:p>
          <a:p>
            <a:pPr algn="l">
              <a:lnSpc>
                <a:spcPts val="2606"/>
              </a:lnSpc>
              <a:spcBef>
                <a:spcPct val="0"/>
              </a:spcBef>
            </a:pPr>
            <a:r>
              <a:rPr lang="en-US" sz="2171">
                <a:solidFill>
                  <a:srgbClr val="000000"/>
                </a:solidFill>
                <a:latin typeface="Open Sauce"/>
                <a:ea typeface="Open Sauce"/>
                <a:cs typeface="Open Sauce"/>
                <a:sym typeface="Open Sauce"/>
              </a:rPr>
              <a:t>import androidx.compose.runtime.*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2841299" y="1009650"/>
            <a:ext cx="11083067" cy="8892385"/>
          </a:xfrm>
          <a:prstGeom prst="rect">
            <a:avLst/>
          </a:prstGeom>
        </p:spPr>
        <p:txBody>
          <a:bodyPr anchor="t" rtlCol="false" tIns="0" lIns="0" bIns="0" rIns="0">
            <a:spAutoFit/>
          </a:bodyPr>
          <a:lstStyle/>
          <a:p>
            <a:pPr algn="l">
              <a:lnSpc>
                <a:spcPts val="3081"/>
              </a:lnSpc>
              <a:spcBef>
                <a:spcPct val="0"/>
              </a:spcBef>
            </a:pPr>
            <a:r>
              <a:rPr lang="en-US" sz="2370">
                <a:solidFill>
                  <a:srgbClr val="000000"/>
                </a:solidFill>
                <a:latin typeface="Open Sauce"/>
                <a:ea typeface="Open Sauce"/>
                <a:cs typeface="Open Sauce"/>
                <a:sym typeface="Open Sauce"/>
              </a:rPr>
              <a:t>import androidx.compose.ui.Modifier</a:t>
            </a:r>
          </a:p>
          <a:p>
            <a:pPr algn="l">
              <a:lnSpc>
                <a:spcPts val="3081"/>
              </a:lnSpc>
              <a:spcBef>
                <a:spcPct val="0"/>
              </a:spcBef>
            </a:pPr>
            <a:r>
              <a:rPr lang="en-US" sz="2370">
                <a:solidFill>
                  <a:srgbClr val="000000"/>
                </a:solidFill>
                <a:latin typeface="Open Sauce"/>
                <a:ea typeface="Open Sauce"/>
                <a:cs typeface="Open Sauce"/>
                <a:sym typeface="Open Sauce"/>
              </a:rPr>
              <a:t>import androidx.compose.ui.graphics.Color</a:t>
            </a:r>
          </a:p>
          <a:p>
            <a:pPr algn="l">
              <a:lnSpc>
                <a:spcPts val="3081"/>
              </a:lnSpc>
              <a:spcBef>
                <a:spcPct val="0"/>
              </a:spcBef>
            </a:pPr>
            <a:r>
              <a:rPr lang="en-US" sz="2370">
                <a:solidFill>
                  <a:srgbClr val="000000"/>
                </a:solidFill>
                <a:latin typeface="Open Sauce"/>
                <a:ea typeface="Open Sauce"/>
                <a:cs typeface="Open Sauce"/>
                <a:sym typeface="Open Sauce"/>
              </a:rPr>
              <a:t>import androidx.compose.ui.text.font.FontWeight</a:t>
            </a:r>
          </a:p>
          <a:p>
            <a:pPr algn="l">
              <a:lnSpc>
                <a:spcPts val="3081"/>
              </a:lnSpc>
              <a:spcBef>
                <a:spcPct val="0"/>
              </a:spcBef>
            </a:pPr>
            <a:r>
              <a:rPr lang="en-US" sz="2370">
                <a:solidFill>
                  <a:srgbClr val="000000"/>
                </a:solidFill>
                <a:latin typeface="Open Sauce"/>
                <a:ea typeface="Open Sauce"/>
                <a:cs typeface="Open Sauce"/>
                <a:sym typeface="Open Sauce"/>
              </a:rPr>
              <a:t>import androidx.compose.ui.text.style.TextAlign</a:t>
            </a:r>
          </a:p>
          <a:p>
            <a:pPr algn="l">
              <a:lnSpc>
                <a:spcPts val="3081"/>
              </a:lnSpc>
              <a:spcBef>
                <a:spcPct val="0"/>
              </a:spcBef>
            </a:pPr>
            <a:r>
              <a:rPr lang="en-US" sz="2370">
                <a:solidFill>
                  <a:srgbClr val="000000"/>
                </a:solidFill>
                <a:latin typeface="Open Sauce"/>
                <a:ea typeface="Open Sauce"/>
                <a:cs typeface="Open Sauce"/>
                <a:sym typeface="Open Sauce"/>
              </a:rPr>
              <a:t>import androidx.compose.ui.unit.dp</a:t>
            </a:r>
          </a:p>
          <a:p>
            <a:pPr algn="l">
              <a:lnSpc>
                <a:spcPts val="3081"/>
              </a:lnSpc>
              <a:spcBef>
                <a:spcPct val="0"/>
              </a:spcBef>
            </a:pPr>
            <a:r>
              <a:rPr lang="en-US" sz="2370">
                <a:solidFill>
                  <a:srgbClr val="000000"/>
                </a:solidFill>
                <a:latin typeface="Open Sauce"/>
                <a:ea typeface="Open Sauce"/>
                <a:cs typeface="Open Sauce"/>
                <a:sym typeface="Open Sauce"/>
              </a:rPr>
              <a:t>import androidx.compose.ui.unit.sp</a:t>
            </a:r>
          </a:p>
          <a:p>
            <a:pPr algn="l">
              <a:lnSpc>
                <a:spcPts val="3081"/>
              </a:lnSpc>
              <a:spcBef>
                <a:spcPct val="0"/>
              </a:spcBef>
            </a:pPr>
            <a:r>
              <a:rPr lang="en-US" sz="2370">
                <a:solidFill>
                  <a:srgbClr val="000000"/>
                </a:solidFill>
                <a:latin typeface="Open Sauce"/>
                <a:ea typeface="Open Sauce"/>
                <a:cs typeface="Open Sauce"/>
                <a:sym typeface="Open Sauce"/>
              </a:rPr>
              <a:t>import androidx.compose.ui.viewinterop.AndroidView</a:t>
            </a:r>
          </a:p>
          <a:p>
            <a:pPr algn="l">
              <a:lnSpc>
                <a:spcPts val="3081"/>
              </a:lnSpc>
              <a:spcBef>
                <a:spcPct val="0"/>
              </a:spcBef>
            </a:pPr>
            <a:r>
              <a:rPr lang="en-US" sz="2370">
                <a:solidFill>
                  <a:srgbClr val="000000"/>
                </a:solidFill>
                <a:latin typeface="Open Sauce"/>
                <a:ea typeface="Open Sauce"/>
                <a:cs typeface="Open Sauce"/>
                <a:sym typeface="Open Sauce"/>
              </a:rPr>
              <a:t>import androidx.core.text.HtmlCompat</a:t>
            </a:r>
          </a:p>
          <a:p>
            <a:pPr algn="l">
              <a:lnSpc>
                <a:spcPts val="3081"/>
              </a:lnSpc>
              <a:spcBef>
                <a:spcPct val="0"/>
              </a:spcBef>
            </a:pPr>
            <a:r>
              <a:rPr lang="en-US" sz="2370">
                <a:solidFill>
                  <a:srgbClr val="000000"/>
                </a:solidFill>
                <a:latin typeface="Open Sauce"/>
                <a:ea typeface="Open Sauce"/>
                <a:cs typeface="Open Sauce"/>
                <a:sym typeface="Open Sauce"/>
              </a:rPr>
              <a:t>import coil.compose.rememberImagePainter</a:t>
            </a:r>
          </a:p>
          <a:p>
            <a:pPr algn="l">
              <a:lnSpc>
                <a:spcPts val="3081"/>
              </a:lnSpc>
              <a:spcBef>
                <a:spcPct val="0"/>
              </a:spcBef>
            </a:pPr>
            <a:r>
              <a:rPr lang="en-US" sz="2370">
                <a:solidFill>
                  <a:srgbClr val="000000"/>
                </a:solidFill>
                <a:latin typeface="Open Sauce"/>
                <a:ea typeface="Open Sauce"/>
                <a:cs typeface="Open Sauce"/>
                <a:sym typeface="Open Sauce"/>
              </a:rPr>
              <a:t>import coil.size.Scale</a:t>
            </a:r>
          </a:p>
          <a:p>
            <a:pPr algn="l">
              <a:lnSpc>
                <a:spcPts val="3081"/>
              </a:lnSpc>
              <a:spcBef>
                <a:spcPct val="0"/>
              </a:spcBef>
            </a:pPr>
            <a:r>
              <a:rPr lang="en-US" sz="2370">
                <a:solidFill>
                  <a:srgbClr val="000000"/>
                </a:solidFill>
                <a:latin typeface="Open Sauce"/>
                <a:ea typeface="Open Sauce"/>
                <a:cs typeface="Open Sauce"/>
                <a:sym typeface="Open Sauce"/>
              </a:rPr>
              <a:t>import coil.transform.CircleCropTransformation</a:t>
            </a:r>
          </a:p>
          <a:p>
            <a:pPr algn="l">
              <a:lnSpc>
                <a:spcPts val="3081"/>
              </a:lnSpc>
              <a:spcBef>
                <a:spcPct val="0"/>
              </a:spcBef>
            </a:pPr>
            <a:r>
              <a:rPr lang="en-US" sz="2370">
                <a:solidFill>
                  <a:srgbClr val="000000"/>
                </a:solidFill>
                <a:latin typeface="Open Sauce"/>
                <a:ea typeface="Open Sauce"/>
                <a:cs typeface="Open Sauce"/>
                <a:sym typeface="Open Sauce"/>
              </a:rPr>
              <a:t>import com.example.example.Articles</a:t>
            </a:r>
          </a:p>
          <a:p>
            <a:pPr algn="l">
              <a:lnSpc>
                <a:spcPts val="3081"/>
              </a:lnSpc>
              <a:spcBef>
                <a:spcPct val="0"/>
              </a:spcBef>
            </a:pPr>
            <a:r>
              <a:rPr lang="en-US" sz="2370">
                <a:solidFill>
                  <a:srgbClr val="000000"/>
                </a:solidFill>
                <a:latin typeface="Open Sauce"/>
                <a:ea typeface="Open Sauce"/>
                <a:cs typeface="Open Sauce"/>
                <a:sym typeface="Open Sauce"/>
              </a:rPr>
              <a:t>import com.example.newsheadlines.ui.theme.NewsHeadlinesTheme</a:t>
            </a:r>
          </a:p>
          <a:p>
            <a:pPr algn="l">
              <a:lnSpc>
                <a:spcPts val="3081"/>
              </a:lnSpc>
              <a:spcBef>
                <a:spcPct val="0"/>
              </a:spcBef>
            </a:pPr>
          </a:p>
          <a:p>
            <a:pPr algn="l">
              <a:lnSpc>
                <a:spcPts val="3081"/>
              </a:lnSpc>
              <a:spcBef>
                <a:spcPct val="0"/>
              </a:spcBef>
            </a:pPr>
            <a:r>
              <a:rPr lang="en-US" sz="2370">
                <a:solidFill>
                  <a:srgbClr val="000000"/>
                </a:solidFill>
                <a:latin typeface="Open Sauce"/>
                <a:ea typeface="Open Sauce"/>
                <a:cs typeface="Open Sauce"/>
                <a:sym typeface="Open Sauce"/>
              </a:rPr>
              <a:t>class MainPage : ComponentActivity() {</a:t>
            </a:r>
          </a:p>
          <a:p>
            <a:pPr algn="l">
              <a:lnSpc>
                <a:spcPts val="3081"/>
              </a:lnSpc>
              <a:spcBef>
                <a:spcPct val="0"/>
              </a:spcBef>
            </a:pPr>
            <a:r>
              <a:rPr lang="en-US" sz="2370">
                <a:solidFill>
                  <a:srgbClr val="000000"/>
                </a:solidFill>
                <a:latin typeface="Open Sauce"/>
                <a:ea typeface="Open Sauce"/>
                <a:cs typeface="Open Sauce"/>
                <a:sym typeface="Open Sauce"/>
              </a:rPr>
              <a:t>    val mainViewModel by viewModels&lt;MainViewModel&gt;()</a:t>
            </a:r>
          </a:p>
          <a:p>
            <a:pPr algn="l">
              <a:lnSpc>
                <a:spcPts val="3081"/>
              </a:lnSpc>
              <a:spcBef>
                <a:spcPct val="0"/>
              </a:spcBef>
            </a:pPr>
            <a:r>
              <a:rPr lang="en-US" sz="2370">
                <a:solidFill>
                  <a:srgbClr val="000000"/>
                </a:solidFill>
                <a:latin typeface="Open Sauce"/>
                <a:ea typeface="Open Sauce"/>
                <a:cs typeface="Open Sauce"/>
                <a:sym typeface="Open Sauce"/>
              </a:rPr>
              <a:t>    override fun onCreate(savedInstanceState: Bundle?) {</a:t>
            </a:r>
          </a:p>
          <a:p>
            <a:pPr algn="l">
              <a:lnSpc>
                <a:spcPts val="3081"/>
              </a:lnSpc>
              <a:spcBef>
                <a:spcPct val="0"/>
              </a:spcBef>
            </a:pPr>
            <a:r>
              <a:rPr lang="en-US" sz="2370">
                <a:solidFill>
                  <a:srgbClr val="000000"/>
                </a:solidFill>
                <a:latin typeface="Open Sauce"/>
                <a:ea typeface="Open Sauce"/>
                <a:cs typeface="Open Sauce"/>
                <a:sym typeface="Open Sauce"/>
              </a:rPr>
              <a:t>        super.onCreate(savedInstanceState)</a:t>
            </a:r>
          </a:p>
          <a:p>
            <a:pPr algn="l">
              <a:lnSpc>
                <a:spcPts val="3081"/>
              </a:lnSpc>
              <a:spcBef>
                <a:spcPct val="0"/>
              </a:spcBef>
            </a:pPr>
            <a:r>
              <a:rPr lang="en-US" sz="2370">
                <a:solidFill>
                  <a:srgbClr val="000000"/>
                </a:solidFill>
                <a:latin typeface="Open Sauce"/>
                <a:ea typeface="Open Sauce"/>
                <a:cs typeface="Open Sauce"/>
                <a:sym typeface="Open Sauce"/>
              </a:rPr>
              <a:t>        setContent {</a:t>
            </a:r>
          </a:p>
          <a:p>
            <a:pPr algn="l">
              <a:lnSpc>
                <a:spcPts val="3081"/>
              </a:lnSpc>
              <a:spcBef>
                <a:spcPct val="0"/>
              </a:spcBef>
            </a:pPr>
            <a:r>
              <a:rPr lang="en-US" sz="2370">
                <a:solidFill>
                  <a:srgbClr val="000000"/>
                </a:solidFill>
                <a:latin typeface="Open Sauce"/>
                <a:ea typeface="Open Sauce"/>
                <a:cs typeface="Open Sauce"/>
                <a:sym typeface="Open Sauce"/>
              </a:rPr>
              <a:t>            NewsHeadlinesTheme {</a:t>
            </a:r>
          </a:p>
          <a:p>
            <a:pPr algn="l">
              <a:lnSpc>
                <a:spcPts val="3081"/>
              </a:lnSpc>
              <a:spcBef>
                <a:spcPct val="0"/>
              </a:spcBef>
            </a:pPr>
            <a:r>
              <a:rPr lang="en-US" sz="2370">
                <a:solidFill>
                  <a:srgbClr val="000000"/>
                </a:solidFill>
                <a:latin typeface="Open Sauce"/>
                <a:ea typeface="Open Sauce"/>
                <a:cs typeface="Open Sauce"/>
                <a:sym typeface="Open Sauce"/>
              </a:rPr>
              <a:t>                // A surface container using the 'background' color from the theme</a:t>
            </a:r>
          </a:p>
          <a:p>
            <a:pPr algn="l">
              <a:lnSpc>
                <a:spcPts val="3081"/>
              </a:lnSpc>
              <a:spcBef>
                <a:spcPct val="0"/>
              </a:spcBef>
            </a:pPr>
            <a:r>
              <a:rPr lang="en-US" sz="2370">
                <a:solidFill>
                  <a:srgbClr val="000000"/>
                </a:solidFill>
                <a:latin typeface="Open Sauce"/>
                <a:ea typeface="Open Sauce"/>
                <a:cs typeface="Open Sauce"/>
                <a:sym typeface="Open Sauce"/>
              </a:rPr>
              <a:t>                Surface(color = MaterialTheme.colors.background) {</a:t>
            </a:r>
          </a:p>
          <a:p>
            <a:pPr algn="l">
              <a:lnSpc>
                <a:spcPts val="3081"/>
              </a:lnSpc>
              <a:spcBef>
                <a:spcPct val="0"/>
              </a:spcBef>
            </a:pPr>
            <a:r>
              <a:rPr lang="en-US" sz="2370">
                <a:solidFill>
                  <a:srgbClr val="000000"/>
                </a:solidFill>
                <a:latin typeface="Open Sauce"/>
                <a:ea typeface="Open Sauce"/>
                <a:cs typeface="Open Sauce"/>
                <a:sym typeface="Open Sauce"/>
              </a:rPr>
              <a:t>                    Column() {</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3180556" y="1019175"/>
            <a:ext cx="11926889" cy="7921089"/>
          </a:xfrm>
          <a:prstGeom prst="rect">
            <a:avLst/>
          </a:prstGeom>
        </p:spPr>
        <p:txBody>
          <a:bodyPr anchor="t" rtlCol="false" tIns="0" lIns="0" bIns="0" rIns="0">
            <a:spAutoFit/>
          </a:bodyPr>
          <a:lstStyle/>
          <a:p>
            <a:pPr algn="l">
              <a:lnSpc>
                <a:spcPts val="2364"/>
              </a:lnSpc>
              <a:spcBef>
                <a:spcPct val="0"/>
              </a:spcBef>
            </a:pPr>
            <a:r>
              <a:rPr lang="en-US" sz="1818">
                <a:solidFill>
                  <a:srgbClr val="000000"/>
                </a:solidFill>
                <a:latin typeface="Open Sauce"/>
                <a:ea typeface="Open Sauce"/>
                <a:cs typeface="Open Sauce"/>
                <a:sym typeface="Open Sauce"/>
              </a:rPr>
              <a:t>Text(text = "Latest NEWS", fontSize = 32.sp, modifier = Modifier.fillMaxWidth(), textAlign = TextAlign.Center)</a:t>
            </a:r>
          </a:p>
          <a:p>
            <a:pPr algn="l">
              <a:lnSpc>
                <a:spcPts val="2364"/>
              </a:lnSpc>
              <a:spcBef>
                <a:spcPct val="0"/>
              </a:spcBef>
            </a:pPr>
          </a:p>
          <a:p>
            <a:pPr algn="l">
              <a:lnSpc>
                <a:spcPts val="2364"/>
              </a:lnSpc>
              <a:spcBef>
                <a:spcPct val="0"/>
              </a:spcBef>
            </a:pPr>
            <a:r>
              <a:rPr lang="en-US" sz="1818">
                <a:solidFill>
                  <a:srgbClr val="000000"/>
                </a:solidFill>
                <a:latin typeface="Open Sauce"/>
                <a:ea typeface="Open Sauce"/>
                <a:cs typeface="Open Sauce"/>
                <a:sym typeface="Open Sauce"/>
              </a:rPr>
              <a:t>                        MovieList(applicationContext, movieList = mainViewModel.movieListResponse)</a:t>
            </a:r>
          </a:p>
          <a:p>
            <a:pPr algn="l">
              <a:lnSpc>
                <a:spcPts val="2364"/>
              </a:lnSpc>
              <a:spcBef>
                <a:spcPct val="0"/>
              </a:spcBef>
            </a:pPr>
            <a:r>
              <a:rPr lang="en-US" sz="1818">
                <a:solidFill>
                  <a:srgbClr val="000000"/>
                </a:solidFill>
                <a:latin typeface="Open Sauce"/>
                <a:ea typeface="Open Sauce"/>
                <a:cs typeface="Open Sauce"/>
                <a:sym typeface="Open Sauce"/>
              </a:rPr>
              <a:t>                        mainViewModel.getMovieList()</a:t>
            </a:r>
          </a:p>
          <a:p>
            <a:pPr algn="l">
              <a:lnSpc>
                <a:spcPts val="2364"/>
              </a:lnSpc>
              <a:spcBef>
                <a:spcPct val="0"/>
              </a:spcBef>
            </a:pPr>
            <a:r>
              <a:rPr lang="en-US" sz="1818">
                <a:solidFill>
                  <a:srgbClr val="000000"/>
                </a:solidFill>
                <a:latin typeface="Open Sauce"/>
                <a:ea typeface="Open Sauce"/>
                <a:cs typeface="Open Sauce"/>
                <a:sym typeface="Open Sauce"/>
              </a:rPr>
              <a:t>                    }</a:t>
            </a:r>
          </a:p>
          <a:p>
            <a:pPr algn="l">
              <a:lnSpc>
                <a:spcPts val="2364"/>
              </a:lnSpc>
              <a:spcBef>
                <a:spcPct val="0"/>
              </a:spcBef>
            </a:pPr>
            <a:r>
              <a:rPr lang="en-US" sz="1818">
                <a:solidFill>
                  <a:srgbClr val="000000"/>
                </a:solidFill>
                <a:latin typeface="Open Sauce"/>
                <a:ea typeface="Open Sauce"/>
                <a:cs typeface="Open Sauce"/>
                <a:sym typeface="Open Sauce"/>
              </a:rPr>
              <a:t>                }</a:t>
            </a:r>
          </a:p>
          <a:p>
            <a:pPr algn="l">
              <a:lnSpc>
                <a:spcPts val="2364"/>
              </a:lnSpc>
              <a:spcBef>
                <a:spcPct val="0"/>
              </a:spcBef>
            </a:pPr>
            <a:r>
              <a:rPr lang="en-US" sz="1818">
                <a:solidFill>
                  <a:srgbClr val="000000"/>
                </a:solidFill>
                <a:latin typeface="Open Sauce"/>
                <a:ea typeface="Open Sauce"/>
                <a:cs typeface="Open Sauce"/>
                <a:sym typeface="Open Sauce"/>
              </a:rPr>
              <a:t>            }</a:t>
            </a:r>
          </a:p>
          <a:p>
            <a:pPr algn="l">
              <a:lnSpc>
                <a:spcPts val="2364"/>
              </a:lnSpc>
              <a:spcBef>
                <a:spcPct val="0"/>
              </a:spcBef>
            </a:pPr>
            <a:r>
              <a:rPr lang="en-US" sz="1818">
                <a:solidFill>
                  <a:srgbClr val="000000"/>
                </a:solidFill>
                <a:latin typeface="Open Sauce"/>
                <a:ea typeface="Open Sauce"/>
                <a:cs typeface="Open Sauce"/>
                <a:sym typeface="Open Sauce"/>
              </a:rPr>
              <a:t>        }</a:t>
            </a:r>
          </a:p>
          <a:p>
            <a:pPr algn="l">
              <a:lnSpc>
                <a:spcPts val="2364"/>
              </a:lnSpc>
              <a:spcBef>
                <a:spcPct val="0"/>
              </a:spcBef>
            </a:pPr>
            <a:r>
              <a:rPr lang="en-US" sz="1818">
                <a:solidFill>
                  <a:srgbClr val="000000"/>
                </a:solidFill>
                <a:latin typeface="Open Sauce"/>
                <a:ea typeface="Open Sauce"/>
                <a:cs typeface="Open Sauce"/>
                <a:sym typeface="Open Sauce"/>
              </a:rPr>
              <a:t>    }</a:t>
            </a:r>
          </a:p>
          <a:p>
            <a:pPr algn="l">
              <a:lnSpc>
                <a:spcPts val="2364"/>
              </a:lnSpc>
              <a:spcBef>
                <a:spcPct val="0"/>
              </a:spcBef>
            </a:pPr>
            <a:r>
              <a:rPr lang="en-US" sz="1818">
                <a:solidFill>
                  <a:srgbClr val="000000"/>
                </a:solidFill>
                <a:latin typeface="Open Sauce"/>
                <a:ea typeface="Open Sauce"/>
                <a:cs typeface="Open Sauce"/>
                <a:sym typeface="Open Sauce"/>
              </a:rPr>
              <a:t>}</a:t>
            </a:r>
          </a:p>
          <a:p>
            <a:pPr algn="l">
              <a:lnSpc>
                <a:spcPts val="2364"/>
              </a:lnSpc>
              <a:spcBef>
                <a:spcPct val="0"/>
              </a:spcBef>
            </a:pPr>
          </a:p>
          <a:p>
            <a:pPr algn="l">
              <a:lnSpc>
                <a:spcPts val="2364"/>
              </a:lnSpc>
              <a:spcBef>
                <a:spcPct val="0"/>
              </a:spcBef>
            </a:pPr>
            <a:r>
              <a:rPr lang="en-US" sz="1818">
                <a:solidFill>
                  <a:srgbClr val="000000"/>
                </a:solidFill>
                <a:latin typeface="Open Sauce"/>
                <a:ea typeface="Open Sauce"/>
                <a:cs typeface="Open Sauce"/>
                <a:sym typeface="Open Sauce"/>
              </a:rPr>
              <a:t>@Composable</a:t>
            </a:r>
          </a:p>
          <a:p>
            <a:pPr algn="l">
              <a:lnSpc>
                <a:spcPts val="2364"/>
              </a:lnSpc>
              <a:spcBef>
                <a:spcPct val="0"/>
              </a:spcBef>
            </a:pPr>
            <a:r>
              <a:rPr lang="en-US" sz="1818">
                <a:solidFill>
                  <a:srgbClr val="000000"/>
                </a:solidFill>
                <a:latin typeface="Open Sauce"/>
                <a:ea typeface="Open Sauce"/>
                <a:cs typeface="Open Sauce"/>
                <a:sym typeface="Open Sauce"/>
              </a:rPr>
              <a:t>fun MovieList(context: Context, movieList: List&lt;Articles&gt;) {</a:t>
            </a:r>
          </a:p>
          <a:p>
            <a:pPr algn="l">
              <a:lnSpc>
                <a:spcPts val="2364"/>
              </a:lnSpc>
              <a:spcBef>
                <a:spcPct val="0"/>
              </a:spcBef>
            </a:pPr>
            <a:r>
              <a:rPr lang="en-US" sz="1818">
                <a:solidFill>
                  <a:srgbClr val="000000"/>
                </a:solidFill>
                <a:latin typeface="Open Sauce"/>
                <a:ea typeface="Open Sauce"/>
                <a:cs typeface="Open Sauce"/>
                <a:sym typeface="Open Sauce"/>
              </a:rPr>
              <a:t>    var selectedIndex by remember { mutableStateOf(-1) }</a:t>
            </a:r>
          </a:p>
          <a:p>
            <a:pPr algn="l">
              <a:lnSpc>
                <a:spcPts val="2364"/>
              </a:lnSpc>
              <a:spcBef>
                <a:spcPct val="0"/>
              </a:spcBef>
            </a:pPr>
            <a:r>
              <a:rPr lang="en-US" sz="1818">
                <a:solidFill>
                  <a:srgbClr val="000000"/>
                </a:solidFill>
                <a:latin typeface="Open Sauce"/>
                <a:ea typeface="Open Sauce"/>
                <a:cs typeface="Open Sauce"/>
                <a:sym typeface="Open Sauce"/>
              </a:rPr>
              <a:t>    LazyColumn {</a:t>
            </a:r>
          </a:p>
          <a:p>
            <a:pPr algn="l">
              <a:lnSpc>
                <a:spcPts val="2364"/>
              </a:lnSpc>
              <a:spcBef>
                <a:spcPct val="0"/>
              </a:spcBef>
            </a:pPr>
          </a:p>
          <a:p>
            <a:pPr algn="l">
              <a:lnSpc>
                <a:spcPts val="2364"/>
              </a:lnSpc>
              <a:spcBef>
                <a:spcPct val="0"/>
              </a:spcBef>
            </a:pPr>
            <a:r>
              <a:rPr lang="en-US" sz="1818">
                <a:solidFill>
                  <a:srgbClr val="000000"/>
                </a:solidFill>
                <a:latin typeface="Open Sauce"/>
                <a:ea typeface="Open Sauce"/>
                <a:cs typeface="Open Sauce"/>
                <a:sym typeface="Open Sauce"/>
              </a:rPr>
              <a:t>        itemsIndexed(items = movieList) {</a:t>
            </a:r>
          </a:p>
          <a:p>
            <a:pPr algn="l">
              <a:lnSpc>
                <a:spcPts val="2364"/>
              </a:lnSpc>
              <a:spcBef>
                <a:spcPct val="0"/>
              </a:spcBef>
            </a:pPr>
            <a:r>
              <a:rPr lang="en-US" sz="1818">
                <a:solidFill>
                  <a:srgbClr val="000000"/>
                </a:solidFill>
                <a:latin typeface="Open Sauce"/>
                <a:ea typeface="Open Sauce"/>
                <a:cs typeface="Open Sauce"/>
                <a:sym typeface="Open Sauce"/>
              </a:rPr>
              <a:t>                index, item -&gt;</a:t>
            </a:r>
          </a:p>
          <a:p>
            <a:pPr algn="l">
              <a:lnSpc>
                <a:spcPts val="2364"/>
              </a:lnSpc>
              <a:spcBef>
                <a:spcPct val="0"/>
              </a:spcBef>
            </a:pPr>
            <a:r>
              <a:rPr lang="en-US" sz="1818">
                <a:solidFill>
                  <a:srgbClr val="000000"/>
                </a:solidFill>
                <a:latin typeface="Open Sauce"/>
                <a:ea typeface="Open Sauce"/>
                <a:cs typeface="Open Sauce"/>
                <a:sym typeface="Open Sauce"/>
              </a:rPr>
              <a:t>            MovieItem(context,movie = item, index, selectedIndex) { i -&gt;</a:t>
            </a:r>
          </a:p>
          <a:p>
            <a:pPr algn="l">
              <a:lnSpc>
                <a:spcPts val="2364"/>
              </a:lnSpc>
              <a:spcBef>
                <a:spcPct val="0"/>
              </a:spcBef>
            </a:pPr>
            <a:r>
              <a:rPr lang="en-US" sz="1818">
                <a:solidFill>
                  <a:srgbClr val="000000"/>
                </a:solidFill>
                <a:latin typeface="Open Sauce"/>
                <a:ea typeface="Open Sauce"/>
                <a:cs typeface="Open Sauce"/>
                <a:sym typeface="Open Sauce"/>
              </a:rPr>
              <a:t>                selectedIndex = i</a:t>
            </a:r>
          </a:p>
          <a:p>
            <a:pPr algn="l">
              <a:lnSpc>
                <a:spcPts val="2364"/>
              </a:lnSpc>
              <a:spcBef>
                <a:spcPct val="0"/>
              </a:spcBef>
            </a:pPr>
            <a:r>
              <a:rPr lang="en-US" sz="1818">
                <a:solidFill>
                  <a:srgbClr val="000000"/>
                </a:solidFill>
                <a:latin typeface="Open Sauce"/>
                <a:ea typeface="Open Sauce"/>
                <a:cs typeface="Open Sauce"/>
                <a:sym typeface="Open Sauce"/>
              </a:rPr>
              <a:t>            }</a:t>
            </a:r>
          </a:p>
          <a:p>
            <a:pPr algn="l">
              <a:lnSpc>
                <a:spcPts val="2364"/>
              </a:lnSpc>
              <a:spcBef>
                <a:spcPct val="0"/>
              </a:spcBef>
            </a:pPr>
            <a:r>
              <a:rPr lang="en-US" sz="1818">
                <a:solidFill>
                  <a:srgbClr val="000000"/>
                </a:solidFill>
                <a:latin typeface="Open Sauce"/>
                <a:ea typeface="Open Sauce"/>
                <a:cs typeface="Open Sauce"/>
                <a:sym typeface="Open Sauce"/>
              </a:rPr>
              <a:t>        }</a:t>
            </a:r>
          </a:p>
          <a:p>
            <a:pPr algn="l">
              <a:lnSpc>
                <a:spcPts val="2364"/>
              </a:lnSpc>
              <a:spcBef>
                <a:spcPct val="0"/>
              </a:spcBef>
            </a:pPr>
            <a:r>
              <a:rPr lang="en-US" sz="1818">
                <a:solidFill>
                  <a:srgbClr val="000000"/>
                </a:solidFill>
                <a:latin typeface="Open Sauce"/>
                <a:ea typeface="Open Sauce"/>
                <a:cs typeface="Open Sauce"/>
                <a:sym typeface="Open Sauce"/>
              </a:rPr>
              <a:t>    }</a:t>
            </a:r>
          </a:p>
          <a:p>
            <a:pPr algn="l">
              <a:lnSpc>
                <a:spcPts val="2364"/>
              </a:lnSpc>
              <a:spcBef>
                <a:spcPct val="0"/>
              </a:spcBef>
            </a:pPr>
          </a:p>
          <a:p>
            <a:pPr algn="l">
              <a:lnSpc>
                <a:spcPts val="2364"/>
              </a:lnSpc>
              <a:spcBef>
                <a:spcPct val="0"/>
              </a:spcBef>
            </a:pPr>
            <a:r>
              <a:rPr lang="en-US" sz="1818">
                <a:solidFill>
                  <a:srgbClr val="000000"/>
                </a:solidFill>
                <a:latin typeface="Open Sauce"/>
                <a:ea typeface="Open Sauce"/>
                <a:cs typeface="Open Sauce"/>
                <a:sym typeface="Open Sauce"/>
              </a:rPr>
              <a:t>}</a:t>
            </a:r>
          </a:p>
          <a:p>
            <a:pPr algn="l">
              <a:lnSpc>
                <a:spcPts val="2364"/>
              </a:lnSpc>
              <a:spcBef>
                <a:spcPct val="0"/>
              </a:spcBef>
            </a:pPr>
          </a:p>
          <a:p>
            <a:pPr algn="l">
              <a:lnSpc>
                <a:spcPts val="2364"/>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2585229" y="1009650"/>
            <a:ext cx="15120896" cy="8717693"/>
          </a:xfrm>
          <a:prstGeom prst="rect">
            <a:avLst/>
          </a:prstGeom>
        </p:spPr>
        <p:txBody>
          <a:bodyPr anchor="t" rtlCol="false" tIns="0" lIns="0" bIns="0" rIns="0">
            <a:spAutoFit/>
          </a:bodyPr>
          <a:lstStyle/>
          <a:p>
            <a:pPr algn="l">
              <a:lnSpc>
                <a:spcPts val="2628"/>
              </a:lnSpc>
              <a:spcBef>
                <a:spcPct val="0"/>
              </a:spcBef>
            </a:pPr>
            <a:r>
              <a:rPr lang="en-US" sz="2021">
                <a:solidFill>
                  <a:srgbClr val="000000"/>
                </a:solidFill>
                <a:latin typeface="Open Sauce"/>
                <a:ea typeface="Open Sauce"/>
                <a:cs typeface="Open Sauce"/>
                <a:sym typeface="Open Sauce"/>
              </a:rPr>
              <a:t>@Composable</a:t>
            </a:r>
          </a:p>
          <a:p>
            <a:pPr algn="l">
              <a:lnSpc>
                <a:spcPts val="2628"/>
              </a:lnSpc>
              <a:spcBef>
                <a:spcPct val="0"/>
              </a:spcBef>
            </a:pPr>
            <a:r>
              <a:rPr lang="en-US" sz="2021">
                <a:solidFill>
                  <a:srgbClr val="000000"/>
                </a:solidFill>
                <a:latin typeface="Open Sauce"/>
                <a:ea typeface="Open Sauce"/>
                <a:cs typeface="Open Sauce"/>
                <a:sym typeface="Open Sauce"/>
              </a:rPr>
              <a:t>fun MovieItem(context: Context) {</a:t>
            </a:r>
          </a:p>
          <a:p>
            <a:pPr algn="l">
              <a:lnSpc>
                <a:spcPts val="2628"/>
              </a:lnSpc>
              <a:spcBef>
                <a:spcPct val="0"/>
              </a:spcBef>
            </a:pPr>
            <a:r>
              <a:rPr lang="en-US" sz="2021">
                <a:solidFill>
                  <a:srgbClr val="000000"/>
                </a:solidFill>
                <a:latin typeface="Open Sauce"/>
                <a:ea typeface="Open Sauce"/>
                <a:cs typeface="Open Sauce"/>
                <a:sym typeface="Open Sauce"/>
              </a:rPr>
              <a:t> val movie = Articles(</a:t>
            </a:r>
          </a:p>
          <a:p>
            <a:pPr algn="l">
              <a:lnSpc>
                <a:spcPts val="2628"/>
              </a:lnSpc>
              <a:spcBef>
                <a:spcPct val="0"/>
              </a:spcBef>
            </a:pPr>
            <a:r>
              <a:rPr lang="en-US" sz="2021">
                <a:solidFill>
                  <a:srgbClr val="000000"/>
                </a:solidFill>
                <a:latin typeface="Open Sauce"/>
                <a:ea typeface="Open Sauce"/>
                <a:cs typeface="Open Sauce"/>
                <a:sym typeface="Open Sauce"/>
              </a:rPr>
              <a:t> "Coco",</a:t>
            </a:r>
          </a:p>
          <a:p>
            <a:pPr algn="l">
              <a:lnSpc>
                <a:spcPts val="2628"/>
              </a:lnSpc>
              <a:spcBef>
                <a:spcPct val="0"/>
              </a:spcBef>
            </a:pPr>
            <a:r>
              <a:rPr lang="en-US" sz="2021">
                <a:solidFill>
                  <a:srgbClr val="000000"/>
                </a:solidFill>
                <a:latin typeface="Open Sauce"/>
                <a:ea typeface="Open Sauce"/>
                <a:cs typeface="Open Sauce"/>
                <a:sym typeface="Open Sauce"/>
              </a:rPr>
              <a:t> "",</a:t>
            </a:r>
          </a:p>
          <a:p>
            <a:pPr algn="l">
              <a:lnSpc>
                <a:spcPts val="2628"/>
              </a:lnSpc>
              <a:spcBef>
                <a:spcPct val="0"/>
              </a:spcBef>
            </a:pPr>
            <a:r>
              <a:rPr lang="en-US" sz="2021">
                <a:solidFill>
                  <a:srgbClr val="000000"/>
                </a:solidFill>
                <a:latin typeface="Open Sauce"/>
                <a:ea typeface="Open Sauce"/>
                <a:cs typeface="Open Sauce"/>
                <a:sym typeface="Open Sauce"/>
              </a:rPr>
              <a:t> " articl"</a:t>
            </a:r>
          </a:p>
          <a:p>
            <a:pPr algn="l">
              <a:lnSpc>
                <a:spcPts val="2628"/>
              </a:lnSpc>
              <a:spcBef>
                <a:spcPct val="0"/>
              </a:spcBef>
            </a:pPr>
            <a:r>
              <a:rPr lang="en-US" sz="2021">
                <a:solidFill>
                  <a:srgbClr val="000000"/>
                </a:solidFill>
                <a:latin typeface="Open Sauce"/>
                <a:ea typeface="Open Sauce"/>
                <a:cs typeface="Open Sauce"/>
                <a:sym typeface="Open Sauce"/>
              </a:rPr>
              <a:t> )</a:t>
            </a:r>
          </a:p>
          <a:p>
            <a:pPr algn="l">
              <a:lnSpc>
                <a:spcPts val="2628"/>
              </a:lnSpc>
              <a:spcBef>
                <a:spcPct val="0"/>
              </a:spcBef>
            </a:pPr>
            <a:r>
              <a:rPr lang="en-US" sz="2021">
                <a:solidFill>
                  <a:srgbClr val="000000"/>
                </a:solidFill>
                <a:latin typeface="Open Sauce"/>
                <a:ea typeface="Open Sauce"/>
                <a:cs typeface="Open Sauce"/>
                <a:sym typeface="Open Sauce"/>
              </a:rPr>
              <a:t> MovieItem(context,movie = movie, 0, 0) { i -&gt;</a:t>
            </a:r>
          </a:p>
          <a:p>
            <a:pPr algn="l">
              <a:lnSpc>
                <a:spcPts val="2628"/>
              </a:lnSpc>
              <a:spcBef>
                <a:spcPct val="0"/>
              </a:spcBef>
            </a:pPr>
            <a:r>
              <a:rPr lang="en-US" sz="2021">
                <a:solidFill>
                  <a:srgbClr val="000000"/>
                </a:solidFill>
                <a:latin typeface="Open Sauce"/>
                <a:ea typeface="Open Sauce"/>
                <a:cs typeface="Open Sauce"/>
                <a:sym typeface="Open Sauce"/>
              </a:rPr>
              <a:t> Log.i("wertytest123abc", "MovieItem: "</a:t>
            </a:r>
          </a:p>
          <a:p>
            <a:pPr algn="l">
              <a:lnSpc>
                <a:spcPts val="2628"/>
              </a:lnSpc>
              <a:spcBef>
                <a:spcPct val="0"/>
              </a:spcBef>
            </a:pPr>
            <a:r>
              <a:rPr lang="en-US" sz="2021">
                <a:solidFill>
                  <a:srgbClr val="000000"/>
                </a:solidFill>
                <a:latin typeface="Open Sauce"/>
                <a:ea typeface="Open Sauce"/>
                <a:cs typeface="Open Sauce"/>
                <a:sym typeface="Open Sauce"/>
              </a:rPr>
              <a:t> +i)</a:t>
            </a:r>
          </a:p>
          <a:p>
            <a:pPr algn="l">
              <a:lnSpc>
                <a:spcPts val="2628"/>
              </a:lnSpc>
              <a:spcBef>
                <a:spcPct val="0"/>
              </a:spcBef>
            </a:pPr>
            <a:r>
              <a:rPr lang="en-US" sz="2021">
                <a:solidFill>
                  <a:srgbClr val="000000"/>
                </a:solidFill>
                <a:latin typeface="Open Sauce"/>
                <a:ea typeface="Open Sauce"/>
                <a:cs typeface="Open Sauce"/>
                <a:sym typeface="Open Sauce"/>
              </a:rPr>
              <a:t> }</a:t>
            </a:r>
          </a:p>
          <a:p>
            <a:pPr algn="l">
              <a:lnSpc>
                <a:spcPts val="2628"/>
              </a:lnSpc>
              <a:spcBef>
                <a:spcPct val="0"/>
              </a:spcBef>
            </a:pPr>
            <a:r>
              <a:rPr lang="en-US" sz="2021">
                <a:solidFill>
                  <a:srgbClr val="000000"/>
                </a:solidFill>
                <a:latin typeface="Open Sauce"/>
                <a:ea typeface="Open Sauce"/>
                <a:cs typeface="Open Sauce"/>
                <a:sym typeface="Open Sauce"/>
              </a:rPr>
              <a:t>}</a:t>
            </a:r>
          </a:p>
          <a:p>
            <a:pPr algn="l">
              <a:lnSpc>
                <a:spcPts val="2628"/>
              </a:lnSpc>
              <a:spcBef>
                <a:spcPct val="0"/>
              </a:spcBef>
            </a:pPr>
            <a:r>
              <a:rPr lang="en-US" sz="2021">
                <a:solidFill>
                  <a:srgbClr val="000000"/>
                </a:solidFill>
                <a:latin typeface="Open Sauce"/>
                <a:ea typeface="Open Sauce"/>
                <a:cs typeface="Open Sauce"/>
                <a:sym typeface="Open Sauce"/>
              </a:rPr>
              <a:t>@Composable</a:t>
            </a:r>
          </a:p>
          <a:p>
            <a:pPr algn="l">
              <a:lnSpc>
                <a:spcPts val="2628"/>
              </a:lnSpc>
              <a:spcBef>
                <a:spcPct val="0"/>
              </a:spcBef>
            </a:pPr>
            <a:r>
              <a:rPr lang="en-US" sz="2021">
                <a:solidFill>
                  <a:srgbClr val="000000"/>
                </a:solidFill>
                <a:latin typeface="Open Sauce"/>
                <a:ea typeface="Open Sauce"/>
                <a:cs typeface="Open Sauce"/>
                <a:sym typeface="Open Sauce"/>
              </a:rPr>
              <a:t>fun MovieItem(context: Context, movie: Articles, index: Int, selectedIndex: Int,</a:t>
            </a:r>
          </a:p>
          <a:p>
            <a:pPr algn="l">
              <a:lnSpc>
                <a:spcPts val="2628"/>
              </a:lnSpc>
              <a:spcBef>
                <a:spcPct val="0"/>
              </a:spcBef>
            </a:pPr>
            <a:r>
              <a:rPr lang="en-US" sz="2021">
                <a:solidFill>
                  <a:srgbClr val="000000"/>
                </a:solidFill>
                <a:latin typeface="Open Sauce"/>
                <a:ea typeface="Open Sauce"/>
                <a:cs typeface="Open Sauce"/>
                <a:sym typeface="Open Sauce"/>
              </a:rPr>
              <a:t>              onClick: (Int) -&gt; Unit)</a:t>
            </a:r>
          </a:p>
          <a:p>
            <a:pPr algn="l">
              <a:lnSpc>
                <a:spcPts val="2628"/>
              </a:lnSpc>
              <a:spcBef>
                <a:spcPct val="0"/>
              </a:spcBef>
            </a:pPr>
            <a:r>
              <a:rPr lang="en-US" sz="2021">
                <a:solidFill>
                  <a:srgbClr val="000000"/>
                </a:solidFill>
                <a:latin typeface="Open Sauce"/>
                <a:ea typeface="Open Sauce"/>
                <a:cs typeface="Open Sauce"/>
                <a:sym typeface="Open Sauce"/>
              </a:rPr>
              <a:t>{</a:t>
            </a:r>
          </a:p>
          <a:p>
            <a:pPr algn="l">
              <a:lnSpc>
                <a:spcPts val="2628"/>
              </a:lnSpc>
              <a:spcBef>
                <a:spcPct val="0"/>
              </a:spcBef>
            </a:pPr>
          </a:p>
          <a:p>
            <a:pPr algn="l">
              <a:lnSpc>
                <a:spcPts val="2628"/>
              </a:lnSpc>
              <a:spcBef>
                <a:spcPct val="0"/>
              </a:spcBef>
            </a:pPr>
            <a:r>
              <a:rPr lang="en-US" sz="2021">
                <a:solidFill>
                  <a:srgbClr val="000000"/>
                </a:solidFill>
                <a:latin typeface="Open Sauce"/>
                <a:ea typeface="Open Sauce"/>
                <a:cs typeface="Open Sauce"/>
                <a:sym typeface="Open Sauce"/>
              </a:rPr>
              <a:t>    val backgroundColor = if (index == selectedIndex) MaterialTheme.colors.primary else MaterialTheme.colors.background</a:t>
            </a:r>
          </a:p>
          <a:p>
            <a:pPr algn="l">
              <a:lnSpc>
                <a:spcPts val="2628"/>
              </a:lnSpc>
              <a:spcBef>
                <a:spcPct val="0"/>
              </a:spcBef>
            </a:pPr>
          </a:p>
          <a:p>
            <a:pPr algn="l">
              <a:lnSpc>
                <a:spcPts val="2628"/>
              </a:lnSpc>
              <a:spcBef>
                <a:spcPct val="0"/>
              </a:spcBef>
            </a:pPr>
            <a:r>
              <a:rPr lang="en-US" sz="2021">
                <a:solidFill>
                  <a:srgbClr val="000000"/>
                </a:solidFill>
                <a:latin typeface="Open Sauce"/>
                <a:ea typeface="Open Sauce"/>
                <a:cs typeface="Open Sauce"/>
                <a:sym typeface="Open Sauce"/>
              </a:rPr>
              <a:t>    Card(</a:t>
            </a:r>
          </a:p>
          <a:p>
            <a:pPr algn="l">
              <a:lnSpc>
                <a:spcPts val="2628"/>
              </a:lnSpc>
              <a:spcBef>
                <a:spcPct val="0"/>
              </a:spcBef>
            </a:pPr>
            <a:r>
              <a:rPr lang="en-US" sz="2021">
                <a:solidFill>
                  <a:srgbClr val="000000"/>
                </a:solidFill>
                <a:latin typeface="Open Sauce"/>
                <a:ea typeface="Open Sauce"/>
                <a:cs typeface="Open Sauce"/>
                <a:sym typeface="Open Sauce"/>
              </a:rPr>
              <a:t>        modifier = Modifier</a:t>
            </a:r>
          </a:p>
          <a:p>
            <a:pPr algn="l">
              <a:lnSpc>
                <a:spcPts val="2628"/>
              </a:lnSpc>
              <a:spcBef>
                <a:spcPct val="0"/>
              </a:spcBef>
            </a:pPr>
            <a:r>
              <a:rPr lang="en-US" sz="2021">
                <a:solidFill>
                  <a:srgbClr val="000000"/>
                </a:solidFill>
                <a:latin typeface="Open Sauce"/>
                <a:ea typeface="Open Sauce"/>
                <a:cs typeface="Open Sauce"/>
                <a:sym typeface="Open Sauce"/>
              </a:rPr>
              <a:t>            .padding(8.dp, 4.dp)</a:t>
            </a:r>
          </a:p>
          <a:p>
            <a:pPr algn="l">
              <a:lnSpc>
                <a:spcPts val="2628"/>
              </a:lnSpc>
              <a:spcBef>
                <a:spcPct val="0"/>
              </a:spcBef>
            </a:pPr>
            <a:r>
              <a:rPr lang="en-US" sz="2021">
                <a:solidFill>
                  <a:srgbClr val="000000"/>
                </a:solidFill>
                <a:latin typeface="Open Sauce"/>
                <a:ea typeface="Open Sauce"/>
                <a:cs typeface="Open Sauce"/>
                <a:sym typeface="Open Sauce"/>
              </a:rPr>
              <a:t>            .fillMaxSize()</a:t>
            </a:r>
          </a:p>
          <a:p>
            <a:pPr algn="l">
              <a:lnSpc>
                <a:spcPts val="2628"/>
              </a:lnSpc>
              <a:spcBef>
                <a:spcPct val="0"/>
              </a:spcBef>
            </a:pPr>
            <a:r>
              <a:rPr lang="en-US" sz="2021">
                <a:solidFill>
                  <a:srgbClr val="000000"/>
                </a:solidFill>
                <a:latin typeface="Open Sauce"/>
                <a:ea typeface="Open Sauce"/>
                <a:cs typeface="Open Sauce"/>
                <a:sym typeface="Open Sauce"/>
              </a:rPr>
              <a:t>            .selectable(true, true, null,</a:t>
            </a:r>
          </a:p>
          <a:p>
            <a:pPr algn="l">
              <a:lnSpc>
                <a:spcPts val="2628"/>
              </a:lnSpc>
              <a:spcBef>
                <a:spcPct val="0"/>
              </a:spcBef>
            </a:pPr>
            <a:r>
              <a:rPr lang="en-US" sz="2021">
                <a:solidFill>
                  <a:srgbClr val="000000"/>
                </a:solidFill>
                <a:latin typeface="Open Sauce"/>
                <a:ea typeface="Open Sauce"/>
                <a:cs typeface="Open Sauce"/>
                <a:sym typeface="Open Sauce"/>
              </a:rPr>
              <a:t>                onClick = {</a:t>
            </a:r>
          </a:p>
          <a:p>
            <a:pPr algn="l">
              <a:lnSpc>
                <a:spcPts val="2628"/>
              </a:lnSpc>
              <a:spcBef>
                <a:spcPct val="0"/>
              </a:spcBef>
            </a:pPr>
            <a:r>
              <a:rPr lang="en-US" sz="2021">
                <a:solidFill>
                  <a:srgbClr val="000000"/>
                </a:solidFill>
                <a:latin typeface="Open Sauce"/>
                <a:ea typeface="Open Sauce"/>
                <a:cs typeface="Open Sauce"/>
                <a:sym typeface="Open Sauce"/>
              </a:rPr>
              <a:t>                    Log.i("test123abc", "MovieItem: $index/n$selectedIndex")</a:t>
            </a:r>
          </a:p>
          <a:p>
            <a:pPr algn="l">
              <a:lnSpc>
                <a:spcPts val="1226"/>
              </a:lnSpc>
              <a:spcBef>
                <a:spcPct val="0"/>
              </a:spcBef>
            </a:pPr>
            <a:r>
              <a:rPr lang="en-US" sz="943">
                <a:solidFill>
                  <a:srgbClr val="000000"/>
                </a:solidFill>
                <a:latin typeface="Open Sauce"/>
                <a:ea typeface="Open Sauce"/>
                <a:cs typeface="Open Sauce"/>
                <a:sym typeface="Open Sauce"/>
              </a:rPr>
              <a:t>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2526552" y="1000125"/>
            <a:ext cx="11325800" cy="8917305"/>
          </a:xfrm>
          <a:prstGeom prst="rect">
            <a:avLst/>
          </a:prstGeom>
        </p:spPr>
        <p:txBody>
          <a:bodyPr anchor="t" rtlCol="false" tIns="0" lIns="0" bIns="0" rIns="0">
            <a:spAutoFit/>
          </a:bodyPr>
          <a:lstStyle/>
          <a:p>
            <a:pPr algn="just">
              <a:lnSpc>
                <a:spcPts val="2730"/>
              </a:lnSpc>
              <a:spcBef>
                <a:spcPct val="0"/>
              </a:spcBef>
            </a:pPr>
            <a:r>
              <a:rPr lang="en-US" sz="2100">
                <a:solidFill>
                  <a:srgbClr val="000000"/>
                </a:solidFill>
                <a:latin typeface="Open Sauce"/>
                <a:ea typeface="Open Sauce"/>
                <a:cs typeface="Open Sauce"/>
                <a:sym typeface="Open Sauce"/>
              </a:rPr>
              <a:t> .clickable { onClick(index) }</a:t>
            </a:r>
          </a:p>
          <a:p>
            <a:pPr algn="just">
              <a:lnSpc>
                <a:spcPts val="2730"/>
              </a:lnSpc>
              <a:spcBef>
                <a:spcPct val="0"/>
              </a:spcBef>
            </a:pPr>
            <a:r>
              <a:rPr lang="en-US" sz="2100">
                <a:solidFill>
                  <a:srgbClr val="000000"/>
                </a:solidFill>
                <a:latin typeface="Open Sauce"/>
                <a:ea typeface="Open Sauce"/>
                <a:cs typeface="Open Sauce"/>
                <a:sym typeface="Open Sauce"/>
              </a:rPr>
              <a:t>            .height(180.dp), shape = RoundedCornerShape(8.dp), elevation = 4.dp</a:t>
            </a:r>
          </a:p>
          <a:p>
            <a:pPr algn="just">
              <a:lnSpc>
                <a:spcPts val="2730"/>
              </a:lnSpc>
              <a:spcBef>
                <a:spcPct val="0"/>
              </a:spcBef>
            </a:pPr>
            <a:r>
              <a:rPr lang="en-US" sz="2100">
                <a:solidFill>
                  <a:srgbClr val="000000"/>
                </a:solidFill>
                <a:latin typeface="Open Sauce"/>
                <a:ea typeface="Open Sauce"/>
                <a:cs typeface="Open Sauce"/>
                <a:sym typeface="Open Sauce"/>
              </a:rPr>
              <a:t>    ) {</a:t>
            </a:r>
          </a:p>
          <a:p>
            <a:pPr algn="just">
              <a:lnSpc>
                <a:spcPts val="2730"/>
              </a:lnSpc>
              <a:spcBef>
                <a:spcPct val="0"/>
              </a:spcBef>
            </a:pPr>
            <a:r>
              <a:rPr lang="en-US" sz="2100">
                <a:solidFill>
                  <a:srgbClr val="000000"/>
                </a:solidFill>
                <a:latin typeface="Open Sauce"/>
                <a:ea typeface="Open Sauce"/>
                <a:cs typeface="Open Sauce"/>
                <a:sym typeface="Open Sauce"/>
              </a:rPr>
              <a:t>        Surface(color = Color.White) {</a:t>
            </a:r>
          </a:p>
          <a:p>
            <a:pPr algn="just">
              <a:lnSpc>
                <a:spcPts val="2730"/>
              </a:lnSpc>
              <a:spcBef>
                <a:spcPct val="0"/>
              </a:spcBef>
            </a:pPr>
          </a:p>
          <a:p>
            <a:pPr algn="just">
              <a:lnSpc>
                <a:spcPts val="2730"/>
              </a:lnSpc>
              <a:spcBef>
                <a:spcPct val="0"/>
              </a:spcBef>
            </a:pPr>
            <a:r>
              <a:rPr lang="en-US" sz="2100">
                <a:solidFill>
                  <a:srgbClr val="000000"/>
                </a:solidFill>
                <a:latin typeface="Open Sauce"/>
                <a:ea typeface="Open Sauce"/>
                <a:cs typeface="Open Sauce"/>
                <a:sym typeface="Open Sauce"/>
              </a:rPr>
              <a:t>            Row(</a:t>
            </a:r>
          </a:p>
          <a:p>
            <a:pPr algn="just">
              <a:lnSpc>
                <a:spcPts val="2730"/>
              </a:lnSpc>
              <a:spcBef>
                <a:spcPct val="0"/>
              </a:spcBef>
            </a:pPr>
            <a:r>
              <a:rPr lang="en-US" sz="2100">
                <a:solidFill>
                  <a:srgbClr val="000000"/>
                </a:solidFill>
                <a:latin typeface="Open Sauce"/>
                <a:ea typeface="Open Sauce"/>
                <a:cs typeface="Open Sauce"/>
                <a:sym typeface="Open Sauce"/>
              </a:rPr>
              <a:t>                Modifier</a:t>
            </a:r>
          </a:p>
          <a:p>
            <a:pPr algn="just">
              <a:lnSpc>
                <a:spcPts val="2730"/>
              </a:lnSpc>
              <a:spcBef>
                <a:spcPct val="0"/>
              </a:spcBef>
            </a:pPr>
            <a:r>
              <a:rPr lang="en-US" sz="2100">
                <a:solidFill>
                  <a:srgbClr val="000000"/>
                </a:solidFill>
                <a:latin typeface="Open Sauce"/>
                <a:ea typeface="Open Sauce"/>
                <a:cs typeface="Open Sauce"/>
                <a:sym typeface="Open Sauce"/>
              </a:rPr>
              <a:t>                    .padding(4.dp)</a:t>
            </a:r>
          </a:p>
          <a:p>
            <a:pPr algn="just">
              <a:lnSpc>
                <a:spcPts val="2730"/>
              </a:lnSpc>
              <a:spcBef>
                <a:spcPct val="0"/>
              </a:spcBef>
            </a:pPr>
            <a:r>
              <a:rPr lang="en-US" sz="2100">
                <a:solidFill>
                  <a:srgbClr val="000000"/>
                </a:solidFill>
                <a:latin typeface="Open Sauce"/>
                <a:ea typeface="Open Sauce"/>
                <a:cs typeface="Open Sauce"/>
                <a:sym typeface="Open Sauce"/>
              </a:rPr>
              <a:t>                    .fillMaxSize()</a:t>
            </a:r>
          </a:p>
          <a:p>
            <a:pPr algn="just">
              <a:lnSpc>
                <a:spcPts val="2730"/>
              </a:lnSpc>
              <a:spcBef>
                <a:spcPct val="0"/>
              </a:spcBef>
            </a:pPr>
          </a:p>
          <a:p>
            <a:pPr algn="just">
              <a:lnSpc>
                <a:spcPts val="2730"/>
              </a:lnSpc>
              <a:spcBef>
                <a:spcPct val="0"/>
              </a:spcBef>
            </a:pPr>
            <a:r>
              <a:rPr lang="en-US" sz="2100">
                <a:solidFill>
                  <a:srgbClr val="000000"/>
                </a:solidFill>
                <a:latin typeface="Open Sauce"/>
                <a:ea typeface="Open Sauce"/>
                <a:cs typeface="Open Sauce"/>
                <a:sym typeface="Open Sauce"/>
              </a:rPr>
              <a:t>            )</a:t>
            </a:r>
          </a:p>
          <a:p>
            <a:pPr algn="just">
              <a:lnSpc>
                <a:spcPts val="2730"/>
              </a:lnSpc>
              <a:spcBef>
                <a:spcPct val="0"/>
              </a:spcBef>
            </a:pPr>
            <a:r>
              <a:rPr lang="en-US" sz="2100">
                <a:solidFill>
                  <a:srgbClr val="000000"/>
                </a:solidFill>
                <a:latin typeface="Open Sauce"/>
                <a:ea typeface="Open Sauce"/>
                <a:cs typeface="Open Sauce"/>
                <a:sym typeface="Open Sauce"/>
              </a:rPr>
              <a:t>            {</a:t>
            </a:r>
          </a:p>
          <a:p>
            <a:pPr algn="just">
              <a:lnSpc>
                <a:spcPts val="2730"/>
              </a:lnSpc>
              <a:spcBef>
                <a:spcPct val="0"/>
              </a:spcBef>
            </a:pPr>
            <a:r>
              <a:rPr lang="en-US" sz="2100">
                <a:solidFill>
                  <a:srgbClr val="000000"/>
                </a:solidFill>
                <a:latin typeface="Open Sauce"/>
                <a:ea typeface="Open Sauce"/>
                <a:cs typeface="Open Sauce"/>
                <a:sym typeface="Open Sauce"/>
              </a:rPr>
              <a:t>                Image(</a:t>
            </a:r>
          </a:p>
          <a:p>
            <a:pPr algn="just">
              <a:lnSpc>
                <a:spcPts val="2730"/>
              </a:lnSpc>
              <a:spcBef>
                <a:spcPct val="0"/>
              </a:spcBef>
            </a:pPr>
            <a:r>
              <a:rPr lang="en-US" sz="2100">
                <a:solidFill>
                  <a:srgbClr val="000000"/>
                </a:solidFill>
                <a:latin typeface="Open Sauce"/>
                <a:ea typeface="Open Sauce"/>
                <a:cs typeface="Open Sauce"/>
                <a:sym typeface="Open Sauce"/>
              </a:rPr>
              <a:t>                    painter = rememberImagePainter(</a:t>
            </a:r>
          </a:p>
          <a:p>
            <a:pPr algn="just">
              <a:lnSpc>
                <a:spcPts val="2730"/>
              </a:lnSpc>
              <a:spcBef>
                <a:spcPct val="0"/>
              </a:spcBef>
            </a:pPr>
            <a:r>
              <a:rPr lang="en-US" sz="2100">
                <a:solidFill>
                  <a:srgbClr val="000000"/>
                </a:solidFill>
                <a:latin typeface="Open Sauce"/>
                <a:ea typeface="Open Sauce"/>
                <a:cs typeface="Open Sauce"/>
                <a:sym typeface="Open Sauce"/>
              </a:rPr>
              <a:t>                        data = movie.urlToImage,</a:t>
            </a:r>
          </a:p>
          <a:p>
            <a:pPr algn="just">
              <a:lnSpc>
                <a:spcPts val="2730"/>
              </a:lnSpc>
              <a:spcBef>
                <a:spcPct val="0"/>
              </a:spcBef>
            </a:pPr>
            <a:r>
              <a:rPr lang="en-US" sz="2100">
                <a:solidFill>
                  <a:srgbClr val="000000"/>
                </a:solidFill>
                <a:latin typeface="Open Sauce"/>
                <a:ea typeface="Open Sauce"/>
                <a:cs typeface="Open Sauce"/>
                <a:sym typeface="Open Sauce"/>
              </a:rPr>
              <a:t>                        builder = {</a:t>
            </a:r>
          </a:p>
          <a:p>
            <a:pPr algn="just">
              <a:lnSpc>
                <a:spcPts val="2730"/>
              </a:lnSpc>
              <a:spcBef>
                <a:spcPct val="0"/>
              </a:spcBef>
            </a:pPr>
            <a:r>
              <a:rPr lang="en-US" sz="2100">
                <a:solidFill>
                  <a:srgbClr val="000000"/>
                </a:solidFill>
                <a:latin typeface="Open Sauce"/>
                <a:ea typeface="Open Sauce"/>
                <a:cs typeface="Open Sauce"/>
                <a:sym typeface="Open Sauce"/>
              </a:rPr>
              <a:t>                            scale(Scale.FILL)</a:t>
            </a:r>
          </a:p>
          <a:p>
            <a:pPr algn="just">
              <a:lnSpc>
                <a:spcPts val="2730"/>
              </a:lnSpc>
              <a:spcBef>
                <a:spcPct val="0"/>
              </a:spcBef>
            </a:pPr>
            <a:r>
              <a:rPr lang="en-US" sz="2100">
                <a:solidFill>
                  <a:srgbClr val="000000"/>
                </a:solidFill>
                <a:latin typeface="Open Sauce"/>
                <a:ea typeface="Open Sauce"/>
                <a:cs typeface="Open Sauce"/>
                <a:sym typeface="Open Sauce"/>
              </a:rPr>
              <a:t>                            placeholder(R.drawable.placeholder)</a:t>
            </a:r>
          </a:p>
          <a:p>
            <a:pPr algn="just">
              <a:lnSpc>
                <a:spcPts val="2730"/>
              </a:lnSpc>
              <a:spcBef>
                <a:spcPct val="0"/>
              </a:spcBef>
            </a:pPr>
            <a:r>
              <a:rPr lang="en-US" sz="2100">
                <a:solidFill>
                  <a:srgbClr val="000000"/>
                </a:solidFill>
                <a:latin typeface="Open Sauce"/>
                <a:ea typeface="Open Sauce"/>
                <a:cs typeface="Open Sauce"/>
                <a:sym typeface="Open Sauce"/>
              </a:rPr>
              <a:t>                            transformations(CircleCropTransformation())</a:t>
            </a:r>
          </a:p>
          <a:p>
            <a:pPr algn="just">
              <a:lnSpc>
                <a:spcPts val="2730"/>
              </a:lnSpc>
              <a:spcBef>
                <a:spcPct val="0"/>
              </a:spcBef>
            </a:pPr>
            <a:r>
              <a:rPr lang="en-US" sz="2100">
                <a:solidFill>
                  <a:srgbClr val="000000"/>
                </a:solidFill>
                <a:latin typeface="Open Sauce"/>
                <a:ea typeface="Open Sauce"/>
                <a:cs typeface="Open Sauce"/>
                <a:sym typeface="Open Sauce"/>
              </a:rPr>
              <a:t>                        }</a:t>
            </a:r>
          </a:p>
          <a:p>
            <a:pPr algn="just">
              <a:lnSpc>
                <a:spcPts val="2730"/>
              </a:lnSpc>
              <a:spcBef>
                <a:spcPct val="0"/>
              </a:spcBef>
            </a:pPr>
            <a:r>
              <a:rPr lang="en-US" sz="2100">
                <a:solidFill>
                  <a:srgbClr val="000000"/>
                </a:solidFill>
                <a:latin typeface="Open Sauce"/>
                <a:ea typeface="Open Sauce"/>
                <a:cs typeface="Open Sauce"/>
                <a:sym typeface="Open Sauce"/>
              </a:rPr>
              <a:t>                    ),</a:t>
            </a:r>
          </a:p>
          <a:p>
            <a:pPr algn="just">
              <a:lnSpc>
                <a:spcPts val="2730"/>
              </a:lnSpc>
              <a:spcBef>
                <a:spcPct val="0"/>
              </a:spcBef>
            </a:pPr>
            <a:r>
              <a:rPr lang="en-US" sz="2100">
                <a:solidFill>
                  <a:srgbClr val="000000"/>
                </a:solidFill>
                <a:latin typeface="Open Sauce"/>
                <a:ea typeface="Open Sauce"/>
                <a:cs typeface="Open Sauce"/>
                <a:sym typeface="Open Sauce"/>
              </a:rPr>
              <a:t>                    contentDescription = movie.description,</a:t>
            </a:r>
          </a:p>
          <a:p>
            <a:pPr algn="just">
              <a:lnSpc>
                <a:spcPts val="2730"/>
              </a:lnSpc>
              <a:spcBef>
                <a:spcPct val="0"/>
              </a:spcBef>
            </a:pPr>
            <a:r>
              <a:rPr lang="en-US" sz="2100">
                <a:solidFill>
                  <a:srgbClr val="000000"/>
                </a:solidFill>
                <a:latin typeface="Open Sauce"/>
                <a:ea typeface="Open Sauce"/>
                <a:cs typeface="Open Sauce"/>
                <a:sym typeface="Open Sauce"/>
              </a:rPr>
              <a:t>                    modifier = Modifier</a:t>
            </a:r>
          </a:p>
          <a:p>
            <a:pPr algn="just">
              <a:lnSpc>
                <a:spcPts val="2730"/>
              </a:lnSpc>
              <a:spcBef>
                <a:spcPct val="0"/>
              </a:spcBef>
            </a:pPr>
            <a:r>
              <a:rPr lang="en-US" sz="2100">
                <a:solidFill>
                  <a:srgbClr val="000000"/>
                </a:solidFill>
                <a:latin typeface="Open Sauce"/>
                <a:ea typeface="Open Sauce"/>
                <a:cs typeface="Open Sauce"/>
                <a:sym typeface="Open Sauce"/>
              </a:rPr>
              <a:t>                        .fillMaxHeight()</a:t>
            </a:r>
          </a:p>
          <a:p>
            <a:pPr algn="just">
              <a:lnSpc>
                <a:spcPts val="2730"/>
              </a:lnSpc>
              <a:spcBef>
                <a:spcPct val="0"/>
              </a:spcBef>
            </a:pPr>
            <a:r>
              <a:rPr lang="en-US" sz="2100">
                <a:solidFill>
                  <a:srgbClr val="000000"/>
                </a:solidFill>
                <a:latin typeface="Open Sauce"/>
                <a:ea typeface="Open Sauce"/>
                <a:cs typeface="Open Sauce"/>
                <a:sym typeface="Open Sauce"/>
              </a:rPr>
              <a:t>                        .weight(0.3f)</a:t>
            </a:r>
          </a:p>
          <a:p>
            <a:pPr algn="just">
              <a:lnSpc>
                <a:spcPts val="2730"/>
              </a:lnSpc>
              <a:spcBef>
                <a:spcPct val="0"/>
              </a:spcBef>
            </a:pPr>
            <a:r>
              <a:rPr lang="en-US" sz="2100">
                <a:solidFill>
                  <a:srgbClr val="000000"/>
                </a:solidFill>
                <a:latin typeface="Open Sauce"/>
                <a:ea typeface="Open Sauce"/>
                <a:cs typeface="Open Sauce"/>
                <a:sym typeface="Open Sauce"/>
              </a:rPr>
              <a:t>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2078346" y="264589"/>
            <a:ext cx="10404038" cy="9260205"/>
          </a:xfrm>
          <a:prstGeom prst="rect">
            <a:avLst/>
          </a:prstGeom>
        </p:spPr>
        <p:txBody>
          <a:bodyPr anchor="t" rtlCol="false" tIns="0" lIns="0" bIns="0" rIns="0">
            <a:spAutoFit/>
          </a:bodyPr>
          <a:lstStyle/>
          <a:p>
            <a:pPr algn="just">
              <a:lnSpc>
                <a:spcPts val="2730"/>
              </a:lnSpc>
              <a:spcBef>
                <a:spcPct val="0"/>
              </a:spcBef>
            </a:pPr>
            <a:r>
              <a:rPr lang="en-US" sz="2100">
                <a:solidFill>
                  <a:srgbClr val="000000"/>
                </a:solidFill>
                <a:latin typeface="Open Sauce"/>
                <a:ea typeface="Open Sauce"/>
                <a:cs typeface="Open Sauce"/>
                <a:sym typeface="Open Sauce"/>
              </a:rPr>
              <a:t>Column(</a:t>
            </a:r>
          </a:p>
          <a:p>
            <a:pPr algn="just">
              <a:lnSpc>
                <a:spcPts val="2730"/>
              </a:lnSpc>
              <a:spcBef>
                <a:spcPct val="0"/>
              </a:spcBef>
            </a:pPr>
            <a:r>
              <a:rPr lang="en-US" sz="2100">
                <a:solidFill>
                  <a:srgbClr val="000000"/>
                </a:solidFill>
                <a:latin typeface="Open Sauce"/>
                <a:ea typeface="Open Sauce"/>
                <a:cs typeface="Open Sauce"/>
                <a:sym typeface="Open Sauce"/>
              </a:rPr>
              <a:t>                    verticalArrangement = Arrangement.Center,</a:t>
            </a:r>
          </a:p>
          <a:p>
            <a:pPr algn="just">
              <a:lnSpc>
                <a:spcPts val="2730"/>
              </a:lnSpc>
              <a:spcBef>
                <a:spcPct val="0"/>
              </a:spcBef>
            </a:pPr>
            <a:r>
              <a:rPr lang="en-US" sz="2100">
                <a:solidFill>
                  <a:srgbClr val="000000"/>
                </a:solidFill>
                <a:latin typeface="Open Sauce"/>
                <a:ea typeface="Open Sauce"/>
                <a:cs typeface="Open Sauce"/>
                <a:sym typeface="Open Sauce"/>
              </a:rPr>
              <a:t>                    modifier = Modifier</a:t>
            </a:r>
          </a:p>
          <a:p>
            <a:pPr algn="just">
              <a:lnSpc>
                <a:spcPts val="2730"/>
              </a:lnSpc>
              <a:spcBef>
                <a:spcPct val="0"/>
              </a:spcBef>
            </a:pPr>
            <a:r>
              <a:rPr lang="en-US" sz="2100">
                <a:solidFill>
                  <a:srgbClr val="000000"/>
                </a:solidFill>
                <a:latin typeface="Open Sauce"/>
                <a:ea typeface="Open Sauce"/>
                <a:cs typeface="Open Sauce"/>
                <a:sym typeface="Open Sauce"/>
              </a:rPr>
              <a:t>                        .padding(4.dp)</a:t>
            </a:r>
          </a:p>
          <a:p>
            <a:pPr algn="just">
              <a:lnSpc>
                <a:spcPts val="2730"/>
              </a:lnSpc>
              <a:spcBef>
                <a:spcPct val="0"/>
              </a:spcBef>
            </a:pPr>
            <a:r>
              <a:rPr lang="en-US" sz="2100">
                <a:solidFill>
                  <a:srgbClr val="000000"/>
                </a:solidFill>
                <a:latin typeface="Open Sauce"/>
                <a:ea typeface="Open Sauce"/>
                <a:cs typeface="Open Sauce"/>
                <a:sym typeface="Open Sauce"/>
              </a:rPr>
              <a:t>                        .fillMaxHeight()</a:t>
            </a:r>
          </a:p>
          <a:p>
            <a:pPr algn="just">
              <a:lnSpc>
                <a:spcPts val="2730"/>
              </a:lnSpc>
              <a:spcBef>
                <a:spcPct val="0"/>
              </a:spcBef>
            </a:pPr>
            <a:r>
              <a:rPr lang="en-US" sz="2100">
                <a:solidFill>
                  <a:srgbClr val="000000"/>
                </a:solidFill>
                <a:latin typeface="Open Sauce"/>
                <a:ea typeface="Open Sauce"/>
                <a:cs typeface="Open Sauce"/>
                <a:sym typeface="Open Sauce"/>
              </a:rPr>
              <a:t>                        .weight(0.8f)</a:t>
            </a:r>
          </a:p>
          <a:p>
            <a:pPr algn="just">
              <a:lnSpc>
                <a:spcPts val="2730"/>
              </a:lnSpc>
              <a:spcBef>
                <a:spcPct val="0"/>
              </a:spcBef>
            </a:pPr>
            <a:r>
              <a:rPr lang="en-US" sz="2100">
                <a:solidFill>
                  <a:srgbClr val="000000"/>
                </a:solidFill>
                <a:latin typeface="Open Sauce"/>
                <a:ea typeface="Open Sauce"/>
                <a:cs typeface="Open Sauce"/>
                <a:sym typeface="Open Sauce"/>
              </a:rPr>
              <a:t>                        .background(Color.Gray)</a:t>
            </a:r>
          </a:p>
          <a:p>
            <a:pPr algn="just">
              <a:lnSpc>
                <a:spcPts val="2730"/>
              </a:lnSpc>
              <a:spcBef>
                <a:spcPct val="0"/>
              </a:spcBef>
            </a:pPr>
            <a:r>
              <a:rPr lang="en-US" sz="2100">
                <a:solidFill>
                  <a:srgbClr val="000000"/>
                </a:solidFill>
                <a:latin typeface="Open Sauce"/>
                <a:ea typeface="Open Sauce"/>
                <a:cs typeface="Open Sauce"/>
                <a:sym typeface="Open Sauce"/>
              </a:rPr>
              <a:t>                        .padding(20.dp)</a:t>
            </a:r>
          </a:p>
          <a:p>
            <a:pPr algn="just">
              <a:lnSpc>
                <a:spcPts val="2730"/>
              </a:lnSpc>
              <a:spcBef>
                <a:spcPct val="0"/>
              </a:spcBef>
            </a:pPr>
            <a:r>
              <a:rPr lang="en-US" sz="2100">
                <a:solidFill>
                  <a:srgbClr val="000000"/>
                </a:solidFill>
                <a:latin typeface="Open Sauce"/>
                <a:ea typeface="Open Sauce"/>
                <a:cs typeface="Open Sauce"/>
                <a:sym typeface="Open Sauce"/>
              </a:rPr>
              <a:t>                        .selectable(true, true, null,</a:t>
            </a:r>
          </a:p>
          <a:p>
            <a:pPr algn="just">
              <a:lnSpc>
                <a:spcPts val="2730"/>
              </a:lnSpc>
              <a:spcBef>
                <a:spcPct val="0"/>
              </a:spcBef>
            </a:pPr>
            <a:r>
              <a:rPr lang="en-US" sz="2100">
                <a:solidFill>
                  <a:srgbClr val="000000"/>
                </a:solidFill>
                <a:latin typeface="Open Sauce"/>
                <a:ea typeface="Open Sauce"/>
                <a:cs typeface="Open Sauce"/>
                <a:sym typeface="Open Sauce"/>
              </a:rPr>
              <a:t>                            onClick = {</a:t>
            </a:r>
          </a:p>
          <a:p>
            <a:pPr algn="just">
              <a:lnSpc>
                <a:spcPts val="2730"/>
              </a:lnSpc>
              <a:spcBef>
                <a:spcPct val="0"/>
              </a:spcBef>
            </a:pPr>
            <a:r>
              <a:rPr lang="en-US" sz="2100">
                <a:solidFill>
                  <a:srgbClr val="000000"/>
                </a:solidFill>
                <a:latin typeface="Open Sauce"/>
                <a:ea typeface="Open Sauce"/>
                <a:cs typeface="Open Sauce"/>
                <a:sym typeface="Open Sauce"/>
              </a:rPr>
              <a:t>                                Log.i("test123abc", "MovieItem: $index/n${movie.description}")</a:t>
            </a:r>
          </a:p>
          <a:p>
            <a:pPr algn="just">
              <a:lnSpc>
                <a:spcPts val="2730"/>
              </a:lnSpc>
              <a:spcBef>
                <a:spcPct val="0"/>
              </a:spcBef>
            </a:pPr>
            <a:r>
              <a:rPr lang="en-US" sz="2100">
                <a:solidFill>
                  <a:srgbClr val="000000"/>
                </a:solidFill>
                <a:latin typeface="Open Sauce"/>
                <a:ea typeface="Open Sauce"/>
                <a:cs typeface="Open Sauce"/>
                <a:sym typeface="Open Sauce"/>
              </a:rPr>
              <a:t>                                context.startActivity(</a:t>
            </a:r>
          </a:p>
          <a:p>
            <a:pPr algn="just">
              <a:lnSpc>
                <a:spcPts val="2730"/>
              </a:lnSpc>
              <a:spcBef>
                <a:spcPct val="0"/>
              </a:spcBef>
            </a:pPr>
            <a:r>
              <a:rPr lang="en-US" sz="2100">
                <a:solidFill>
                  <a:srgbClr val="000000"/>
                </a:solidFill>
                <a:latin typeface="Open Sauce"/>
                <a:ea typeface="Open Sauce"/>
                <a:cs typeface="Open Sauce"/>
                <a:sym typeface="Open Sauce"/>
              </a:rPr>
              <a:t>                                    Intent(context, DisplayNews::class.java)</a:t>
            </a:r>
          </a:p>
          <a:p>
            <a:pPr algn="just">
              <a:lnSpc>
                <a:spcPts val="2730"/>
              </a:lnSpc>
              <a:spcBef>
                <a:spcPct val="0"/>
              </a:spcBef>
            </a:pPr>
            <a:r>
              <a:rPr lang="en-US" sz="2100">
                <a:solidFill>
                  <a:srgbClr val="000000"/>
                </a:solidFill>
                <a:latin typeface="Open Sauce"/>
                <a:ea typeface="Open Sauce"/>
                <a:cs typeface="Open Sauce"/>
                <a:sym typeface="Open Sauce"/>
              </a:rPr>
              <a:t>                                        .setFlags(Intent.FLAG_ACTIVITY_NEW_TASK)</a:t>
            </a:r>
          </a:p>
          <a:p>
            <a:pPr algn="just">
              <a:lnSpc>
                <a:spcPts val="2730"/>
              </a:lnSpc>
              <a:spcBef>
                <a:spcPct val="0"/>
              </a:spcBef>
            </a:pPr>
            <a:r>
              <a:rPr lang="en-US" sz="2100">
                <a:solidFill>
                  <a:srgbClr val="000000"/>
                </a:solidFill>
                <a:latin typeface="Open Sauce"/>
                <a:ea typeface="Open Sauce"/>
                <a:cs typeface="Open Sauce"/>
                <a:sym typeface="Open Sauce"/>
              </a:rPr>
              <a:t>                                        .putExtra("desk", movie.description.toString())</a:t>
            </a:r>
          </a:p>
          <a:p>
            <a:pPr algn="just">
              <a:lnSpc>
                <a:spcPts val="2730"/>
              </a:lnSpc>
              <a:spcBef>
                <a:spcPct val="0"/>
              </a:spcBef>
            </a:pPr>
            <a:r>
              <a:rPr lang="en-US" sz="2100">
                <a:solidFill>
                  <a:srgbClr val="000000"/>
                </a:solidFill>
                <a:latin typeface="Open Sauce"/>
                <a:ea typeface="Open Sauce"/>
                <a:cs typeface="Open Sauce"/>
                <a:sym typeface="Open Sauce"/>
              </a:rPr>
              <a:t>                                        .putExtra("urlToImage", movie.urlToImage)</a:t>
            </a:r>
          </a:p>
          <a:p>
            <a:pPr algn="just">
              <a:lnSpc>
                <a:spcPts val="2730"/>
              </a:lnSpc>
              <a:spcBef>
                <a:spcPct val="0"/>
              </a:spcBef>
            </a:pPr>
            <a:r>
              <a:rPr lang="en-US" sz="2100">
                <a:solidFill>
                  <a:srgbClr val="000000"/>
                </a:solidFill>
                <a:latin typeface="Open Sauce"/>
                <a:ea typeface="Open Sauce"/>
                <a:cs typeface="Open Sauce"/>
                <a:sym typeface="Open Sauce"/>
              </a:rPr>
              <a:t>                                        .putExtra("title", movie.title)</a:t>
            </a:r>
          </a:p>
          <a:p>
            <a:pPr algn="just">
              <a:lnSpc>
                <a:spcPts val="2730"/>
              </a:lnSpc>
              <a:spcBef>
                <a:spcPct val="0"/>
              </a:spcBef>
            </a:pPr>
            <a:r>
              <a:rPr lang="en-US" sz="2100">
                <a:solidFill>
                  <a:srgbClr val="000000"/>
                </a:solidFill>
                <a:latin typeface="Open Sauce"/>
                <a:ea typeface="Open Sauce"/>
                <a:cs typeface="Open Sauce"/>
                <a:sym typeface="Open Sauce"/>
              </a:rPr>
              <a:t>                                )</a:t>
            </a:r>
          </a:p>
          <a:p>
            <a:pPr algn="just">
              <a:lnSpc>
                <a:spcPts val="2730"/>
              </a:lnSpc>
              <a:spcBef>
                <a:spcPct val="0"/>
              </a:spcBef>
            </a:pPr>
            <a:r>
              <a:rPr lang="en-US" sz="2100">
                <a:solidFill>
                  <a:srgbClr val="000000"/>
                </a:solidFill>
                <a:latin typeface="Open Sauce"/>
                <a:ea typeface="Open Sauce"/>
                <a:cs typeface="Open Sauce"/>
                <a:sym typeface="Open Sauce"/>
              </a:rPr>
              <a:t>                            })</a:t>
            </a:r>
          </a:p>
          <a:p>
            <a:pPr algn="just">
              <a:lnSpc>
                <a:spcPts val="2730"/>
              </a:lnSpc>
              <a:spcBef>
                <a:spcPct val="0"/>
              </a:spcBef>
            </a:pPr>
            <a:r>
              <a:rPr lang="en-US" sz="2100">
                <a:solidFill>
                  <a:srgbClr val="000000"/>
                </a:solidFill>
                <a:latin typeface="Open Sauce"/>
                <a:ea typeface="Open Sauce"/>
                <a:cs typeface="Open Sauce"/>
                <a:sym typeface="Open Sauce"/>
              </a:rPr>
              <a:t>) {</a:t>
            </a:r>
          </a:p>
          <a:p>
            <a:pPr algn="just">
              <a:lnSpc>
                <a:spcPts val="2730"/>
              </a:lnSpc>
              <a:spcBef>
                <a:spcPct val="0"/>
              </a:spcBef>
            </a:pPr>
          </a:p>
          <a:p>
            <a:pPr algn="just">
              <a:lnSpc>
                <a:spcPts val="2730"/>
              </a:lnSpc>
              <a:spcBef>
                <a:spcPct val="0"/>
              </a:spcBef>
            </a:pPr>
            <a:r>
              <a:rPr lang="en-US" sz="2100">
                <a:solidFill>
                  <a:srgbClr val="000000"/>
                </a:solidFill>
                <a:latin typeface="Open Sauce"/>
                <a:ea typeface="Open Sauce"/>
                <a:cs typeface="Open Sauce"/>
                <a:sym typeface="Open Sauce"/>
              </a:rPr>
              <a:t>                    Text(</a:t>
            </a:r>
          </a:p>
          <a:p>
            <a:pPr algn="just">
              <a:lnSpc>
                <a:spcPts val="2730"/>
              </a:lnSpc>
              <a:spcBef>
                <a:spcPct val="0"/>
              </a:spcBef>
            </a:pPr>
            <a:r>
              <a:rPr lang="en-US" sz="2100">
                <a:solidFill>
                  <a:srgbClr val="000000"/>
                </a:solidFill>
                <a:latin typeface="Open Sauce"/>
                <a:ea typeface="Open Sauce"/>
                <a:cs typeface="Open Sauce"/>
                <a:sym typeface="Open Sauce"/>
              </a:rPr>
              <a:t>                        text = movie.title.toString(),</a:t>
            </a:r>
          </a:p>
          <a:p>
            <a:pPr algn="just">
              <a:lnSpc>
                <a:spcPts val="2730"/>
              </a:lnSpc>
              <a:spcBef>
                <a:spcPct val="0"/>
              </a:spcBef>
            </a:pPr>
            <a:r>
              <a:rPr lang="en-US" sz="2100">
                <a:solidFill>
                  <a:srgbClr val="000000"/>
                </a:solidFill>
                <a:latin typeface="Open Sauce"/>
                <a:ea typeface="Open Sauce"/>
                <a:cs typeface="Open Sauce"/>
                <a:sym typeface="Open Sauce"/>
              </a:rPr>
              <a:t>                        style = MaterialTheme.typography.subtitle1,</a:t>
            </a:r>
          </a:p>
          <a:p>
            <a:pPr algn="just">
              <a:lnSpc>
                <a:spcPts val="2730"/>
              </a:lnSpc>
              <a:spcBef>
                <a:spcPct val="0"/>
              </a:spcBef>
            </a:pPr>
            <a:r>
              <a:rPr lang="en-US" sz="2100">
                <a:solidFill>
                  <a:srgbClr val="000000"/>
                </a:solidFill>
                <a:latin typeface="Open Sauce"/>
                <a:ea typeface="Open Sauce"/>
                <a:cs typeface="Open Sauce"/>
                <a:sym typeface="Open Sauce"/>
              </a:rPr>
              <a:t>                        fontWeight = FontWeight.Bold</a:t>
            </a:r>
          </a:p>
          <a:p>
            <a:pPr algn="just">
              <a:lnSpc>
                <a:spcPts val="2730"/>
              </a:lnSpc>
              <a:spcBef>
                <a:spcPct val="0"/>
              </a:spcBef>
            </a:pPr>
            <a:r>
              <a:rPr lang="en-US" sz="2100">
                <a:solidFill>
                  <a:srgbClr val="000000"/>
                </a:solidFill>
                <a:latin typeface="Open Sauce"/>
                <a:ea typeface="Open Sauce"/>
                <a:cs typeface="Open Sauce"/>
                <a:sym typeface="Open Sauce"/>
              </a:rPr>
              <a:t>                    )</a:t>
            </a:r>
          </a:p>
          <a:p>
            <a:pPr algn="just">
              <a:lnSpc>
                <a:spcPts val="2730"/>
              </a:lnSpc>
              <a:spcBef>
                <a:spcPct val="0"/>
              </a:spcBef>
            </a:pPr>
            <a:r>
              <a:rPr lang="en-US" sz="2100">
                <a:solidFill>
                  <a:srgbClr val="000000"/>
                </a:solidFill>
                <a:latin typeface="Open Sauce"/>
                <a:ea typeface="Open Sauce"/>
                <a:cs typeface="Open Sauce"/>
                <a:sym typeface="Open Sauce"/>
              </a:rPr>
              <a:t>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2332093" y="981075"/>
            <a:ext cx="14139340" cy="8241229"/>
          </a:xfrm>
          <a:prstGeom prst="rect">
            <a:avLst/>
          </a:prstGeom>
        </p:spPr>
        <p:txBody>
          <a:bodyPr anchor="t" rtlCol="false" tIns="0" lIns="0" bIns="0" rIns="0">
            <a:spAutoFit/>
          </a:bodyPr>
          <a:lstStyle/>
          <a:p>
            <a:pPr algn="l">
              <a:lnSpc>
                <a:spcPts val="3897"/>
              </a:lnSpc>
              <a:spcBef>
                <a:spcPct val="0"/>
              </a:spcBef>
            </a:pPr>
            <a:r>
              <a:rPr lang="en-US" sz="2824" spc="276">
                <a:solidFill>
                  <a:srgbClr val="000000"/>
                </a:solidFill>
                <a:latin typeface="Open Sauce"/>
                <a:ea typeface="Open Sauce"/>
                <a:cs typeface="Open Sauce"/>
                <a:sym typeface="Open Sauce"/>
              </a:rPr>
              <a:t> HtmlText(html = movie.description.toString())</a:t>
            </a:r>
          </a:p>
          <a:p>
            <a:pPr algn="l">
              <a:lnSpc>
                <a:spcPts val="3897"/>
              </a:lnSpc>
              <a:spcBef>
                <a:spcPct val="0"/>
              </a:spcBef>
            </a:pPr>
            <a:r>
              <a:rPr lang="en-US" sz="2824" spc="276">
                <a:solidFill>
                  <a:srgbClr val="000000"/>
                </a:solidFill>
                <a:latin typeface="Open Sauce"/>
                <a:ea typeface="Open Sauce"/>
                <a:cs typeface="Open Sauce"/>
                <a:sym typeface="Open Sauce"/>
              </a:rPr>
              <a:t>                }</a:t>
            </a:r>
          </a:p>
          <a:p>
            <a:pPr algn="l">
              <a:lnSpc>
                <a:spcPts val="3897"/>
              </a:lnSpc>
              <a:spcBef>
                <a:spcPct val="0"/>
              </a:spcBef>
            </a:pPr>
            <a:r>
              <a:rPr lang="en-US" sz="2824" spc="276">
                <a:solidFill>
                  <a:srgbClr val="000000"/>
                </a:solidFill>
                <a:latin typeface="Open Sauce"/>
                <a:ea typeface="Open Sauce"/>
                <a:cs typeface="Open Sauce"/>
                <a:sym typeface="Open Sauce"/>
              </a:rPr>
              <a:t>            }</a:t>
            </a:r>
          </a:p>
          <a:p>
            <a:pPr algn="l">
              <a:lnSpc>
                <a:spcPts val="3897"/>
              </a:lnSpc>
              <a:spcBef>
                <a:spcPct val="0"/>
              </a:spcBef>
            </a:pPr>
            <a:r>
              <a:rPr lang="en-US" sz="2824" spc="276">
                <a:solidFill>
                  <a:srgbClr val="000000"/>
                </a:solidFill>
                <a:latin typeface="Open Sauce"/>
                <a:ea typeface="Open Sauce"/>
                <a:cs typeface="Open Sauce"/>
                <a:sym typeface="Open Sauce"/>
              </a:rPr>
              <a:t>        }</a:t>
            </a:r>
          </a:p>
          <a:p>
            <a:pPr algn="l">
              <a:lnSpc>
                <a:spcPts val="3897"/>
              </a:lnSpc>
              <a:spcBef>
                <a:spcPct val="0"/>
              </a:spcBef>
            </a:pPr>
            <a:r>
              <a:rPr lang="en-US" sz="2824" spc="276">
                <a:solidFill>
                  <a:srgbClr val="000000"/>
                </a:solidFill>
                <a:latin typeface="Open Sauce"/>
                <a:ea typeface="Open Sauce"/>
                <a:cs typeface="Open Sauce"/>
                <a:sym typeface="Open Sauce"/>
              </a:rPr>
              <a:t>    }</a:t>
            </a:r>
          </a:p>
          <a:p>
            <a:pPr algn="l">
              <a:lnSpc>
                <a:spcPts val="3897"/>
              </a:lnSpc>
              <a:spcBef>
                <a:spcPct val="0"/>
              </a:spcBef>
            </a:pPr>
            <a:r>
              <a:rPr lang="en-US" sz="2824" spc="276">
                <a:solidFill>
                  <a:srgbClr val="000000"/>
                </a:solidFill>
                <a:latin typeface="Open Sauce"/>
                <a:ea typeface="Open Sauce"/>
                <a:cs typeface="Open Sauce"/>
                <a:sym typeface="Open Sauce"/>
              </a:rPr>
              <a:t>    @Composable</a:t>
            </a:r>
          </a:p>
          <a:p>
            <a:pPr algn="l">
              <a:lnSpc>
                <a:spcPts val="3897"/>
              </a:lnSpc>
              <a:spcBef>
                <a:spcPct val="0"/>
              </a:spcBef>
            </a:pPr>
            <a:r>
              <a:rPr lang="en-US" sz="2824" spc="276">
                <a:solidFill>
                  <a:srgbClr val="000000"/>
                </a:solidFill>
                <a:latin typeface="Open Sauce"/>
                <a:ea typeface="Open Sauce"/>
                <a:cs typeface="Open Sauce"/>
                <a:sym typeface="Open Sauce"/>
              </a:rPr>
              <a:t>    fun HtmlText(html: String, modifier: Modifier = Modifier) {</a:t>
            </a:r>
          </a:p>
          <a:p>
            <a:pPr algn="l">
              <a:lnSpc>
                <a:spcPts val="3897"/>
              </a:lnSpc>
              <a:spcBef>
                <a:spcPct val="0"/>
              </a:spcBef>
            </a:pPr>
            <a:r>
              <a:rPr lang="en-US" sz="2824" spc="276">
                <a:solidFill>
                  <a:srgbClr val="000000"/>
                </a:solidFill>
                <a:latin typeface="Open Sauce"/>
                <a:ea typeface="Open Sauce"/>
                <a:cs typeface="Open Sauce"/>
                <a:sym typeface="Open Sauce"/>
              </a:rPr>
              <a:t>        AndroidView(</a:t>
            </a:r>
          </a:p>
          <a:p>
            <a:pPr algn="l">
              <a:lnSpc>
                <a:spcPts val="3897"/>
              </a:lnSpc>
              <a:spcBef>
                <a:spcPct val="0"/>
              </a:spcBef>
            </a:pPr>
            <a:r>
              <a:rPr lang="en-US" sz="2824" spc="276">
                <a:solidFill>
                  <a:srgbClr val="000000"/>
                </a:solidFill>
                <a:latin typeface="Open Sauce"/>
                <a:ea typeface="Open Sauce"/>
                <a:cs typeface="Open Sauce"/>
                <a:sym typeface="Open Sauce"/>
              </a:rPr>
              <a:t>            modifier = modifier</a:t>
            </a:r>
          </a:p>
          <a:p>
            <a:pPr algn="l">
              <a:lnSpc>
                <a:spcPts val="3897"/>
              </a:lnSpc>
              <a:spcBef>
                <a:spcPct val="0"/>
              </a:spcBef>
            </a:pPr>
            <a:r>
              <a:rPr lang="en-US" sz="2824" spc="276">
                <a:solidFill>
                  <a:srgbClr val="000000"/>
                </a:solidFill>
                <a:latin typeface="Open Sauce"/>
                <a:ea typeface="Open Sauce"/>
                <a:cs typeface="Open Sauce"/>
                <a:sym typeface="Open Sauce"/>
              </a:rPr>
              <a:t>                .fillMaxSize()</a:t>
            </a:r>
          </a:p>
          <a:p>
            <a:pPr algn="l">
              <a:lnSpc>
                <a:spcPts val="3897"/>
              </a:lnSpc>
              <a:spcBef>
                <a:spcPct val="0"/>
              </a:spcBef>
            </a:pPr>
            <a:r>
              <a:rPr lang="en-US" sz="2824" spc="276">
                <a:solidFill>
                  <a:srgbClr val="000000"/>
                </a:solidFill>
                <a:latin typeface="Open Sauce"/>
                <a:ea typeface="Open Sauce"/>
                <a:cs typeface="Open Sauce"/>
                <a:sym typeface="Open Sauce"/>
              </a:rPr>
              <a:t>                .size(33.dp),</a:t>
            </a:r>
          </a:p>
          <a:p>
            <a:pPr algn="l">
              <a:lnSpc>
                <a:spcPts val="3897"/>
              </a:lnSpc>
              <a:spcBef>
                <a:spcPct val="0"/>
              </a:spcBef>
            </a:pPr>
            <a:r>
              <a:rPr lang="en-US" sz="2824" spc="276">
                <a:solidFill>
                  <a:srgbClr val="000000"/>
                </a:solidFill>
                <a:latin typeface="Open Sauce"/>
                <a:ea typeface="Open Sauce"/>
                <a:cs typeface="Open Sauce"/>
                <a:sym typeface="Open Sauce"/>
              </a:rPr>
              <a:t>            factory = { context -&gt; TextView(context) },</a:t>
            </a:r>
          </a:p>
          <a:p>
            <a:pPr algn="l">
              <a:lnSpc>
                <a:spcPts val="3897"/>
              </a:lnSpc>
              <a:spcBef>
                <a:spcPct val="0"/>
              </a:spcBef>
            </a:pPr>
            <a:r>
              <a:rPr lang="en-US" sz="2824" spc="276">
                <a:solidFill>
                  <a:srgbClr val="000000"/>
                </a:solidFill>
                <a:latin typeface="Open Sauce"/>
                <a:ea typeface="Open Sauce"/>
                <a:cs typeface="Open Sauce"/>
                <a:sym typeface="Open Sauce"/>
              </a:rPr>
              <a:t>            update = { it.text = HtmlCompat.fromHtml(html, HtmlCompat.FROM_HTML_MODE_COMPACT) }</a:t>
            </a:r>
          </a:p>
          <a:p>
            <a:pPr algn="l">
              <a:lnSpc>
                <a:spcPts val="3897"/>
              </a:lnSpc>
              <a:spcBef>
                <a:spcPct val="0"/>
              </a:spcBef>
            </a:pPr>
            <a:r>
              <a:rPr lang="en-US" sz="2824" spc="276">
                <a:solidFill>
                  <a:srgbClr val="000000"/>
                </a:solidFill>
                <a:latin typeface="Open Sauce"/>
                <a:ea typeface="Open Sauce"/>
                <a:cs typeface="Open Sauce"/>
                <a:sym typeface="Open Sauce"/>
              </a:rPr>
              <a:t>        )</a:t>
            </a:r>
          </a:p>
          <a:p>
            <a:pPr algn="l">
              <a:lnSpc>
                <a:spcPts val="3897"/>
              </a:lnSpc>
              <a:spcBef>
                <a:spcPct val="0"/>
              </a:spcBef>
            </a:pPr>
            <a:r>
              <a:rPr lang="en-US" sz="2824" spc="276">
                <a:solidFill>
                  <a:srgbClr val="000000"/>
                </a:solidFill>
                <a:latin typeface="Open Sauce"/>
                <a:ea typeface="Open Sauce"/>
                <a:cs typeface="Open Sauce"/>
                <a:sym typeface="Open Sauce"/>
              </a:rPr>
              <a:t>    }</a:t>
            </a:r>
          </a:p>
          <a:p>
            <a:pPr algn="l">
              <a:lnSpc>
                <a:spcPts val="3897"/>
              </a:lnSpc>
              <a:spcBef>
                <a:spcPct val="0"/>
              </a:spcBef>
            </a:pPr>
            <a:r>
              <a:rPr lang="en-US" sz="2824" spc="276">
                <a:solidFill>
                  <a:srgbClr val="000000"/>
                </a:solidFill>
                <a:latin typeface="Open Sauce"/>
                <a:ea typeface="Open Sauce"/>
                <a:cs typeface="Open Sauce"/>
                <a:sym typeface="Open Sauce"/>
              </a:rPr>
              <a: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2395615" y="962025"/>
            <a:ext cx="14036957" cy="8197660"/>
          </a:xfrm>
          <a:prstGeom prst="rect">
            <a:avLst/>
          </a:prstGeom>
        </p:spPr>
        <p:txBody>
          <a:bodyPr anchor="t" rtlCol="false" tIns="0" lIns="0" bIns="0" rIns="0">
            <a:spAutoFit/>
          </a:bodyPr>
          <a:lstStyle/>
          <a:p>
            <a:pPr algn="l">
              <a:lnSpc>
                <a:spcPts val="4642"/>
              </a:lnSpc>
              <a:spcBef>
                <a:spcPct val="0"/>
              </a:spcBef>
            </a:pPr>
            <a:r>
              <a:rPr lang="en-US" b="true" sz="3363" spc="329">
                <a:solidFill>
                  <a:srgbClr val="000000"/>
                </a:solidFill>
                <a:latin typeface="Open Sauce Bold"/>
                <a:ea typeface="Open Sauce Bold"/>
                <a:cs typeface="Open Sauce Bold"/>
                <a:sym typeface="Open Sauce Bold"/>
              </a:rPr>
              <a:t>Description:</a:t>
            </a:r>
          </a:p>
          <a:p>
            <a:pPr algn="l">
              <a:lnSpc>
                <a:spcPts val="3814"/>
              </a:lnSpc>
              <a:spcBef>
                <a:spcPct val="0"/>
              </a:spcBef>
            </a:pPr>
          </a:p>
          <a:p>
            <a:pPr algn="l">
              <a:lnSpc>
                <a:spcPts val="3814"/>
              </a:lnSpc>
              <a:spcBef>
                <a:spcPct val="0"/>
              </a:spcBef>
            </a:pPr>
            <a:r>
              <a:rPr lang="en-US" sz="2763" spc="270">
                <a:solidFill>
                  <a:srgbClr val="000000"/>
                </a:solidFill>
                <a:latin typeface="Open Sauce"/>
                <a:ea typeface="Open Sauce"/>
                <a:cs typeface="Open Sauce"/>
                <a:sym typeface="Open Sauce"/>
              </a:rPr>
              <a:t>The NewsHeadlinesApp is a mobile application designed to help users stay updated with the latest news and headlines from around the world. The app aggregates news articles from various reliable sources, providing users with real-time updates, category-based news filtering, and a seamless reading experience. The primary goal is to deliver a user-friendly, responsive, and visually appealing app that ensures users are always informed about current events</a:t>
            </a:r>
          </a:p>
          <a:p>
            <a:pPr algn="l">
              <a:lnSpc>
                <a:spcPts val="3814"/>
              </a:lnSpc>
              <a:spcBef>
                <a:spcPct val="0"/>
              </a:spcBef>
            </a:pPr>
          </a:p>
          <a:p>
            <a:pPr algn="l">
              <a:lnSpc>
                <a:spcPts val="3814"/>
              </a:lnSpc>
              <a:spcBef>
                <a:spcPct val="0"/>
              </a:spcBef>
            </a:pPr>
            <a:r>
              <a:rPr lang="en-US" b="true" sz="2763" spc="270">
                <a:solidFill>
                  <a:srgbClr val="000000"/>
                </a:solidFill>
                <a:latin typeface="Open Sauce Bold"/>
                <a:ea typeface="Open Sauce Bold"/>
                <a:cs typeface="Open Sauce Bold"/>
                <a:sym typeface="Open Sauce Bold"/>
              </a:rPr>
              <a:t>Key Features:</a:t>
            </a:r>
          </a:p>
          <a:p>
            <a:pPr algn="l">
              <a:lnSpc>
                <a:spcPts val="3814"/>
              </a:lnSpc>
              <a:spcBef>
                <a:spcPct val="0"/>
              </a:spcBef>
            </a:pPr>
          </a:p>
          <a:p>
            <a:pPr algn="l">
              <a:lnSpc>
                <a:spcPts val="3814"/>
              </a:lnSpc>
              <a:spcBef>
                <a:spcPct val="0"/>
              </a:spcBef>
            </a:pPr>
            <a:r>
              <a:rPr lang="en-US" sz="2763" spc="270">
                <a:solidFill>
                  <a:srgbClr val="000000"/>
                </a:solidFill>
                <a:latin typeface="Open Sauce"/>
                <a:ea typeface="Open Sauce"/>
                <a:cs typeface="Open Sauce"/>
                <a:sym typeface="Open Sauce"/>
              </a:rPr>
              <a:t>1. Real-Time News Updates:</a:t>
            </a:r>
          </a:p>
          <a:p>
            <a:pPr algn="l">
              <a:lnSpc>
                <a:spcPts val="3814"/>
              </a:lnSpc>
              <a:spcBef>
                <a:spcPct val="0"/>
              </a:spcBef>
            </a:pPr>
          </a:p>
          <a:p>
            <a:pPr algn="l">
              <a:lnSpc>
                <a:spcPts val="3814"/>
              </a:lnSpc>
              <a:spcBef>
                <a:spcPct val="0"/>
              </a:spcBef>
            </a:pPr>
            <a:r>
              <a:rPr lang="en-US" sz="2763" spc="270">
                <a:solidFill>
                  <a:srgbClr val="000000"/>
                </a:solidFill>
                <a:latin typeface="Open Sauce"/>
                <a:ea typeface="Open Sauce"/>
                <a:cs typeface="Open Sauce"/>
                <a:sym typeface="Open Sauce"/>
              </a:rPr>
              <a:t>Fetches the latest headlines using a news API (e.g., NewsAPI, NYTimes, etc.).</a:t>
            </a:r>
          </a:p>
          <a:p>
            <a:pPr algn="l">
              <a:lnSpc>
                <a:spcPts val="3814"/>
              </a:lnSpc>
              <a:spcBef>
                <a:spcPct val="0"/>
              </a:spcBef>
            </a:pPr>
            <a:r>
              <a:rPr lang="en-US" sz="2763" spc="270">
                <a:solidFill>
                  <a:srgbClr val="000000"/>
                </a:solidFill>
                <a:latin typeface="Open Sauce"/>
                <a:ea typeface="Open Sauce"/>
                <a:cs typeface="Open Sauce"/>
                <a:sym typeface="Open Sauce"/>
              </a:rPr>
              <a:t>Displays news articles in a clean, card-based layout for easy reading</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2492125" y="1183219"/>
            <a:ext cx="14289936" cy="7677908"/>
          </a:xfrm>
          <a:prstGeom prst="rect">
            <a:avLst/>
          </a:prstGeom>
        </p:spPr>
        <p:txBody>
          <a:bodyPr anchor="t" rtlCol="false" tIns="0" lIns="0" bIns="0" rIns="0">
            <a:spAutoFit/>
          </a:bodyPr>
          <a:lstStyle/>
          <a:p>
            <a:pPr algn="just">
              <a:lnSpc>
                <a:spcPts val="5558"/>
              </a:lnSpc>
              <a:spcBef>
                <a:spcPct val="0"/>
              </a:spcBef>
            </a:pPr>
            <a:r>
              <a:rPr lang="en-US" b="true" sz="3970">
                <a:solidFill>
                  <a:srgbClr val="000000"/>
                </a:solidFill>
                <a:latin typeface="Open Sauce Bold"/>
                <a:ea typeface="Open Sauce Bold"/>
                <a:cs typeface="Open Sauce Bold"/>
                <a:sym typeface="Open Sauce Bold"/>
              </a:rPr>
              <a:t>Conclusion:</a:t>
            </a:r>
          </a:p>
          <a:p>
            <a:pPr algn="just">
              <a:lnSpc>
                <a:spcPts val="3598"/>
              </a:lnSpc>
              <a:spcBef>
                <a:spcPct val="0"/>
              </a:spcBef>
            </a:pPr>
          </a:p>
          <a:p>
            <a:pPr algn="just">
              <a:lnSpc>
                <a:spcPts val="4858"/>
              </a:lnSpc>
              <a:spcBef>
                <a:spcPct val="0"/>
              </a:spcBef>
            </a:pPr>
            <a:r>
              <a:rPr lang="en-US" sz="3470">
                <a:solidFill>
                  <a:srgbClr val="000000"/>
                </a:solidFill>
                <a:latin typeface="Open Sauce"/>
                <a:ea typeface="Open Sauce"/>
                <a:cs typeface="Open Sauce"/>
                <a:sym typeface="Open Sauce"/>
              </a:rPr>
              <a:t>The NewsHeadlinesApp project is a comprehensive solution for users who want a fast, efficient, and organized way to stay informed. The app leverages modern Android development practices, offering a scalable and feature-rich experience. By focusing on user experience and performance, this project aims to provide a one-stop platform for all news needs.</a:t>
            </a:r>
          </a:p>
          <a:p>
            <a:pPr algn="just">
              <a:lnSpc>
                <a:spcPts val="3598"/>
              </a:lnSpc>
              <a:spcBef>
                <a:spcPct val="0"/>
              </a:spcBef>
            </a:pPr>
          </a:p>
          <a:p>
            <a:pPr algn="just">
              <a:lnSpc>
                <a:spcPts val="4858"/>
              </a:lnSpc>
              <a:spcBef>
                <a:spcPct val="0"/>
              </a:spcBef>
            </a:pPr>
            <a:r>
              <a:rPr lang="en-US" sz="3470">
                <a:solidFill>
                  <a:srgbClr val="000000"/>
                </a:solidFill>
                <a:latin typeface="Open Sauce"/>
                <a:ea typeface="Open Sauce"/>
                <a:cs typeface="Open Sauce"/>
                <a:sym typeface="Open Sauce"/>
              </a:rPr>
              <a:t>This project plan provides a detailed overview to help you get started with developing your news application on Android Studio. If you have any specific questions or need further guidance, feel free to ask!</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0589" r="0" b="-471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3737275" y="1227561"/>
            <a:ext cx="3659559" cy="7829710"/>
          </a:xfrm>
          <a:custGeom>
            <a:avLst/>
            <a:gdLst/>
            <a:ahLst/>
            <a:cxnLst/>
            <a:rect r="r" b="b" t="t" l="l"/>
            <a:pathLst>
              <a:path h="7829710" w="3659559">
                <a:moveTo>
                  <a:pt x="0" y="0"/>
                </a:moveTo>
                <a:lnTo>
                  <a:pt x="3659559" y="0"/>
                </a:lnTo>
                <a:lnTo>
                  <a:pt x="3659559" y="7829709"/>
                </a:lnTo>
                <a:lnTo>
                  <a:pt x="0" y="7829709"/>
                </a:lnTo>
                <a:lnTo>
                  <a:pt x="0" y="0"/>
                </a:lnTo>
                <a:close/>
              </a:path>
            </a:pathLst>
          </a:custGeom>
          <a:blipFill>
            <a:blip r:embed="rId9"/>
            <a:stretch>
              <a:fillRect l="0" t="-634" r="0" b="-634"/>
            </a:stretch>
          </a:blipFill>
        </p:spPr>
      </p:sp>
      <p:sp>
        <p:nvSpPr>
          <p:cNvPr name="Freeform 8" id="8"/>
          <p:cNvSpPr/>
          <p:nvPr/>
        </p:nvSpPr>
        <p:spPr>
          <a:xfrm flipH="false" flipV="false" rot="0">
            <a:off x="10027019" y="1227561"/>
            <a:ext cx="3519227" cy="7829710"/>
          </a:xfrm>
          <a:custGeom>
            <a:avLst/>
            <a:gdLst/>
            <a:ahLst/>
            <a:cxnLst/>
            <a:rect r="r" b="b" t="t" l="l"/>
            <a:pathLst>
              <a:path h="7829710" w="3519227">
                <a:moveTo>
                  <a:pt x="0" y="0"/>
                </a:moveTo>
                <a:lnTo>
                  <a:pt x="3519227" y="0"/>
                </a:lnTo>
                <a:lnTo>
                  <a:pt x="3519227" y="7829709"/>
                </a:lnTo>
                <a:lnTo>
                  <a:pt x="0" y="7829709"/>
                </a:lnTo>
                <a:lnTo>
                  <a:pt x="0" y="0"/>
                </a:lnTo>
                <a:close/>
              </a:path>
            </a:pathLst>
          </a:custGeom>
          <a:blipFill>
            <a:blip r:embed="rId10"/>
            <a:stretch>
              <a:fillRect l="-1310" t="0" r="-1310" b="0"/>
            </a:stretch>
          </a:blipFill>
        </p:spPr>
      </p:sp>
      <p:sp>
        <p:nvSpPr>
          <p:cNvPr name="TextBox 9" id="9"/>
          <p:cNvSpPr txBox="true"/>
          <p:nvPr/>
        </p:nvSpPr>
        <p:spPr>
          <a:xfrm rot="0">
            <a:off x="2388596" y="405765"/>
            <a:ext cx="1682710" cy="622935"/>
          </a:xfrm>
          <a:prstGeom prst="rect">
            <a:avLst/>
          </a:prstGeom>
        </p:spPr>
        <p:txBody>
          <a:bodyPr anchor="t" rtlCol="false" tIns="0" lIns="0" bIns="0" rIns="0">
            <a:spAutoFit/>
          </a:bodyPr>
          <a:lstStyle/>
          <a:p>
            <a:pPr algn="ctr">
              <a:lnSpc>
                <a:spcPts val="5039"/>
              </a:lnSpc>
              <a:spcBef>
                <a:spcPct val="0"/>
              </a:spcBef>
            </a:pPr>
            <a:r>
              <a:rPr lang="en-US" b="true" sz="3599" i="true">
                <a:solidFill>
                  <a:srgbClr val="000000"/>
                </a:solidFill>
                <a:latin typeface="Open Sauce Bold Italics"/>
                <a:ea typeface="Open Sauce Bold Italics"/>
                <a:cs typeface="Open Sauce Bold Italics"/>
                <a:sym typeface="Open Sauce Bold Italics"/>
              </a:rPr>
              <a:t>Output:</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4158651" y="1579201"/>
            <a:ext cx="3470084" cy="7478070"/>
          </a:xfrm>
          <a:custGeom>
            <a:avLst/>
            <a:gdLst/>
            <a:ahLst/>
            <a:cxnLst/>
            <a:rect r="r" b="b" t="t" l="l"/>
            <a:pathLst>
              <a:path h="7478070" w="3470084">
                <a:moveTo>
                  <a:pt x="0" y="0"/>
                </a:moveTo>
                <a:lnTo>
                  <a:pt x="3470084" y="0"/>
                </a:lnTo>
                <a:lnTo>
                  <a:pt x="3470084" y="7478069"/>
                </a:lnTo>
                <a:lnTo>
                  <a:pt x="0" y="7478069"/>
                </a:lnTo>
                <a:lnTo>
                  <a:pt x="0" y="0"/>
                </a:lnTo>
                <a:close/>
              </a:path>
            </a:pathLst>
          </a:custGeom>
          <a:blipFill>
            <a:blip r:embed="rId9"/>
            <a:stretch>
              <a:fillRect l="0" t="-301" r="0" b="-301"/>
            </a:stretch>
          </a:blipFill>
        </p:spPr>
      </p:sp>
      <p:sp>
        <p:nvSpPr>
          <p:cNvPr name="Freeform 8" id="8"/>
          <p:cNvSpPr/>
          <p:nvPr/>
        </p:nvSpPr>
        <p:spPr>
          <a:xfrm flipH="false" flipV="false" rot="0">
            <a:off x="10585958" y="1579201"/>
            <a:ext cx="3449260" cy="7478070"/>
          </a:xfrm>
          <a:custGeom>
            <a:avLst/>
            <a:gdLst/>
            <a:ahLst/>
            <a:cxnLst/>
            <a:rect r="r" b="b" t="t" l="l"/>
            <a:pathLst>
              <a:path h="7478070" w="3449260">
                <a:moveTo>
                  <a:pt x="0" y="0"/>
                </a:moveTo>
                <a:lnTo>
                  <a:pt x="3449260" y="0"/>
                </a:lnTo>
                <a:lnTo>
                  <a:pt x="3449260" y="7478069"/>
                </a:lnTo>
                <a:lnTo>
                  <a:pt x="0" y="7478069"/>
                </a:lnTo>
                <a:lnTo>
                  <a:pt x="0" y="0"/>
                </a:lnTo>
                <a:close/>
              </a:path>
            </a:pathLst>
          </a:custGeom>
          <a:blipFill>
            <a:blip r:embed="rId10"/>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9139238" y="4781867"/>
            <a:ext cx="9525" cy="936626"/>
          </a:xfrm>
          <a:prstGeom prst="rect">
            <a:avLst/>
          </a:prstGeom>
        </p:spPr>
        <p:txBody>
          <a:bodyPr anchor="t" rtlCol="false" tIns="0" lIns="0" bIns="0" rIns="0">
            <a:spAutoFit/>
          </a:bodyPr>
          <a:lstStyle/>
          <a:p>
            <a:pPr algn="ctr">
              <a:lnSpc>
                <a:spcPts val="7699"/>
              </a:lnSpc>
              <a:spcBef>
                <a:spcPct val="0"/>
              </a:spcBef>
            </a:pPr>
          </a:p>
        </p:txBody>
      </p:sp>
      <p:sp>
        <p:nvSpPr>
          <p:cNvPr name="TextBox 8" id="8"/>
          <p:cNvSpPr txBox="true"/>
          <p:nvPr/>
        </p:nvSpPr>
        <p:spPr>
          <a:xfrm rot="0">
            <a:off x="3811199" y="3777028"/>
            <a:ext cx="10904523" cy="2501079"/>
          </a:xfrm>
          <a:prstGeom prst="rect">
            <a:avLst/>
          </a:prstGeom>
        </p:spPr>
        <p:txBody>
          <a:bodyPr anchor="t" rtlCol="false" tIns="0" lIns="0" bIns="0" rIns="0">
            <a:spAutoFit/>
          </a:bodyPr>
          <a:lstStyle/>
          <a:p>
            <a:pPr algn="ctr">
              <a:lnSpc>
                <a:spcPts val="20357"/>
              </a:lnSpc>
            </a:pPr>
            <a:r>
              <a:rPr lang="en-US" sz="14540">
                <a:solidFill>
                  <a:srgbClr val="000000"/>
                </a:solidFill>
                <a:latin typeface="Yeseva One"/>
                <a:ea typeface="Yeseva One"/>
                <a:cs typeface="Yeseva One"/>
                <a:sym typeface="Yeseva One"/>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2632066" y="557755"/>
            <a:ext cx="15655934" cy="8932989"/>
          </a:xfrm>
          <a:prstGeom prst="rect">
            <a:avLst/>
          </a:prstGeom>
        </p:spPr>
        <p:txBody>
          <a:bodyPr anchor="t" rtlCol="false" tIns="0" lIns="0" bIns="0" rIns="0">
            <a:spAutoFit/>
          </a:bodyPr>
          <a:lstStyle/>
          <a:p>
            <a:pPr algn="l">
              <a:lnSpc>
                <a:spcPts val="3538"/>
              </a:lnSpc>
              <a:spcBef>
                <a:spcPct val="0"/>
              </a:spcBef>
            </a:pPr>
            <a:r>
              <a:rPr lang="en-US" sz="2563" spc="251">
                <a:solidFill>
                  <a:srgbClr val="000000"/>
                </a:solidFill>
                <a:latin typeface="Open Sauce"/>
                <a:ea typeface="Open Sauce"/>
                <a:cs typeface="Open Sauce"/>
                <a:sym typeface="Open Sauce"/>
              </a:rPr>
              <a:t>2. Category-Based News:</a:t>
            </a:r>
          </a:p>
          <a:p>
            <a:pPr algn="l">
              <a:lnSpc>
                <a:spcPts val="3538"/>
              </a:lnSpc>
              <a:spcBef>
                <a:spcPct val="0"/>
              </a:spcBef>
            </a:pPr>
          </a:p>
          <a:p>
            <a:pPr algn="l">
              <a:lnSpc>
                <a:spcPts val="3538"/>
              </a:lnSpc>
              <a:spcBef>
                <a:spcPct val="0"/>
              </a:spcBef>
            </a:pPr>
            <a:r>
              <a:rPr lang="en-US" sz="2563" spc="251">
                <a:solidFill>
                  <a:srgbClr val="000000"/>
                </a:solidFill>
                <a:latin typeface="Open Sauce"/>
                <a:ea typeface="Open Sauce"/>
                <a:cs typeface="Open Sauce"/>
                <a:sym typeface="Open Sauce"/>
              </a:rPr>
              <a:t>Users can filter news by categories such as Technology, Sports, Health, Entertainment, Business, etc.</a:t>
            </a:r>
          </a:p>
          <a:p>
            <a:pPr algn="l">
              <a:lnSpc>
                <a:spcPts val="3538"/>
              </a:lnSpc>
              <a:spcBef>
                <a:spcPct val="0"/>
              </a:spcBef>
            </a:pPr>
            <a:r>
              <a:rPr lang="en-US" sz="2563" spc="251">
                <a:solidFill>
                  <a:srgbClr val="000000"/>
                </a:solidFill>
                <a:latin typeface="Open Sauce"/>
                <a:ea typeface="Open Sauce"/>
                <a:cs typeface="Open Sauce"/>
                <a:sym typeface="Open Sauce"/>
              </a:rPr>
              <a:t>Provides a tailored news experience based on user preferences.</a:t>
            </a:r>
          </a:p>
          <a:p>
            <a:pPr algn="l">
              <a:lnSpc>
                <a:spcPts val="3538"/>
              </a:lnSpc>
              <a:spcBef>
                <a:spcPct val="0"/>
              </a:spcBef>
            </a:pPr>
          </a:p>
          <a:p>
            <a:pPr algn="l">
              <a:lnSpc>
                <a:spcPts val="3538"/>
              </a:lnSpc>
              <a:spcBef>
                <a:spcPct val="0"/>
              </a:spcBef>
            </a:pPr>
            <a:r>
              <a:rPr lang="en-US" sz="2563" spc="251">
                <a:solidFill>
                  <a:srgbClr val="000000"/>
                </a:solidFill>
                <a:latin typeface="Open Sauce"/>
                <a:ea typeface="Open Sauce"/>
                <a:cs typeface="Open Sauce"/>
                <a:sym typeface="Open Sauce"/>
              </a:rPr>
              <a:t>3. Search Functionality:</a:t>
            </a:r>
          </a:p>
          <a:p>
            <a:pPr algn="l">
              <a:lnSpc>
                <a:spcPts val="3538"/>
              </a:lnSpc>
              <a:spcBef>
                <a:spcPct val="0"/>
              </a:spcBef>
            </a:pPr>
          </a:p>
          <a:p>
            <a:pPr algn="l">
              <a:lnSpc>
                <a:spcPts val="3538"/>
              </a:lnSpc>
              <a:spcBef>
                <a:spcPct val="0"/>
              </a:spcBef>
            </a:pPr>
            <a:r>
              <a:rPr lang="en-US" sz="2563" spc="251">
                <a:solidFill>
                  <a:srgbClr val="000000"/>
                </a:solidFill>
                <a:latin typeface="Open Sauce"/>
                <a:ea typeface="Open Sauce"/>
                <a:cs typeface="Open Sauce"/>
                <a:sym typeface="Open Sauce"/>
              </a:rPr>
              <a:t>Integrated search feature to find news articles by keywords.</a:t>
            </a:r>
          </a:p>
          <a:p>
            <a:pPr algn="l">
              <a:lnSpc>
                <a:spcPts val="3538"/>
              </a:lnSpc>
              <a:spcBef>
                <a:spcPct val="0"/>
              </a:spcBef>
            </a:pPr>
            <a:r>
              <a:rPr lang="en-US" sz="2563" spc="251">
                <a:solidFill>
                  <a:srgbClr val="000000"/>
                </a:solidFill>
                <a:latin typeface="Open Sauce"/>
                <a:ea typeface="Open Sauce"/>
                <a:cs typeface="Open Sauce"/>
                <a:sym typeface="Open Sauce"/>
              </a:rPr>
              <a:t>Users can quickly locate specific topics of interest.</a:t>
            </a:r>
          </a:p>
          <a:p>
            <a:pPr algn="l">
              <a:lnSpc>
                <a:spcPts val="3538"/>
              </a:lnSpc>
              <a:spcBef>
                <a:spcPct val="0"/>
              </a:spcBef>
            </a:pPr>
          </a:p>
          <a:p>
            <a:pPr algn="l">
              <a:lnSpc>
                <a:spcPts val="3538"/>
              </a:lnSpc>
              <a:spcBef>
                <a:spcPct val="0"/>
              </a:spcBef>
            </a:pPr>
            <a:r>
              <a:rPr lang="en-US" sz="2563" spc="251">
                <a:solidFill>
                  <a:srgbClr val="000000"/>
                </a:solidFill>
                <a:latin typeface="Open Sauce"/>
                <a:ea typeface="Open Sauce"/>
                <a:cs typeface="Open Sauce"/>
                <a:sym typeface="Open Sauce"/>
              </a:rPr>
              <a:t>4. Bookmarking and Favorites:</a:t>
            </a:r>
          </a:p>
          <a:p>
            <a:pPr algn="l">
              <a:lnSpc>
                <a:spcPts val="3538"/>
              </a:lnSpc>
              <a:spcBef>
                <a:spcPct val="0"/>
              </a:spcBef>
            </a:pPr>
          </a:p>
          <a:p>
            <a:pPr algn="l">
              <a:lnSpc>
                <a:spcPts val="3538"/>
              </a:lnSpc>
              <a:spcBef>
                <a:spcPct val="0"/>
              </a:spcBef>
            </a:pPr>
            <a:r>
              <a:rPr lang="en-US" sz="2563" spc="251">
                <a:solidFill>
                  <a:srgbClr val="000000"/>
                </a:solidFill>
                <a:latin typeface="Open Sauce"/>
                <a:ea typeface="Open Sauce"/>
                <a:cs typeface="Open Sauce"/>
                <a:sym typeface="Open Sauce"/>
              </a:rPr>
              <a:t>Allows users to save or bookmark articles for offline reading.</a:t>
            </a:r>
          </a:p>
          <a:p>
            <a:pPr algn="l">
              <a:lnSpc>
                <a:spcPts val="3538"/>
              </a:lnSpc>
              <a:spcBef>
                <a:spcPct val="0"/>
              </a:spcBef>
            </a:pPr>
            <a:r>
              <a:rPr lang="en-US" sz="2563" spc="251">
                <a:solidFill>
                  <a:srgbClr val="000000"/>
                </a:solidFill>
                <a:latin typeface="Open Sauce"/>
                <a:ea typeface="Open Sauce"/>
                <a:cs typeface="Open Sauce"/>
                <a:sym typeface="Open Sauce"/>
              </a:rPr>
              <a:t>Users can access saved articles in a dedicated "Favorites" section.</a:t>
            </a:r>
          </a:p>
          <a:p>
            <a:pPr algn="l">
              <a:lnSpc>
                <a:spcPts val="3538"/>
              </a:lnSpc>
              <a:spcBef>
                <a:spcPct val="0"/>
              </a:spcBef>
            </a:pPr>
          </a:p>
          <a:p>
            <a:pPr algn="l">
              <a:lnSpc>
                <a:spcPts val="3538"/>
              </a:lnSpc>
              <a:spcBef>
                <a:spcPct val="0"/>
              </a:spcBef>
            </a:pPr>
            <a:r>
              <a:rPr lang="en-US" sz="2563" spc="251">
                <a:solidFill>
                  <a:srgbClr val="000000"/>
                </a:solidFill>
                <a:latin typeface="Open Sauce"/>
                <a:ea typeface="Open Sauce"/>
                <a:cs typeface="Open Sauce"/>
                <a:sym typeface="Open Sauce"/>
              </a:rPr>
              <a:t>5. Responsive UI with Material Design:</a:t>
            </a:r>
          </a:p>
          <a:p>
            <a:pPr algn="l">
              <a:lnSpc>
                <a:spcPts val="3538"/>
              </a:lnSpc>
              <a:spcBef>
                <a:spcPct val="0"/>
              </a:spcBef>
            </a:pPr>
          </a:p>
          <a:p>
            <a:pPr algn="l">
              <a:lnSpc>
                <a:spcPts val="3538"/>
              </a:lnSpc>
              <a:spcBef>
                <a:spcPct val="0"/>
              </a:spcBef>
            </a:pPr>
            <a:r>
              <a:rPr lang="en-US" sz="2563" spc="251">
                <a:solidFill>
                  <a:srgbClr val="000000"/>
                </a:solidFill>
                <a:latin typeface="Open Sauce"/>
                <a:ea typeface="Open Sauce"/>
                <a:cs typeface="Open Sauce"/>
                <a:sym typeface="Open Sauce"/>
              </a:rPr>
              <a:t>Uses modern design principles (Material Design) for an intuitive user interface.</a:t>
            </a:r>
          </a:p>
          <a:p>
            <a:pPr algn="l">
              <a:lnSpc>
                <a:spcPts val="3538"/>
              </a:lnSpc>
              <a:spcBef>
                <a:spcPct val="0"/>
              </a:spcBef>
            </a:pPr>
            <a:r>
              <a:rPr lang="en-US" sz="2563" spc="251">
                <a:solidFill>
                  <a:srgbClr val="000000"/>
                </a:solidFill>
                <a:latin typeface="Open Sauce"/>
                <a:ea typeface="Open Sauce"/>
                <a:cs typeface="Open Sauce"/>
                <a:sym typeface="Open Sauce"/>
              </a:rPr>
              <a:t>Supports both light and dark themes for better readability.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2224194" y="1259856"/>
            <a:ext cx="16063806" cy="7797415"/>
          </a:xfrm>
          <a:prstGeom prst="rect">
            <a:avLst/>
          </a:prstGeom>
        </p:spPr>
        <p:txBody>
          <a:bodyPr anchor="t" rtlCol="false" tIns="0" lIns="0" bIns="0" rIns="0">
            <a:spAutoFit/>
          </a:bodyPr>
          <a:lstStyle/>
          <a:p>
            <a:pPr algn="l">
              <a:lnSpc>
                <a:spcPts val="3686"/>
              </a:lnSpc>
              <a:spcBef>
                <a:spcPct val="0"/>
              </a:spcBef>
            </a:pPr>
            <a:r>
              <a:rPr lang="en-US" sz="2671" spc="261">
                <a:solidFill>
                  <a:srgbClr val="000000"/>
                </a:solidFill>
                <a:latin typeface="Open Sauce"/>
                <a:ea typeface="Open Sauce"/>
                <a:cs typeface="Open Sauce"/>
                <a:sym typeface="Open Sauce"/>
              </a:rPr>
              <a:t>6. In-App Browser for Full Articles:</a:t>
            </a:r>
          </a:p>
          <a:p>
            <a:pPr algn="l">
              <a:lnSpc>
                <a:spcPts val="3686"/>
              </a:lnSpc>
              <a:spcBef>
                <a:spcPct val="0"/>
              </a:spcBef>
            </a:pPr>
          </a:p>
          <a:p>
            <a:pPr algn="l">
              <a:lnSpc>
                <a:spcPts val="3686"/>
              </a:lnSpc>
              <a:spcBef>
                <a:spcPct val="0"/>
              </a:spcBef>
            </a:pPr>
            <a:r>
              <a:rPr lang="en-US" sz="2671" spc="261">
                <a:solidFill>
                  <a:srgbClr val="000000"/>
                </a:solidFill>
                <a:latin typeface="Open Sauce"/>
                <a:ea typeface="Open Sauce"/>
                <a:cs typeface="Open Sauce"/>
                <a:sym typeface="Open Sauce"/>
              </a:rPr>
              <a:t>Provides the ability to open full news articles within the app using an in-app browser.</a:t>
            </a:r>
          </a:p>
          <a:p>
            <a:pPr algn="l">
              <a:lnSpc>
                <a:spcPts val="3686"/>
              </a:lnSpc>
              <a:spcBef>
                <a:spcPct val="0"/>
              </a:spcBef>
            </a:pPr>
            <a:r>
              <a:rPr lang="en-US" sz="2671" spc="261">
                <a:solidFill>
                  <a:srgbClr val="000000"/>
                </a:solidFill>
                <a:latin typeface="Open Sauce"/>
                <a:ea typeface="Open Sauce"/>
                <a:cs typeface="Open Sauce"/>
                <a:sym typeface="Open Sauce"/>
              </a:rPr>
              <a:t>Ensures users stay within the app while exploring detailed content.</a:t>
            </a:r>
          </a:p>
          <a:p>
            <a:pPr algn="l">
              <a:lnSpc>
                <a:spcPts val="3686"/>
              </a:lnSpc>
              <a:spcBef>
                <a:spcPct val="0"/>
              </a:spcBef>
            </a:pPr>
          </a:p>
          <a:p>
            <a:pPr algn="l">
              <a:lnSpc>
                <a:spcPts val="3686"/>
              </a:lnSpc>
              <a:spcBef>
                <a:spcPct val="0"/>
              </a:spcBef>
            </a:pPr>
            <a:r>
              <a:rPr lang="en-US" sz="2671" spc="261">
                <a:solidFill>
                  <a:srgbClr val="000000"/>
                </a:solidFill>
                <a:latin typeface="Open Sauce"/>
                <a:ea typeface="Open Sauce"/>
                <a:cs typeface="Open Sauce"/>
                <a:sym typeface="Open Sauce"/>
              </a:rPr>
              <a:t>7. Push Notifications:</a:t>
            </a:r>
          </a:p>
          <a:p>
            <a:pPr algn="l">
              <a:lnSpc>
                <a:spcPts val="3686"/>
              </a:lnSpc>
              <a:spcBef>
                <a:spcPct val="0"/>
              </a:spcBef>
            </a:pPr>
          </a:p>
          <a:p>
            <a:pPr algn="l">
              <a:lnSpc>
                <a:spcPts val="3686"/>
              </a:lnSpc>
              <a:spcBef>
                <a:spcPct val="0"/>
              </a:spcBef>
            </a:pPr>
            <a:r>
              <a:rPr lang="en-US" sz="2671" spc="261">
                <a:solidFill>
                  <a:srgbClr val="000000"/>
                </a:solidFill>
                <a:latin typeface="Open Sauce"/>
                <a:ea typeface="Open Sauce"/>
                <a:cs typeface="Open Sauce"/>
                <a:sym typeface="Open Sauce"/>
              </a:rPr>
              <a:t>Users receive notifications for breaking news and top headlines.</a:t>
            </a:r>
          </a:p>
          <a:p>
            <a:pPr algn="l">
              <a:lnSpc>
                <a:spcPts val="3686"/>
              </a:lnSpc>
              <a:spcBef>
                <a:spcPct val="0"/>
              </a:spcBef>
            </a:pPr>
            <a:r>
              <a:rPr lang="en-US" sz="2671" spc="261">
                <a:solidFill>
                  <a:srgbClr val="000000"/>
                </a:solidFill>
                <a:latin typeface="Open Sauce"/>
                <a:ea typeface="Open Sauce"/>
                <a:cs typeface="Open Sauce"/>
                <a:sym typeface="Open Sauce"/>
              </a:rPr>
              <a:t>Configurable notification settings to control the frequency of alerts.</a:t>
            </a:r>
          </a:p>
          <a:p>
            <a:pPr algn="l">
              <a:lnSpc>
                <a:spcPts val="3686"/>
              </a:lnSpc>
              <a:spcBef>
                <a:spcPct val="0"/>
              </a:spcBef>
            </a:pPr>
          </a:p>
          <a:p>
            <a:pPr algn="l">
              <a:lnSpc>
                <a:spcPts val="3686"/>
              </a:lnSpc>
              <a:spcBef>
                <a:spcPct val="0"/>
              </a:spcBef>
            </a:pPr>
            <a:r>
              <a:rPr lang="en-US" sz="2671" spc="261">
                <a:solidFill>
                  <a:srgbClr val="000000"/>
                </a:solidFill>
                <a:latin typeface="Open Sauce"/>
                <a:ea typeface="Open Sauce"/>
                <a:cs typeface="Open Sauce"/>
                <a:sym typeface="Open Sauce"/>
              </a:rPr>
              <a:t>8. Offline Mode:</a:t>
            </a:r>
          </a:p>
          <a:p>
            <a:pPr algn="l">
              <a:lnSpc>
                <a:spcPts val="3686"/>
              </a:lnSpc>
              <a:spcBef>
                <a:spcPct val="0"/>
              </a:spcBef>
            </a:pPr>
          </a:p>
          <a:p>
            <a:pPr algn="l">
              <a:lnSpc>
                <a:spcPts val="3686"/>
              </a:lnSpc>
              <a:spcBef>
                <a:spcPct val="0"/>
              </a:spcBef>
            </a:pPr>
            <a:r>
              <a:rPr lang="en-US" sz="2671" spc="261">
                <a:solidFill>
                  <a:srgbClr val="000000"/>
                </a:solidFill>
                <a:latin typeface="Open Sauce"/>
                <a:ea typeface="Open Sauce"/>
                <a:cs typeface="Open Sauce"/>
                <a:sym typeface="Open Sauce"/>
              </a:rPr>
              <a:t>Caches news articles for offline reading when there's no internet connection.</a:t>
            </a:r>
          </a:p>
          <a:p>
            <a:pPr algn="l">
              <a:lnSpc>
                <a:spcPts val="3686"/>
              </a:lnSpc>
              <a:spcBef>
                <a:spcPct val="0"/>
              </a:spcBef>
            </a:pPr>
            <a:r>
              <a:rPr lang="en-US" sz="2671" spc="261">
                <a:solidFill>
                  <a:srgbClr val="000000"/>
                </a:solidFill>
                <a:latin typeface="Open Sauce"/>
                <a:ea typeface="Open Sauce"/>
                <a:cs typeface="Open Sauce"/>
                <a:sym typeface="Open Sauce"/>
              </a:rPr>
              <a:t>Automatically updates articles once the device reconnects to the internet.</a:t>
            </a:r>
          </a:p>
          <a:p>
            <a:pPr algn="l">
              <a:lnSpc>
                <a:spcPts val="3686"/>
              </a:lnSpc>
              <a:spcBef>
                <a:spcPct val="0"/>
              </a:spcBef>
            </a:pPr>
          </a:p>
          <a:p>
            <a:pPr algn="l">
              <a:lnSpc>
                <a:spcPts val="3686"/>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3298269" y="764713"/>
            <a:ext cx="12943090" cy="9168130"/>
          </a:xfrm>
          <a:prstGeom prst="rect">
            <a:avLst/>
          </a:prstGeom>
        </p:spPr>
        <p:txBody>
          <a:bodyPr anchor="t" rtlCol="false" tIns="0" lIns="0" bIns="0" rIns="0">
            <a:spAutoFit/>
          </a:bodyPr>
          <a:lstStyle/>
          <a:p>
            <a:pPr algn="just">
              <a:lnSpc>
                <a:spcPts val="3899"/>
              </a:lnSpc>
            </a:pPr>
            <a:r>
              <a:rPr lang="en-US" sz="2999" b="true">
                <a:solidFill>
                  <a:srgbClr val="000000"/>
                </a:solidFill>
                <a:latin typeface="Open Sauce Bold"/>
                <a:ea typeface="Open Sauce Bold"/>
                <a:cs typeface="Open Sauce Bold"/>
                <a:sym typeface="Open Sauce Bold"/>
              </a:rPr>
              <a:t>Instrumented test:</a:t>
            </a:r>
          </a:p>
          <a:p>
            <a:pPr algn="just">
              <a:lnSpc>
                <a:spcPts val="2859"/>
              </a:lnSpc>
              <a:spcBef>
                <a:spcPct val="0"/>
              </a:spcBef>
            </a:pPr>
            <a:r>
              <a:rPr lang="en-US" sz="2199">
                <a:solidFill>
                  <a:srgbClr val="000000"/>
                </a:solidFill>
                <a:latin typeface="Open Sauce"/>
                <a:ea typeface="Open Sauce"/>
                <a:cs typeface="Open Sauce"/>
                <a:sym typeface="Open Sauce"/>
              </a:rPr>
              <a:t>package com.example.newsheadlines</a:t>
            </a:r>
          </a:p>
          <a:p>
            <a:pPr algn="just">
              <a:lnSpc>
                <a:spcPts val="2859"/>
              </a:lnSpc>
              <a:spcBef>
                <a:spcPct val="0"/>
              </a:spcBef>
            </a:pPr>
          </a:p>
          <a:p>
            <a:pPr algn="just">
              <a:lnSpc>
                <a:spcPts val="2859"/>
              </a:lnSpc>
              <a:spcBef>
                <a:spcPct val="0"/>
              </a:spcBef>
            </a:pPr>
            <a:r>
              <a:rPr lang="en-US" sz="2199">
                <a:solidFill>
                  <a:srgbClr val="000000"/>
                </a:solidFill>
                <a:latin typeface="Open Sauce"/>
                <a:ea typeface="Open Sauce"/>
                <a:cs typeface="Open Sauce"/>
                <a:sym typeface="Open Sauce"/>
              </a:rPr>
              <a:t>import androidx.test.platform.app.InstrumentationRegistry</a:t>
            </a:r>
          </a:p>
          <a:p>
            <a:pPr algn="just">
              <a:lnSpc>
                <a:spcPts val="2859"/>
              </a:lnSpc>
              <a:spcBef>
                <a:spcPct val="0"/>
              </a:spcBef>
            </a:pPr>
            <a:r>
              <a:rPr lang="en-US" sz="2199">
                <a:solidFill>
                  <a:srgbClr val="000000"/>
                </a:solidFill>
                <a:latin typeface="Open Sauce"/>
                <a:ea typeface="Open Sauce"/>
                <a:cs typeface="Open Sauce"/>
                <a:sym typeface="Open Sauce"/>
              </a:rPr>
              <a:t>import androidx.test.ext.junit.runners.AndroidJUnit4</a:t>
            </a:r>
          </a:p>
          <a:p>
            <a:pPr algn="just">
              <a:lnSpc>
                <a:spcPts val="2859"/>
              </a:lnSpc>
              <a:spcBef>
                <a:spcPct val="0"/>
              </a:spcBef>
            </a:pPr>
          </a:p>
          <a:p>
            <a:pPr algn="just">
              <a:lnSpc>
                <a:spcPts val="2859"/>
              </a:lnSpc>
              <a:spcBef>
                <a:spcPct val="0"/>
              </a:spcBef>
            </a:pPr>
            <a:r>
              <a:rPr lang="en-US" sz="2199">
                <a:solidFill>
                  <a:srgbClr val="000000"/>
                </a:solidFill>
                <a:latin typeface="Open Sauce"/>
                <a:ea typeface="Open Sauce"/>
                <a:cs typeface="Open Sauce"/>
                <a:sym typeface="Open Sauce"/>
              </a:rPr>
              <a:t>import org.junit.Test</a:t>
            </a:r>
          </a:p>
          <a:p>
            <a:pPr algn="just">
              <a:lnSpc>
                <a:spcPts val="2859"/>
              </a:lnSpc>
              <a:spcBef>
                <a:spcPct val="0"/>
              </a:spcBef>
            </a:pPr>
            <a:r>
              <a:rPr lang="en-US" sz="2199">
                <a:solidFill>
                  <a:srgbClr val="000000"/>
                </a:solidFill>
                <a:latin typeface="Open Sauce"/>
                <a:ea typeface="Open Sauce"/>
                <a:cs typeface="Open Sauce"/>
                <a:sym typeface="Open Sauce"/>
              </a:rPr>
              <a:t>import org.junit.runner.RunWith</a:t>
            </a:r>
          </a:p>
          <a:p>
            <a:pPr algn="just">
              <a:lnSpc>
                <a:spcPts val="2859"/>
              </a:lnSpc>
              <a:spcBef>
                <a:spcPct val="0"/>
              </a:spcBef>
            </a:pPr>
          </a:p>
          <a:p>
            <a:pPr algn="just">
              <a:lnSpc>
                <a:spcPts val="2859"/>
              </a:lnSpc>
              <a:spcBef>
                <a:spcPct val="0"/>
              </a:spcBef>
            </a:pPr>
            <a:r>
              <a:rPr lang="en-US" sz="2199">
                <a:solidFill>
                  <a:srgbClr val="000000"/>
                </a:solidFill>
                <a:latin typeface="Open Sauce"/>
                <a:ea typeface="Open Sauce"/>
                <a:cs typeface="Open Sauce"/>
                <a:sym typeface="Open Sauce"/>
              </a:rPr>
              <a:t>import org.junit.Assert.*</a:t>
            </a:r>
          </a:p>
          <a:p>
            <a:pPr algn="just">
              <a:lnSpc>
                <a:spcPts val="2859"/>
              </a:lnSpc>
              <a:spcBef>
                <a:spcPct val="0"/>
              </a:spcBef>
            </a:pPr>
          </a:p>
          <a:p>
            <a:pPr algn="just">
              <a:lnSpc>
                <a:spcPts val="2859"/>
              </a:lnSpc>
              <a:spcBef>
                <a:spcPct val="0"/>
              </a:spcBef>
            </a:pPr>
            <a:r>
              <a:rPr lang="en-US" sz="2199">
                <a:solidFill>
                  <a:srgbClr val="000000"/>
                </a:solidFill>
                <a:latin typeface="Open Sauce"/>
                <a:ea typeface="Open Sauce"/>
                <a:cs typeface="Open Sauce"/>
                <a:sym typeface="Open Sauce"/>
              </a:rPr>
              <a:t>/**</a:t>
            </a:r>
          </a:p>
          <a:p>
            <a:pPr algn="just">
              <a:lnSpc>
                <a:spcPts val="2859"/>
              </a:lnSpc>
              <a:spcBef>
                <a:spcPct val="0"/>
              </a:spcBef>
            </a:pPr>
            <a:r>
              <a:rPr lang="en-US" sz="2199">
                <a:solidFill>
                  <a:srgbClr val="000000"/>
                </a:solidFill>
                <a:latin typeface="Open Sauce"/>
                <a:ea typeface="Open Sauce"/>
                <a:cs typeface="Open Sauce"/>
                <a:sym typeface="Open Sauce"/>
              </a:rPr>
              <a:t> * Instrumented test, which will execute on an Android device.</a:t>
            </a:r>
          </a:p>
          <a:p>
            <a:pPr algn="just">
              <a:lnSpc>
                <a:spcPts val="2859"/>
              </a:lnSpc>
              <a:spcBef>
                <a:spcPct val="0"/>
              </a:spcBef>
            </a:pPr>
            <a:r>
              <a:rPr lang="en-US" sz="2199">
                <a:solidFill>
                  <a:srgbClr val="000000"/>
                </a:solidFill>
                <a:latin typeface="Open Sauce"/>
                <a:ea typeface="Open Sauce"/>
                <a:cs typeface="Open Sauce"/>
                <a:sym typeface="Open Sauce"/>
              </a:rPr>
              <a:t> *</a:t>
            </a:r>
          </a:p>
          <a:p>
            <a:pPr algn="just">
              <a:lnSpc>
                <a:spcPts val="2859"/>
              </a:lnSpc>
              <a:spcBef>
                <a:spcPct val="0"/>
              </a:spcBef>
            </a:pPr>
            <a:r>
              <a:rPr lang="en-US" sz="2199">
                <a:solidFill>
                  <a:srgbClr val="000000"/>
                </a:solidFill>
                <a:latin typeface="Open Sauce"/>
                <a:ea typeface="Open Sauce"/>
                <a:cs typeface="Open Sauce"/>
                <a:sym typeface="Open Sauce"/>
              </a:rPr>
              <a:t> * See [testing documentation](http://d.android.com/tools/testing).</a:t>
            </a:r>
          </a:p>
          <a:p>
            <a:pPr algn="just">
              <a:lnSpc>
                <a:spcPts val="2859"/>
              </a:lnSpc>
              <a:spcBef>
                <a:spcPct val="0"/>
              </a:spcBef>
            </a:pPr>
            <a:r>
              <a:rPr lang="en-US" sz="2199">
                <a:solidFill>
                  <a:srgbClr val="000000"/>
                </a:solidFill>
                <a:latin typeface="Open Sauce"/>
                <a:ea typeface="Open Sauce"/>
                <a:cs typeface="Open Sauce"/>
                <a:sym typeface="Open Sauce"/>
              </a:rPr>
              <a:t> */</a:t>
            </a:r>
          </a:p>
          <a:p>
            <a:pPr algn="just">
              <a:lnSpc>
                <a:spcPts val="2859"/>
              </a:lnSpc>
              <a:spcBef>
                <a:spcPct val="0"/>
              </a:spcBef>
            </a:pPr>
            <a:r>
              <a:rPr lang="en-US" sz="2199">
                <a:solidFill>
                  <a:srgbClr val="000000"/>
                </a:solidFill>
                <a:latin typeface="Open Sauce"/>
                <a:ea typeface="Open Sauce"/>
                <a:cs typeface="Open Sauce"/>
                <a:sym typeface="Open Sauce"/>
              </a:rPr>
              <a:t>@RunWith(AndroidJUnit4::class)</a:t>
            </a:r>
          </a:p>
          <a:p>
            <a:pPr algn="just">
              <a:lnSpc>
                <a:spcPts val="2859"/>
              </a:lnSpc>
              <a:spcBef>
                <a:spcPct val="0"/>
              </a:spcBef>
            </a:pPr>
            <a:r>
              <a:rPr lang="en-US" sz="2199">
                <a:solidFill>
                  <a:srgbClr val="000000"/>
                </a:solidFill>
                <a:latin typeface="Open Sauce"/>
                <a:ea typeface="Open Sauce"/>
                <a:cs typeface="Open Sauce"/>
                <a:sym typeface="Open Sauce"/>
              </a:rPr>
              <a:t>class ExampleInstrumentedTest {</a:t>
            </a:r>
          </a:p>
          <a:p>
            <a:pPr algn="just">
              <a:lnSpc>
                <a:spcPts val="2859"/>
              </a:lnSpc>
              <a:spcBef>
                <a:spcPct val="0"/>
              </a:spcBef>
            </a:pPr>
            <a:r>
              <a:rPr lang="en-US" sz="2199">
                <a:solidFill>
                  <a:srgbClr val="000000"/>
                </a:solidFill>
                <a:latin typeface="Open Sauce"/>
                <a:ea typeface="Open Sauce"/>
                <a:cs typeface="Open Sauce"/>
                <a:sym typeface="Open Sauce"/>
              </a:rPr>
              <a:t>    @Test</a:t>
            </a:r>
          </a:p>
          <a:p>
            <a:pPr algn="just">
              <a:lnSpc>
                <a:spcPts val="2859"/>
              </a:lnSpc>
              <a:spcBef>
                <a:spcPct val="0"/>
              </a:spcBef>
            </a:pPr>
            <a:r>
              <a:rPr lang="en-US" sz="2199">
                <a:solidFill>
                  <a:srgbClr val="000000"/>
                </a:solidFill>
                <a:latin typeface="Open Sauce"/>
                <a:ea typeface="Open Sauce"/>
                <a:cs typeface="Open Sauce"/>
                <a:sym typeface="Open Sauce"/>
              </a:rPr>
              <a:t>    fun useAppContext() {</a:t>
            </a:r>
          </a:p>
          <a:p>
            <a:pPr algn="just">
              <a:lnSpc>
                <a:spcPts val="2859"/>
              </a:lnSpc>
              <a:spcBef>
                <a:spcPct val="0"/>
              </a:spcBef>
            </a:pPr>
            <a:r>
              <a:rPr lang="en-US" sz="2199">
                <a:solidFill>
                  <a:srgbClr val="000000"/>
                </a:solidFill>
                <a:latin typeface="Open Sauce"/>
                <a:ea typeface="Open Sauce"/>
                <a:cs typeface="Open Sauce"/>
                <a:sym typeface="Open Sauce"/>
              </a:rPr>
              <a:t>        // Context of the app under test.</a:t>
            </a:r>
          </a:p>
          <a:p>
            <a:pPr algn="just">
              <a:lnSpc>
                <a:spcPts val="2859"/>
              </a:lnSpc>
              <a:spcBef>
                <a:spcPct val="0"/>
              </a:spcBef>
            </a:pPr>
            <a:r>
              <a:rPr lang="en-US" sz="2199">
                <a:solidFill>
                  <a:srgbClr val="000000"/>
                </a:solidFill>
                <a:latin typeface="Open Sauce"/>
                <a:ea typeface="Open Sauce"/>
                <a:cs typeface="Open Sauce"/>
                <a:sym typeface="Open Sauce"/>
              </a:rPr>
              <a:t>        val appContext = InstrumentationRegistry.getInstrumentation().targetContext</a:t>
            </a:r>
          </a:p>
          <a:p>
            <a:pPr algn="just">
              <a:lnSpc>
                <a:spcPts val="2859"/>
              </a:lnSpc>
              <a:spcBef>
                <a:spcPct val="0"/>
              </a:spcBef>
            </a:pPr>
            <a:r>
              <a:rPr lang="en-US" sz="2199">
                <a:solidFill>
                  <a:srgbClr val="000000"/>
                </a:solidFill>
                <a:latin typeface="Open Sauce"/>
                <a:ea typeface="Open Sauce"/>
                <a:cs typeface="Open Sauce"/>
                <a:sym typeface="Open Sauce"/>
              </a:rPr>
              <a:t>        assertEquals("com.example.newsheadlines", appContext.packageName)</a:t>
            </a:r>
          </a:p>
          <a:p>
            <a:pPr algn="just">
              <a:lnSpc>
                <a:spcPts val="2859"/>
              </a:lnSpc>
              <a:spcBef>
                <a:spcPct val="0"/>
              </a:spcBef>
            </a:pPr>
            <a:r>
              <a:rPr lang="en-US" sz="2199">
                <a:solidFill>
                  <a:srgbClr val="000000"/>
                </a:solidFill>
                <a:latin typeface="Open Sauce"/>
                <a:ea typeface="Open Sauce"/>
                <a:cs typeface="Open Sauce"/>
                <a:sym typeface="Open Sauce"/>
              </a:rPr>
              <a:t>    }</a:t>
            </a:r>
          </a:p>
          <a:p>
            <a:pPr algn="just">
              <a:lnSpc>
                <a:spcPts val="2859"/>
              </a:lnSpc>
              <a:spcBef>
                <a:spcPct val="0"/>
              </a:spcBef>
            </a:pPr>
            <a:r>
              <a:rPr lang="en-US" sz="2199">
                <a:solidFill>
                  <a:srgbClr val="000000"/>
                </a:solidFill>
                <a:latin typeface="Open Sauce"/>
                <a:ea typeface="Open Sauce"/>
                <a:cs typeface="Open Sauce"/>
                <a:sym typeface="Open Sauce"/>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2732977" y="208474"/>
            <a:ext cx="11861363" cy="10078526"/>
          </a:xfrm>
          <a:prstGeom prst="rect">
            <a:avLst/>
          </a:prstGeom>
        </p:spPr>
        <p:txBody>
          <a:bodyPr anchor="t" rtlCol="false" tIns="0" lIns="0" bIns="0" rIns="0">
            <a:spAutoFit/>
          </a:bodyPr>
          <a:lstStyle/>
          <a:p>
            <a:pPr algn="just">
              <a:lnSpc>
                <a:spcPts val="3789"/>
              </a:lnSpc>
            </a:pPr>
            <a:r>
              <a:rPr lang="en-US" sz="2915" b="true">
                <a:solidFill>
                  <a:srgbClr val="000000"/>
                </a:solidFill>
                <a:latin typeface="Open Sauce Bold"/>
                <a:ea typeface="Open Sauce Bold"/>
                <a:cs typeface="Open Sauce Bold"/>
                <a:sym typeface="Open Sauce Bold"/>
              </a:rPr>
              <a:t>Color:</a:t>
            </a:r>
          </a:p>
          <a:p>
            <a:pPr algn="just">
              <a:lnSpc>
                <a:spcPts val="3789"/>
              </a:lnSpc>
              <a:spcBef>
                <a:spcPct val="0"/>
              </a:spcBef>
            </a:pPr>
            <a:r>
              <a:rPr lang="en-US" sz="2915">
                <a:solidFill>
                  <a:srgbClr val="000000"/>
                </a:solidFill>
                <a:latin typeface="Open Sauce"/>
                <a:ea typeface="Open Sauce"/>
                <a:cs typeface="Open Sauce"/>
                <a:sym typeface="Open Sauce"/>
              </a:rPr>
              <a:t>package com.example.newsheadlines.ui.theme</a:t>
            </a:r>
          </a:p>
          <a:p>
            <a:pPr algn="just">
              <a:lnSpc>
                <a:spcPts val="3789"/>
              </a:lnSpc>
              <a:spcBef>
                <a:spcPct val="0"/>
              </a:spcBef>
            </a:pPr>
          </a:p>
          <a:p>
            <a:pPr algn="just">
              <a:lnSpc>
                <a:spcPts val="3789"/>
              </a:lnSpc>
              <a:spcBef>
                <a:spcPct val="0"/>
              </a:spcBef>
            </a:pPr>
            <a:r>
              <a:rPr lang="en-US" sz="2915">
                <a:solidFill>
                  <a:srgbClr val="000000"/>
                </a:solidFill>
                <a:latin typeface="Open Sauce"/>
                <a:ea typeface="Open Sauce"/>
                <a:cs typeface="Open Sauce"/>
                <a:sym typeface="Open Sauce"/>
              </a:rPr>
              <a:t>import androidx.compose.ui.graphics.Color</a:t>
            </a:r>
          </a:p>
          <a:p>
            <a:pPr algn="just">
              <a:lnSpc>
                <a:spcPts val="3789"/>
              </a:lnSpc>
              <a:spcBef>
                <a:spcPct val="0"/>
              </a:spcBef>
            </a:pPr>
          </a:p>
          <a:p>
            <a:pPr algn="just">
              <a:lnSpc>
                <a:spcPts val="3789"/>
              </a:lnSpc>
              <a:spcBef>
                <a:spcPct val="0"/>
              </a:spcBef>
            </a:pPr>
            <a:r>
              <a:rPr lang="en-US" sz="2915">
                <a:solidFill>
                  <a:srgbClr val="000000"/>
                </a:solidFill>
                <a:latin typeface="Open Sauce"/>
                <a:ea typeface="Open Sauce"/>
                <a:cs typeface="Open Sauce"/>
                <a:sym typeface="Open Sauce"/>
              </a:rPr>
              <a:t>val Purple200 = Color(0xFFBB86FC)</a:t>
            </a:r>
          </a:p>
          <a:p>
            <a:pPr algn="just">
              <a:lnSpc>
                <a:spcPts val="3789"/>
              </a:lnSpc>
              <a:spcBef>
                <a:spcPct val="0"/>
              </a:spcBef>
            </a:pPr>
            <a:r>
              <a:rPr lang="en-US" sz="2915">
                <a:solidFill>
                  <a:srgbClr val="000000"/>
                </a:solidFill>
                <a:latin typeface="Open Sauce"/>
                <a:ea typeface="Open Sauce"/>
                <a:cs typeface="Open Sauce"/>
                <a:sym typeface="Open Sauce"/>
              </a:rPr>
              <a:t>val Purple500 = Color(0xFF6200EE)</a:t>
            </a:r>
          </a:p>
          <a:p>
            <a:pPr algn="just">
              <a:lnSpc>
                <a:spcPts val="3789"/>
              </a:lnSpc>
              <a:spcBef>
                <a:spcPct val="0"/>
              </a:spcBef>
            </a:pPr>
            <a:r>
              <a:rPr lang="en-US" sz="2915">
                <a:solidFill>
                  <a:srgbClr val="000000"/>
                </a:solidFill>
                <a:latin typeface="Open Sauce"/>
                <a:ea typeface="Open Sauce"/>
                <a:cs typeface="Open Sauce"/>
                <a:sym typeface="Open Sauce"/>
              </a:rPr>
              <a:t>val Purple700 = Color(0xFF3700B3)</a:t>
            </a:r>
          </a:p>
          <a:p>
            <a:pPr algn="just">
              <a:lnSpc>
                <a:spcPts val="3789"/>
              </a:lnSpc>
              <a:spcBef>
                <a:spcPct val="0"/>
              </a:spcBef>
            </a:pPr>
            <a:r>
              <a:rPr lang="en-US" sz="2915">
                <a:solidFill>
                  <a:srgbClr val="000000"/>
                </a:solidFill>
                <a:latin typeface="Open Sauce"/>
                <a:ea typeface="Open Sauce"/>
                <a:cs typeface="Open Sauce"/>
                <a:sym typeface="Open Sauce"/>
              </a:rPr>
              <a:t>val Teal200 = Color(0xFF03DAC5)</a:t>
            </a:r>
          </a:p>
          <a:p>
            <a:pPr algn="just">
              <a:lnSpc>
                <a:spcPts val="4439"/>
              </a:lnSpc>
              <a:spcBef>
                <a:spcPct val="0"/>
              </a:spcBef>
            </a:pPr>
            <a:r>
              <a:rPr lang="en-US" b="true" sz="3415">
                <a:solidFill>
                  <a:srgbClr val="000000"/>
                </a:solidFill>
                <a:latin typeface="Open Sauce Bold"/>
                <a:ea typeface="Open Sauce Bold"/>
                <a:cs typeface="Open Sauce Bold"/>
                <a:sym typeface="Open Sauce Bold"/>
              </a:rPr>
              <a:t>Shape:</a:t>
            </a:r>
          </a:p>
          <a:p>
            <a:pPr algn="just">
              <a:lnSpc>
                <a:spcPts val="3789"/>
              </a:lnSpc>
              <a:spcBef>
                <a:spcPct val="0"/>
              </a:spcBef>
            </a:pPr>
            <a:r>
              <a:rPr lang="en-US" sz="2915">
                <a:solidFill>
                  <a:srgbClr val="000000"/>
                </a:solidFill>
                <a:latin typeface="Open Sauce"/>
                <a:ea typeface="Open Sauce"/>
                <a:cs typeface="Open Sauce"/>
                <a:sym typeface="Open Sauce"/>
              </a:rPr>
              <a:t>package com.example.newsheadlines.ui.theme</a:t>
            </a:r>
          </a:p>
          <a:p>
            <a:pPr algn="just">
              <a:lnSpc>
                <a:spcPts val="3789"/>
              </a:lnSpc>
              <a:spcBef>
                <a:spcPct val="0"/>
              </a:spcBef>
            </a:pPr>
          </a:p>
          <a:p>
            <a:pPr algn="just">
              <a:lnSpc>
                <a:spcPts val="3789"/>
              </a:lnSpc>
              <a:spcBef>
                <a:spcPct val="0"/>
              </a:spcBef>
            </a:pPr>
            <a:r>
              <a:rPr lang="en-US" sz="2915">
                <a:solidFill>
                  <a:srgbClr val="000000"/>
                </a:solidFill>
                <a:latin typeface="Open Sauce"/>
                <a:ea typeface="Open Sauce"/>
                <a:cs typeface="Open Sauce"/>
                <a:sym typeface="Open Sauce"/>
              </a:rPr>
              <a:t>import androidx.compose.foundation.shape.RoundedCornerShape</a:t>
            </a:r>
          </a:p>
          <a:p>
            <a:pPr algn="just">
              <a:lnSpc>
                <a:spcPts val="3789"/>
              </a:lnSpc>
              <a:spcBef>
                <a:spcPct val="0"/>
              </a:spcBef>
            </a:pPr>
            <a:r>
              <a:rPr lang="en-US" sz="2915">
                <a:solidFill>
                  <a:srgbClr val="000000"/>
                </a:solidFill>
                <a:latin typeface="Open Sauce"/>
                <a:ea typeface="Open Sauce"/>
                <a:cs typeface="Open Sauce"/>
                <a:sym typeface="Open Sauce"/>
              </a:rPr>
              <a:t>import androidx.compose.material.Shapes</a:t>
            </a:r>
          </a:p>
          <a:p>
            <a:pPr algn="just">
              <a:lnSpc>
                <a:spcPts val="3789"/>
              </a:lnSpc>
              <a:spcBef>
                <a:spcPct val="0"/>
              </a:spcBef>
            </a:pPr>
            <a:r>
              <a:rPr lang="en-US" sz="2915">
                <a:solidFill>
                  <a:srgbClr val="000000"/>
                </a:solidFill>
                <a:latin typeface="Open Sauce"/>
                <a:ea typeface="Open Sauce"/>
                <a:cs typeface="Open Sauce"/>
                <a:sym typeface="Open Sauce"/>
              </a:rPr>
              <a:t>import androidx.compose.ui.unit.dp</a:t>
            </a:r>
          </a:p>
          <a:p>
            <a:pPr algn="just">
              <a:lnSpc>
                <a:spcPts val="3789"/>
              </a:lnSpc>
              <a:spcBef>
                <a:spcPct val="0"/>
              </a:spcBef>
            </a:pPr>
          </a:p>
          <a:p>
            <a:pPr algn="just">
              <a:lnSpc>
                <a:spcPts val="3789"/>
              </a:lnSpc>
              <a:spcBef>
                <a:spcPct val="0"/>
              </a:spcBef>
            </a:pPr>
            <a:r>
              <a:rPr lang="en-US" sz="2915">
                <a:solidFill>
                  <a:srgbClr val="000000"/>
                </a:solidFill>
                <a:latin typeface="Open Sauce"/>
                <a:ea typeface="Open Sauce"/>
                <a:cs typeface="Open Sauce"/>
                <a:sym typeface="Open Sauce"/>
              </a:rPr>
              <a:t>val Shapes = Shapes(</a:t>
            </a:r>
          </a:p>
          <a:p>
            <a:pPr algn="just">
              <a:lnSpc>
                <a:spcPts val="3789"/>
              </a:lnSpc>
              <a:spcBef>
                <a:spcPct val="0"/>
              </a:spcBef>
            </a:pPr>
            <a:r>
              <a:rPr lang="en-US" sz="2915">
                <a:solidFill>
                  <a:srgbClr val="000000"/>
                </a:solidFill>
                <a:latin typeface="Open Sauce"/>
                <a:ea typeface="Open Sauce"/>
                <a:cs typeface="Open Sauce"/>
                <a:sym typeface="Open Sauce"/>
              </a:rPr>
              <a:t>    small = RoundedCornerShape(4.dp),</a:t>
            </a:r>
          </a:p>
          <a:p>
            <a:pPr algn="just">
              <a:lnSpc>
                <a:spcPts val="3789"/>
              </a:lnSpc>
              <a:spcBef>
                <a:spcPct val="0"/>
              </a:spcBef>
            </a:pPr>
            <a:r>
              <a:rPr lang="en-US" sz="2915">
                <a:solidFill>
                  <a:srgbClr val="000000"/>
                </a:solidFill>
                <a:latin typeface="Open Sauce"/>
                <a:ea typeface="Open Sauce"/>
                <a:cs typeface="Open Sauce"/>
                <a:sym typeface="Open Sauce"/>
              </a:rPr>
              <a:t>    medium = RoundedCornerShape(4.dp),</a:t>
            </a:r>
          </a:p>
          <a:p>
            <a:pPr algn="just">
              <a:lnSpc>
                <a:spcPts val="3789"/>
              </a:lnSpc>
              <a:spcBef>
                <a:spcPct val="0"/>
              </a:spcBef>
            </a:pPr>
            <a:r>
              <a:rPr lang="en-US" sz="2915">
                <a:solidFill>
                  <a:srgbClr val="000000"/>
                </a:solidFill>
                <a:latin typeface="Open Sauce"/>
                <a:ea typeface="Open Sauce"/>
                <a:cs typeface="Open Sauce"/>
                <a:sym typeface="Open Sauce"/>
              </a:rPr>
              <a:t>    large = RoundedCornerShape(0.dp)</a:t>
            </a:r>
          </a:p>
          <a:p>
            <a:pPr algn="just">
              <a:lnSpc>
                <a:spcPts val="3789"/>
              </a:lnSpc>
              <a:spcBef>
                <a:spcPct val="0"/>
              </a:spcBef>
            </a:pPr>
            <a:r>
              <a:rPr lang="en-US" sz="2915">
                <a:solidFill>
                  <a:srgbClr val="000000"/>
                </a:solidFill>
                <a:latin typeface="Open Sauce"/>
                <a:ea typeface="Open Sauce"/>
                <a:cs typeface="Open Sauce"/>
                <a:sym typeface="Open Sauce"/>
              </a:rPr>
              <a: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2522260" y="648392"/>
            <a:ext cx="10136458" cy="9815148"/>
          </a:xfrm>
          <a:prstGeom prst="rect">
            <a:avLst/>
          </a:prstGeom>
        </p:spPr>
        <p:txBody>
          <a:bodyPr anchor="t" rtlCol="false" tIns="0" lIns="0" bIns="0" rIns="0">
            <a:spAutoFit/>
          </a:bodyPr>
          <a:lstStyle/>
          <a:p>
            <a:pPr algn="l">
              <a:lnSpc>
                <a:spcPts val="3319"/>
              </a:lnSpc>
            </a:pPr>
            <a:r>
              <a:rPr lang="en-US" sz="2553" b="true">
                <a:solidFill>
                  <a:srgbClr val="000000"/>
                </a:solidFill>
                <a:latin typeface="Open Sauce Bold"/>
                <a:ea typeface="Open Sauce Bold"/>
                <a:cs typeface="Open Sauce Bold"/>
                <a:sym typeface="Open Sauce Bold"/>
              </a:rPr>
              <a:t>Theme:</a:t>
            </a:r>
          </a:p>
          <a:p>
            <a:pPr algn="l">
              <a:lnSpc>
                <a:spcPts val="1629"/>
              </a:lnSpc>
              <a:spcBef>
                <a:spcPct val="0"/>
              </a:spcBef>
            </a:pPr>
            <a:r>
              <a:rPr lang="en-US" sz="1253">
                <a:solidFill>
                  <a:srgbClr val="000000"/>
                </a:solidFill>
                <a:latin typeface="Open Sauce"/>
                <a:ea typeface="Open Sauce"/>
                <a:cs typeface="Open Sauce"/>
                <a:sym typeface="Open Sauce"/>
              </a:rPr>
              <a:t>package com.example.newsheadlines.ui.theme</a:t>
            </a:r>
          </a:p>
          <a:p>
            <a:pPr algn="l">
              <a:lnSpc>
                <a:spcPts val="1629"/>
              </a:lnSpc>
              <a:spcBef>
                <a:spcPct val="0"/>
              </a:spcBef>
            </a:pPr>
          </a:p>
          <a:p>
            <a:pPr algn="l">
              <a:lnSpc>
                <a:spcPts val="1629"/>
              </a:lnSpc>
              <a:spcBef>
                <a:spcPct val="0"/>
              </a:spcBef>
            </a:pPr>
            <a:r>
              <a:rPr lang="en-US" sz="1253">
                <a:solidFill>
                  <a:srgbClr val="000000"/>
                </a:solidFill>
                <a:latin typeface="Open Sauce"/>
                <a:ea typeface="Open Sauce"/>
                <a:cs typeface="Open Sauce"/>
                <a:sym typeface="Open Sauce"/>
              </a:rPr>
              <a:t>import androidx.compose.foundation.isSystemInDarkTheme</a:t>
            </a:r>
          </a:p>
          <a:p>
            <a:pPr algn="l">
              <a:lnSpc>
                <a:spcPts val="1629"/>
              </a:lnSpc>
              <a:spcBef>
                <a:spcPct val="0"/>
              </a:spcBef>
            </a:pPr>
            <a:r>
              <a:rPr lang="en-US" sz="1253">
                <a:solidFill>
                  <a:srgbClr val="000000"/>
                </a:solidFill>
                <a:latin typeface="Open Sauce"/>
                <a:ea typeface="Open Sauce"/>
                <a:cs typeface="Open Sauce"/>
                <a:sym typeface="Open Sauce"/>
              </a:rPr>
              <a:t>import androidx.compose.material.MaterialTheme</a:t>
            </a:r>
          </a:p>
          <a:p>
            <a:pPr algn="l">
              <a:lnSpc>
                <a:spcPts val="1629"/>
              </a:lnSpc>
              <a:spcBef>
                <a:spcPct val="0"/>
              </a:spcBef>
            </a:pPr>
            <a:r>
              <a:rPr lang="en-US" sz="1253">
                <a:solidFill>
                  <a:srgbClr val="000000"/>
                </a:solidFill>
                <a:latin typeface="Open Sauce"/>
                <a:ea typeface="Open Sauce"/>
                <a:cs typeface="Open Sauce"/>
                <a:sym typeface="Open Sauce"/>
              </a:rPr>
              <a:t>import androidx.compose.material.darkColors</a:t>
            </a:r>
          </a:p>
          <a:p>
            <a:pPr algn="l">
              <a:lnSpc>
                <a:spcPts val="1629"/>
              </a:lnSpc>
              <a:spcBef>
                <a:spcPct val="0"/>
              </a:spcBef>
            </a:pPr>
            <a:r>
              <a:rPr lang="en-US" sz="1253">
                <a:solidFill>
                  <a:srgbClr val="000000"/>
                </a:solidFill>
                <a:latin typeface="Open Sauce"/>
                <a:ea typeface="Open Sauce"/>
                <a:cs typeface="Open Sauce"/>
                <a:sym typeface="Open Sauce"/>
              </a:rPr>
              <a:t>import androidx.compose.material.lightColors</a:t>
            </a:r>
          </a:p>
          <a:p>
            <a:pPr algn="l">
              <a:lnSpc>
                <a:spcPts val="1629"/>
              </a:lnSpc>
              <a:spcBef>
                <a:spcPct val="0"/>
              </a:spcBef>
            </a:pPr>
            <a:r>
              <a:rPr lang="en-US" sz="1253">
                <a:solidFill>
                  <a:srgbClr val="000000"/>
                </a:solidFill>
                <a:latin typeface="Open Sauce"/>
                <a:ea typeface="Open Sauce"/>
                <a:cs typeface="Open Sauce"/>
                <a:sym typeface="Open Sauce"/>
              </a:rPr>
              <a:t>import androidx.compose.runtime.Composable</a:t>
            </a:r>
          </a:p>
          <a:p>
            <a:pPr algn="l">
              <a:lnSpc>
                <a:spcPts val="1629"/>
              </a:lnSpc>
              <a:spcBef>
                <a:spcPct val="0"/>
              </a:spcBef>
            </a:pPr>
          </a:p>
          <a:p>
            <a:pPr algn="l">
              <a:lnSpc>
                <a:spcPts val="1629"/>
              </a:lnSpc>
              <a:spcBef>
                <a:spcPct val="0"/>
              </a:spcBef>
            </a:pPr>
            <a:r>
              <a:rPr lang="en-US" sz="1253">
                <a:solidFill>
                  <a:srgbClr val="000000"/>
                </a:solidFill>
                <a:latin typeface="Open Sauce"/>
                <a:ea typeface="Open Sauce"/>
                <a:cs typeface="Open Sauce"/>
                <a:sym typeface="Open Sauce"/>
              </a:rPr>
              <a:t>private val DarkColorPalette = darkColors(</a:t>
            </a:r>
          </a:p>
          <a:p>
            <a:pPr algn="l">
              <a:lnSpc>
                <a:spcPts val="1629"/>
              </a:lnSpc>
              <a:spcBef>
                <a:spcPct val="0"/>
              </a:spcBef>
            </a:pPr>
            <a:r>
              <a:rPr lang="en-US" sz="1253">
                <a:solidFill>
                  <a:srgbClr val="000000"/>
                </a:solidFill>
                <a:latin typeface="Open Sauce"/>
                <a:ea typeface="Open Sauce"/>
                <a:cs typeface="Open Sauce"/>
                <a:sym typeface="Open Sauce"/>
              </a:rPr>
              <a:t>    primary = Purple200,</a:t>
            </a:r>
          </a:p>
          <a:p>
            <a:pPr algn="l">
              <a:lnSpc>
                <a:spcPts val="1629"/>
              </a:lnSpc>
              <a:spcBef>
                <a:spcPct val="0"/>
              </a:spcBef>
            </a:pPr>
            <a:r>
              <a:rPr lang="en-US" sz="1253">
                <a:solidFill>
                  <a:srgbClr val="000000"/>
                </a:solidFill>
                <a:latin typeface="Open Sauce"/>
                <a:ea typeface="Open Sauce"/>
                <a:cs typeface="Open Sauce"/>
                <a:sym typeface="Open Sauce"/>
              </a:rPr>
              <a:t>    primaryVariant = Purple700,</a:t>
            </a:r>
          </a:p>
          <a:p>
            <a:pPr algn="l">
              <a:lnSpc>
                <a:spcPts val="1629"/>
              </a:lnSpc>
              <a:spcBef>
                <a:spcPct val="0"/>
              </a:spcBef>
            </a:pPr>
            <a:r>
              <a:rPr lang="en-US" sz="1253">
                <a:solidFill>
                  <a:srgbClr val="000000"/>
                </a:solidFill>
                <a:latin typeface="Open Sauce"/>
                <a:ea typeface="Open Sauce"/>
                <a:cs typeface="Open Sauce"/>
                <a:sym typeface="Open Sauce"/>
              </a:rPr>
              <a:t>    secondary = Teal200</a:t>
            </a:r>
          </a:p>
          <a:p>
            <a:pPr algn="l">
              <a:lnSpc>
                <a:spcPts val="1629"/>
              </a:lnSpc>
              <a:spcBef>
                <a:spcPct val="0"/>
              </a:spcBef>
            </a:pPr>
            <a:r>
              <a:rPr lang="en-US" sz="1253">
                <a:solidFill>
                  <a:srgbClr val="000000"/>
                </a:solidFill>
                <a:latin typeface="Open Sauce"/>
                <a:ea typeface="Open Sauce"/>
                <a:cs typeface="Open Sauce"/>
                <a:sym typeface="Open Sauce"/>
              </a:rPr>
              <a:t>)</a:t>
            </a:r>
          </a:p>
          <a:p>
            <a:pPr algn="l">
              <a:lnSpc>
                <a:spcPts val="1629"/>
              </a:lnSpc>
              <a:spcBef>
                <a:spcPct val="0"/>
              </a:spcBef>
            </a:pPr>
          </a:p>
          <a:p>
            <a:pPr algn="l">
              <a:lnSpc>
                <a:spcPts val="1629"/>
              </a:lnSpc>
              <a:spcBef>
                <a:spcPct val="0"/>
              </a:spcBef>
            </a:pPr>
            <a:r>
              <a:rPr lang="en-US" sz="1253">
                <a:solidFill>
                  <a:srgbClr val="000000"/>
                </a:solidFill>
                <a:latin typeface="Open Sauce"/>
                <a:ea typeface="Open Sauce"/>
                <a:cs typeface="Open Sauce"/>
                <a:sym typeface="Open Sauce"/>
              </a:rPr>
              <a:t>private val LightColorPalette = lightColors(</a:t>
            </a:r>
          </a:p>
          <a:p>
            <a:pPr algn="l">
              <a:lnSpc>
                <a:spcPts val="1629"/>
              </a:lnSpc>
              <a:spcBef>
                <a:spcPct val="0"/>
              </a:spcBef>
            </a:pPr>
            <a:r>
              <a:rPr lang="en-US" sz="1253">
                <a:solidFill>
                  <a:srgbClr val="000000"/>
                </a:solidFill>
                <a:latin typeface="Open Sauce"/>
                <a:ea typeface="Open Sauce"/>
                <a:cs typeface="Open Sauce"/>
                <a:sym typeface="Open Sauce"/>
              </a:rPr>
              <a:t>    primary = Purple500,</a:t>
            </a:r>
          </a:p>
          <a:p>
            <a:pPr algn="l">
              <a:lnSpc>
                <a:spcPts val="1629"/>
              </a:lnSpc>
              <a:spcBef>
                <a:spcPct val="0"/>
              </a:spcBef>
            </a:pPr>
            <a:r>
              <a:rPr lang="en-US" sz="1253">
                <a:solidFill>
                  <a:srgbClr val="000000"/>
                </a:solidFill>
                <a:latin typeface="Open Sauce"/>
                <a:ea typeface="Open Sauce"/>
                <a:cs typeface="Open Sauce"/>
                <a:sym typeface="Open Sauce"/>
              </a:rPr>
              <a:t>    primaryVariant = Purple700,</a:t>
            </a:r>
          </a:p>
          <a:p>
            <a:pPr algn="l">
              <a:lnSpc>
                <a:spcPts val="1629"/>
              </a:lnSpc>
              <a:spcBef>
                <a:spcPct val="0"/>
              </a:spcBef>
            </a:pPr>
            <a:r>
              <a:rPr lang="en-US" sz="1253">
                <a:solidFill>
                  <a:srgbClr val="000000"/>
                </a:solidFill>
                <a:latin typeface="Open Sauce"/>
                <a:ea typeface="Open Sauce"/>
                <a:cs typeface="Open Sauce"/>
                <a:sym typeface="Open Sauce"/>
              </a:rPr>
              <a:t>    secondary = Teal200</a:t>
            </a:r>
          </a:p>
          <a:p>
            <a:pPr algn="l">
              <a:lnSpc>
                <a:spcPts val="1629"/>
              </a:lnSpc>
              <a:spcBef>
                <a:spcPct val="0"/>
              </a:spcBef>
            </a:pPr>
          </a:p>
          <a:p>
            <a:pPr algn="l">
              <a:lnSpc>
                <a:spcPts val="1629"/>
              </a:lnSpc>
              <a:spcBef>
                <a:spcPct val="0"/>
              </a:spcBef>
            </a:pPr>
            <a:r>
              <a:rPr lang="en-US" sz="1253">
                <a:solidFill>
                  <a:srgbClr val="000000"/>
                </a:solidFill>
                <a:latin typeface="Open Sauce"/>
                <a:ea typeface="Open Sauce"/>
                <a:cs typeface="Open Sauce"/>
                <a:sym typeface="Open Sauce"/>
              </a:rPr>
              <a:t>    /* Other default colors to override</a:t>
            </a:r>
          </a:p>
          <a:p>
            <a:pPr algn="l">
              <a:lnSpc>
                <a:spcPts val="1629"/>
              </a:lnSpc>
              <a:spcBef>
                <a:spcPct val="0"/>
              </a:spcBef>
            </a:pPr>
            <a:r>
              <a:rPr lang="en-US" sz="1253">
                <a:solidFill>
                  <a:srgbClr val="000000"/>
                </a:solidFill>
                <a:latin typeface="Open Sauce"/>
                <a:ea typeface="Open Sauce"/>
                <a:cs typeface="Open Sauce"/>
                <a:sym typeface="Open Sauce"/>
              </a:rPr>
              <a:t>    background = Color.White,</a:t>
            </a:r>
          </a:p>
          <a:p>
            <a:pPr algn="l">
              <a:lnSpc>
                <a:spcPts val="1629"/>
              </a:lnSpc>
              <a:spcBef>
                <a:spcPct val="0"/>
              </a:spcBef>
            </a:pPr>
            <a:r>
              <a:rPr lang="en-US" sz="1253">
                <a:solidFill>
                  <a:srgbClr val="000000"/>
                </a:solidFill>
                <a:latin typeface="Open Sauce"/>
                <a:ea typeface="Open Sauce"/>
                <a:cs typeface="Open Sauce"/>
                <a:sym typeface="Open Sauce"/>
              </a:rPr>
              <a:t>    surface = Color.White,</a:t>
            </a:r>
          </a:p>
          <a:p>
            <a:pPr algn="l">
              <a:lnSpc>
                <a:spcPts val="1629"/>
              </a:lnSpc>
              <a:spcBef>
                <a:spcPct val="0"/>
              </a:spcBef>
            </a:pPr>
            <a:r>
              <a:rPr lang="en-US" sz="1253">
                <a:solidFill>
                  <a:srgbClr val="000000"/>
                </a:solidFill>
                <a:latin typeface="Open Sauce"/>
                <a:ea typeface="Open Sauce"/>
                <a:cs typeface="Open Sauce"/>
                <a:sym typeface="Open Sauce"/>
              </a:rPr>
              <a:t>    onPrimary = Color.White,</a:t>
            </a:r>
          </a:p>
          <a:p>
            <a:pPr algn="l">
              <a:lnSpc>
                <a:spcPts val="1629"/>
              </a:lnSpc>
              <a:spcBef>
                <a:spcPct val="0"/>
              </a:spcBef>
            </a:pPr>
            <a:r>
              <a:rPr lang="en-US" sz="1253">
                <a:solidFill>
                  <a:srgbClr val="000000"/>
                </a:solidFill>
                <a:latin typeface="Open Sauce"/>
                <a:ea typeface="Open Sauce"/>
                <a:cs typeface="Open Sauce"/>
                <a:sym typeface="Open Sauce"/>
              </a:rPr>
              <a:t>    onSecondary = Color.Black,</a:t>
            </a:r>
          </a:p>
          <a:p>
            <a:pPr algn="l">
              <a:lnSpc>
                <a:spcPts val="1629"/>
              </a:lnSpc>
              <a:spcBef>
                <a:spcPct val="0"/>
              </a:spcBef>
            </a:pPr>
            <a:r>
              <a:rPr lang="en-US" sz="1253">
                <a:solidFill>
                  <a:srgbClr val="000000"/>
                </a:solidFill>
                <a:latin typeface="Open Sauce"/>
                <a:ea typeface="Open Sauce"/>
                <a:cs typeface="Open Sauce"/>
                <a:sym typeface="Open Sauce"/>
              </a:rPr>
              <a:t>    onBackground = Color.Black,</a:t>
            </a:r>
          </a:p>
          <a:p>
            <a:pPr algn="l">
              <a:lnSpc>
                <a:spcPts val="1629"/>
              </a:lnSpc>
              <a:spcBef>
                <a:spcPct val="0"/>
              </a:spcBef>
            </a:pPr>
            <a:r>
              <a:rPr lang="en-US" sz="1253">
                <a:solidFill>
                  <a:srgbClr val="000000"/>
                </a:solidFill>
                <a:latin typeface="Open Sauce"/>
                <a:ea typeface="Open Sauce"/>
                <a:cs typeface="Open Sauce"/>
                <a:sym typeface="Open Sauce"/>
              </a:rPr>
              <a:t>    onSurface = Color.Black,</a:t>
            </a:r>
          </a:p>
          <a:p>
            <a:pPr algn="l">
              <a:lnSpc>
                <a:spcPts val="1629"/>
              </a:lnSpc>
              <a:spcBef>
                <a:spcPct val="0"/>
              </a:spcBef>
            </a:pPr>
            <a:r>
              <a:rPr lang="en-US" sz="1253">
                <a:solidFill>
                  <a:srgbClr val="000000"/>
                </a:solidFill>
                <a:latin typeface="Open Sauce"/>
                <a:ea typeface="Open Sauce"/>
                <a:cs typeface="Open Sauce"/>
                <a:sym typeface="Open Sauce"/>
              </a:rPr>
              <a:t>    */</a:t>
            </a:r>
          </a:p>
          <a:p>
            <a:pPr algn="l">
              <a:lnSpc>
                <a:spcPts val="1629"/>
              </a:lnSpc>
              <a:spcBef>
                <a:spcPct val="0"/>
              </a:spcBef>
            </a:pPr>
            <a:r>
              <a:rPr lang="en-US" sz="1253">
                <a:solidFill>
                  <a:srgbClr val="000000"/>
                </a:solidFill>
                <a:latin typeface="Open Sauce"/>
                <a:ea typeface="Open Sauce"/>
                <a:cs typeface="Open Sauce"/>
                <a:sym typeface="Open Sauce"/>
              </a:rPr>
              <a:t>)</a:t>
            </a:r>
          </a:p>
          <a:p>
            <a:pPr algn="l">
              <a:lnSpc>
                <a:spcPts val="1629"/>
              </a:lnSpc>
              <a:spcBef>
                <a:spcPct val="0"/>
              </a:spcBef>
            </a:pPr>
          </a:p>
          <a:p>
            <a:pPr algn="l">
              <a:lnSpc>
                <a:spcPts val="1629"/>
              </a:lnSpc>
              <a:spcBef>
                <a:spcPct val="0"/>
              </a:spcBef>
            </a:pPr>
            <a:r>
              <a:rPr lang="en-US" sz="1253">
                <a:solidFill>
                  <a:srgbClr val="000000"/>
                </a:solidFill>
                <a:latin typeface="Open Sauce"/>
                <a:ea typeface="Open Sauce"/>
                <a:cs typeface="Open Sauce"/>
                <a:sym typeface="Open Sauce"/>
              </a:rPr>
              <a:t>@Composable</a:t>
            </a:r>
          </a:p>
          <a:p>
            <a:pPr algn="l">
              <a:lnSpc>
                <a:spcPts val="1629"/>
              </a:lnSpc>
              <a:spcBef>
                <a:spcPct val="0"/>
              </a:spcBef>
            </a:pPr>
            <a:r>
              <a:rPr lang="en-US" sz="1253">
                <a:solidFill>
                  <a:srgbClr val="000000"/>
                </a:solidFill>
                <a:latin typeface="Open Sauce"/>
                <a:ea typeface="Open Sauce"/>
                <a:cs typeface="Open Sauce"/>
                <a:sym typeface="Open Sauce"/>
              </a:rPr>
              <a:t>fun NewsHeadlinesTheme(</a:t>
            </a:r>
          </a:p>
          <a:p>
            <a:pPr algn="l">
              <a:lnSpc>
                <a:spcPts val="1629"/>
              </a:lnSpc>
              <a:spcBef>
                <a:spcPct val="0"/>
              </a:spcBef>
            </a:pPr>
            <a:r>
              <a:rPr lang="en-US" sz="1253">
                <a:solidFill>
                  <a:srgbClr val="000000"/>
                </a:solidFill>
                <a:latin typeface="Open Sauce"/>
                <a:ea typeface="Open Sauce"/>
                <a:cs typeface="Open Sauce"/>
                <a:sym typeface="Open Sauce"/>
              </a:rPr>
              <a:t>    darkTheme: Boolean = isSystemInDarkTheme(),</a:t>
            </a:r>
          </a:p>
          <a:p>
            <a:pPr algn="l">
              <a:lnSpc>
                <a:spcPts val="1629"/>
              </a:lnSpc>
              <a:spcBef>
                <a:spcPct val="0"/>
              </a:spcBef>
            </a:pPr>
            <a:r>
              <a:rPr lang="en-US" sz="1253">
                <a:solidFill>
                  <a:srgbClr val="000000"/>
                </a:solidFill>
                <a:latin typeface="Open Sauce"/>
                <a:ea typeface="Open Sauce"/>
                <a:cs typeface="Open Sauce"/>
                <a:sym typeface="Open Sauce"/>
              </a:rPr>
              <a:t>    content: @Composable () -&gt; Unit</a:t>
            </a:r>
          </a:p>
          <a:p>
            <a:pPr algn="l">
              <a:lnSpc>
                <a:spcPts val="1629"/>
              </a:lnSpc>
              <a:spcBef>
                <a:spcPct val="0"/>
              </a:spcBef>
            </a:pPr>
            <a:r>
              <a:rPr lang="en-US" sz="1253">
                <a:solidFill>
                  <a:srgbClr val="000000"/>
                </a:solidFill>
                <a:latin typeface="Open Sauce"/>
                <a:ea typeface="Open Sauce"/>
                <a:cs typeface="Open Sauce"/>
                <a:sym typeface="Open Sauce"/>
              </a:rPr>
              <a:t>) {</a:t>
            </a:r>
          </a:p>
          <a:p>
            <a:pPr algn="l">
              <a:lnSpc>
                <a:spcPts val="1629"/>
              </a:lnSpc>
              <a:spcBef>
                <a:spcPct val="0"/>
              </a:spcBef>
            </a:pPr>
            <a:r>
              <a:rPr lang="en-US" sz="1253">
                <a:solidFill>
                  <a:srgbClr val="000000"/>
                </a:solidFill>
                <a:latin typeface="Open Sauce"/>
                <a:ea typeface="Open Sauce"/>
                <a:cs typeface="Open Sauce"/>
                <a:sym typeface="Open Sauce"/>
              </a:rPr>
              <a:t>    val colors = if (darkTheme) {</a:t>
            </a:r>
          </a:p>
          <a:p>
            <a:pPr algn="l">
              <a:lnSpc>
                <a:spcPts val="1629"/>
              </a:lnSpc>
              <a:spcBef>
                <a:spcPct val="0"/>
              </a:spcBef>
            </a:pPr>
            <a:r>
              <a:rPr lang="en-US" sz="1253">
                <a:solidFill>
                  <a:srgbClr val="000000"/>
                </a:solidFill>
                <a:latin typeface="Open Sauce"/>
                <a:ea typeface="Open Sauce"/>
                <a:cs typeface="Open Sauce"/>
                <a:sym typeface="Open Sauce"/>
              </a:rPr>
              <a:t>        DarkColorPalette</a:t>
            </a:r>
          </a:p>
          <a:p>
            <a:pPr algn="l">
              <a:lnSpc>
                <a:spcPts val="1629"/>
              </a:lnSpc>
              <a:spcBef>
                <a:spcPct val="0"/>
              </a:spcBef>
            </a:pPr>
            <a:r>
              <a:rPr lang="en-US" sz="1253">
                <a:solidFill>
                  <a:srgbClr val="000000"/>
                </a:solidFill>
                <a:latin typeface="Open Sauce"/>
                <a:ea typeface="Open Sauce"/>
                <a:cs typeface="Open Sauce"/>
                <a:sym typeface="Open Sauce"/>
              </a:rPr>
              <a:t>    } else {</a:t>
            </a:r>
          </a:p>
          <a:p>
            <a:pPr algn="l">
              <a:lnSpc>
                <a:spcPts val="1629"/>
              </a:lnSpc>
              <a:spcBef>
                <a:spcPct val="0"/>
              </a:spcBef>
            </a:pPr>
            <a:r>
              <a:rPr lang="en-US" sz="1253">
                <a:solidFill>
                  <a:srgbClr val="000000"/>
                </a:solidFill>
                <a:latin typeface="Open Sauce"/>
                <a:ea typeface="Open Sauce"/>
                <a:cs typeface="Open Sauce"/>
                <a:sym typeface="Open Sauce"/>
              </a:rPr>
              <a:t>        LightColorPalette</a:t>
            </a:r>
          </a:p>
          <a:p>
            <a:pPr algn="l">
              <a:lnSpc>
                <a:spcPts val="1629"/>
              </a:lnSpc>
              <a:spcBef>
                <a:spcPct val="0"/>
              </a:spcBef>
            </a:pPr>
            <a:r>
              <a:rPr lang="en-US" sz="1253">
                <a:solidFill>
                  <a:srgbClr val="000000"/>
                </a:solidFill>
                <a:latin typeface="Open Sauce"/>
                <a:ea typeface="Open Sauce"/>
                <a:cs typeface="Open Sauce"/>
                <a:sym typeface="Open Sauce"/>
              </a:rPr>
              <a:t>    }</a:t>
            </a:r>
          </a:p>
          <a:p>
            <a:pPr algn="l">
              <a:lnSpc>
                <a:spcPts val="1629"/>
              </a:lnSpc>
              <a:spcBef>
                <a:spcPct val="0"/>
              </a:spcBef>
            </a:pPr>
          </a:p>
          <a:p>
            <a:pPr algn="l">
              <a:lnSpc>
                <a:spcPts val="1629"/>
              </a:lnSpc>
              <a:spcBef>
                <a:spcPct val="0"/>
              </a:spcBef>
            </a:pPr>
            <a:r>
              <a:rPr lang="en-US" sz="1253">
                <a:solidFill>
                  <a:srgbClr val="000000"/>
                </a:solidFill>
                <a:latin typeface="Open Sauce"/>
                <a:ea typeface="Open Sauce"/>
                <a:cs typeface="Open Sauce"/>
                <a:sym typeface="Open Sauce"/>
              </a:rPr>
              <a:t>    MaterialTheme(</a:t>
            </a:r>
          </a:p>
          <a:p>
            <a:pPr algn="l">
              <a:lnSpc>
                <a:spcPts val="1629"/>
              </a:lnSpc>
              <a:spcBef>
                <a:spcPct val="0"/>
              </a:spcBef>
            </a:pPr>
            <a:r>
              <a:rPr lang="en-US" sz="1253">
                <a:solidFill>
                  <a:srgbClr val="000000"/>
                </a:solidFill>
                <a:latin typeface="Open Sauce"/>
                <a:ea typeface="Open Sauce"/>
                <a:cs typeface="Open Sauce"/>
                <a:sym typeface="Open Sauce"/>
              </a:rPr>
              <a:t>        colors = colors,</a:t>
            </a:r>
          </a:p>
          <a:p>
            <a:pPr algn="l">
              <a:lnSpc>
                <a:spcPts val="1629"/>
              </a:lnSpc>
              <a:spcBef>
                <a:spcPct val="0"/>
              </a:spcBef>
            </a:pPr>
            <a:r>
              <a:rPr lang="en-US" sz="1253">
                <a:solidFill>
                  <a:srgbClr val="000000"/>
                </a:solidFill>
                <a:latin typeface="Open Sauce"/>
                <a:ea typeface="Open Sauce"/>
                <a:cs typeface="Open Sauce"/>
                <a:sym typeface="Open Sauce"/>
              </a:rPr>
              <a:t>        typography = Typography,</a:t>
            </a:r>
          </a:p>
          <a:p>
            <a:pPr algn="l">
              <a:lnSpc>
                <a:spcPts val="1629"/>
              </a:lnSpc>
              <a:spcBef>
                <a:spcPct val="0"/>
              </a:spcBef>
            </a:pPr>
            <a:r>
              <a:rPr lang="en-US" sz="1253">
                <a:solidFill>
                  <a:srgbClr val="000000"/>
                </a:solidFill>
                <a:latin typeface="Open Sauce"/>
                <a:ea typeface="Open Sauce"/>
                <a:cs typeface="Open Sauce"/>
                <a:sym typeface="Open Sauce"/>
              </a:rPr>
              <a:t>        shapes = Shapes,</a:t>
            </a:r>
          </a:p>
          <a:p>
            <a:pPr algn="l">
              <a:lnSpc>
                <a:spcPts val="1629"/>
              </a:lnSpc>
              <a:spcBef>
                <a:spcPct val="0"/>
              </a:spcBef>
            </a:pPr>
            <a:r>
              <a:rPr lang="en-US" sz="1253">
                <a:solidFill>
                  <a:srgbClr val="000000"/>
                </a:solidFill>
                <a:latin typeface="Open Sauce"/>
                <a:ea typeface="Open Sauce"/>
                <a:cs typeface="Open Sauce"/>
                <a:sym typeface="Open Sauce"/>
              </a:rPr>
              <a:t>        content = content</a:t>
            </a:r>
          </a:p>
          <a:p>
            <a:pPr algn="l">
              <a:lnSpc>
                <a:spcPts val="1629"/>
              </a:lnSpc>
              <a:spcBef>
                <a:spcPct val="0"/>
              </a:spcBef>
            </a:pPr>
            <a:r>
              <a:rPr lang="en-US" sz="1253">
                <a:solidFill>
                  <a:srgbClr val="000000"/>
                </a:solidFill>
                <a:latin typeface="Open Sauce"/>
                <a:ea typeface="Open Sauce"/>
                <a:cs typeface="Open Sauce"/>
                <a:sym typeface="Open Sauce"/>
              </a:rPr>
              <a:t>    )</a:t>
            </a:r>
          </a:p>
          <a:p>
            <a:pPr algn="l">
              <a:lnSpc>
                <a:spcPts val="1629"/>
              </a:lnSpc>
              <a:spcBef>
                <a:spcPct val="0"/>
              </a:spcBef>
            </a:pPr>
            <a:r>
              <a:rPr lang="en-US" sz="1253">
                <a:solidFill>
                  <a:srgbClr val="000000"/>
                </a:solidFill>
                <a:latin typeface="Open Sauce"/>
                <a:ea typeface="Open Sauce"/>
                <a:cs typeface="Open Sauce"/>
                <a:sym typeface="Open Sauce"/>
              </a:rPr>
              <a: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3137671" y="952012"/>
            <a:ext cx="8326197" cy="9299972"/>
          </a:xfrm>
          <a:prstGeom prst="rect">
            <a:avLst/>
          </a:prstGeom>
        </p:spPr>
        <p:txBody>
          <a:bodyPr anchor="t" rtlCol="false" tIns="0" lIns="0" bIns="0" rIns="0">
            <a:spAutoFit/>
          </a:bodyPr>
          <a:lstStyle/>
          <a:p>
            <a:pPr algn="l">
              <a:lnSpc>
                <a:spcPts val="4444"/>
              </a:lnSpc>
            </a:pPr>
            <a:r>
              <a:rPr lang="en-US" sz="3418" b="true">
                <a:solidFill>
                  <a:srgbClr val="000000"/>
                </a:solidFill>
                <a:latin typeface="Open Sauce Bold"/>
                <a:ea typeface="Open Sauce Bold"/>
                <a:cs typeface="Open Sauce Bold"/>
                <a:sym typeface="Open Sauce Bold"/>
              </a:rPr>
              <a:t>Type:</a:t>
            </a:r>
          </a:p>
          <a:p>
            <a:pPr algn="l">
              <a:lnSpc>
                <a:spcPts val="2624"/>
              </a:lnSpc>
              <a:spcBef>
                <a:spcPct val="0"/>
              </a:spcBef>
            </a:pPr>
            <a:r>
              <a:rPr lang="en-US" sz="2018">
                <a:solidFill>
                  <a:srgbClr val="000000"/>
                </a:solidFill>
                <a:latin typeface="Open Sauce"/>
                <a:ea typeface="Open Sauce"/>
                <a:cs typeface="Open Sauce"/>
                <a:sym typeface="Open Sauce"/>
              </a:rPr>
              <a:t>package com.example.newsheadlines.ui.theme</a:t>
            </a:r>
          </a:p>
          <a:p>
            <a:pPr algn="l">
              <a:lnSpc>
                <a:spcPts val="2624"/>
              </a:lnSpc>
              <a:spcBef>
                <a:spcPct val="0"/>
              </a:spcBef>
            </a:pPr>
            <a:r>
              <a:rPr lang="en-US" sz="2018">
                <a:solidFill>
                  <a:srgbClr val="000000"/>
                </a:solidFill>
                <a:latin typeface="Open Sauce"/>
                <a:ea typeface="Open Sauce"/>
                <a:cs typeface="Open Sauce"/>
                <a:sym typeface="Open Sauce"/>
              </a:rPr>
              <a:t>import androidx.compose.material.Typography</a:t>
            </a:r>
          </a:p>
          <a:p>
            <a:pPr algn="l">
              <a:lnSpc>
                <a:spcPts val="2624"/>
              </a:lnSpc>
              <a:spcBef>
                <a:spcPct val="0"/>
              </a:spcBef>
            </a:pPr>
            <a:r>
              <a:rPr lang="en-US" sz="2018">
                <a:solidFill>
                  <a:srgbClr val="000000"/>
                </a:solidFill>
                <a:latin typeface="Open Sauce"/>
                <a:ea typeface="Open Sauce"/>
                <a:cs typeface="Open Sauce"/>
                <a:sym typeface="Open Sauce"/>
              </a:rPr>
              <a:t>import androidx.compose.ui.text.TextStyle</a:t>
            </a:r>
          </a:p>
          <a:p>
            <a:pPr algn="l">
              <a:lnSpc>
                <a:spcPts val="2624"/>
              </a:lnSpc>
              <a:spcBef>
                <a:spcPct val="0"/>
              </a:spcBef>
            </a:pPr>
            <a:r>
              <a:rPr lang="en-US" sz="2018">
                <a:solidFill>
                  <a:srgbClr val="000000"/>
                </a:solidFill>
                <a:latin typeface="Open Sauce"/>
                <a:ea typeface="Open Sauce"/>
                <a:cs typeface="Open Sauce"/>
                <a:sym typeface="Open Sauce"/>
              </a:rPr>
              <a:t>import androidx.compose.ui.text.font.FontFamily</a:t>
            </a:r>
          </a:p>
          <a:p>
            <a:pPr algn="l">
              <a:lnSpc>
                <a:spcPts val="2624"/>
              </a:lnSpc>
              <a:spcBef>
                <a:spcPct val="0"/>
              </a:spcBef>
            </a:pPr>
            <a:r>
              <a:rPr lang="en-US" sz="2018">
                <a:solidFill>
                  <a:srgbClr val="000000"/>
                </a:solidFill>
                <a:latin typeface="Open Sauce"/>
                <a:ea typeface="Open Sauce"/>
                <a:cs typeface="Open Sauce"/>
                <a:sym typeface="Open Sauce"/>
              </a:rPr>
              <a:t>import androidx.compose.ui.text.font.FontWeight</a:t>
            </a:r>
          </a:p>
          <a:p>
            <a:pPr algn="l">
              <a:lnSpc>
                <a:spcPts val="2624"/>
              </a:lnSpc>
              <a:spcBef>
                <a:spcPct val="0"/>
              </a:spcBef>
            </a:pPr>
            <a:r>
              <a:rPr lang="en-US" sz="2018">
                <a:solidFill>
                  <a:srgbClr val="000000"/>
                </a:solidFill>
                <a:latin typeface="Open Sauce"/>
                <a:ea typeface="Open Sauce"/>
                <a:cs typeface="Open Sauce"/>
                <a:sym typeface="Open Sauce"/>
              </a:rPr>
              <a:t>import androidx.compose.ui.unit.sp</a:t>
            </a:r>
          </a:p>
          <a:p>
            <a:pPr algn="l">
              <a:lnSpc>
                <a:spcPts val="2624"/>
              </a:lnSpc>
              <a:spcBef>
                <a:spcPct val="0"/>
              </a:spcBef>
            </a:pPr>
          </a:p>
          <a:p>
            <a:pPr algn="l">
              <a:lnSpc>
                <a:spcPts val="2624"/>
              </a:lnSpc>
              <a:spcBef>
                <a:spcPct val="0"/>
              </a:spcBef>
            </a:pPr>
            <a:r>
              <a:rPr lang="en-US" sz="2018">
                <a:solidFill>
                  <a:srgbClr val="000000"/>
                </a:solidFill>
                <a:latin typeface="Open Sauce"/>
                <a:ea typeface="Open Sauce"/>
                <a:cs typeface="Open Sauce"/>
                <a:sym typeface="Open Sauce"/>
              </a:rPr>
              <a:t>// Set of Material typography styles to start with</a:t>
            </a:r>
          </a:p>
          <a:p>
            <a:pPr algn="l">
              <a:lnSpc>
                <a:spcPts val="2624"/>
              </a:lnSpc>
              <a:spcBef>
                <a:spcPct val="0"/>
              </a:spcBef>
            </a:pPr>
            <a:r>
              <a:rPr lang="en-US" sz="2018">
                <a:solidFill>
                  <a:srgbClr val="000000"/>
                </a:solidFill>
                <a:latin typeface="Open Sauce"/>
                <a:ea typeface="Open Sauce"/>
                <a:cs typeface="Open Sauce"/>
                <a:sym typeface="Open Sauce"/>
              </a:rPr>
              <a:t>val Typography = Typography(</a:t>
            </a:r>
          </a:p>
          <a:p>
            <a:pPr algn="l">
              <a:lnSpc>
                <a:spcPts val="2624"/>
              </a:lnSpc>
              <a:spcBef>
                <a:spcPct val="0"/>
              </a:spcBef>
            </a:pPr>
            <a:r>
              <a:rPr lang="en-US" sz="2018">
                <a:solidFill>
                  <a:srgbClr val="000000"/>
                </a:solidFill>
                <a:latin typeface="Open Sauce"/>
                <a:ea typeface="Open Sauce"/>
                <a:cs typeface="Open Sauce"/>
                <a:sym typeface="Open Sauce"/>
              </a:rPr>
              <a:t>    body1 = TextStyle(</a:t>
            </a:r>
          </a:p>
          <a:p>
            <a:pPr algn="l">
              <a:lnSpc>
                <a:spcPts val="2624"/>
              </a:lnSpc>
              <a:spcBef>
                <a:spcPct val="0"/>
              </a:spcBef>
            </a:pPr>
            <a:r>
              <a:rPr lang="en-US" sz="2018">
                <a:solidFill>
                  <a:srgbClr val="000000"/>
                </a:solidFill>
                <a:latin typeface="Open Sauce"/>
                <a:ea typeface="Open Sauce"/>
                <a:cs typeface="Open Sauce"/>
                <a:sym typeface="Open Sauce"/>
              </a:rPr>
              <a:t>        fontFamily = FontFamily.Default,</a:t>
            </a:r>
          </a:p>
          <a:p>
            <a:pPr algn="l">
              <a:lnSpc>
                <a:spcPts val="2624"/>
              </a:lnSpc>
              <a:spcBef>
                <a:spcPct val="0"/>
              </a:spcBef>
            </a:pPr>
            <a:r>
              <a:rPr lang="en-US" sz="2018">
                <a:solidFill>
                  <a:srgbClr val="000000"/>
                </a:solidFill>
                <a:latin typeface="Open Sauce"/>
                <a:ea typeface="Open Sauce"/>
                <a:cs typeface="Open Sauce"/>
                <a:sym typeface="Open Sauce"/>
              </a:rPr>
              <a:t>        fontWeight = FontWeight.Normal,</a:t>
            </a:r>
          </a:p>
          <a:p>
            <a:pPr algn="l">
              <a:lnSpc>
                <a:spcPts val="2624"/>
              </a:lnSpc>
              <a:spcBef>
                <a:spcPct val="0"/>
              </a:spcBef>
            </a:pPr>
            <a:r>
              <a:rPr lang="en-US" sz="2018">
                <a:solidFill>
                  <a:srgbClr val="000000"/>
                </a:solidFill>
                <a:latin typeface="Open Sauce"/>
                <a:ea typeface="Open Sauce"/>
                <a:cs typeface="Open Sauce"/>
                <a:sym typeface="Open Sauce"/>
              </a:rPr>
              <a:t>        fontSize = 16.sp</a:t>
            </a:r>
          </a:p>
          <a:p>
            <a:pPr algn="l">
              <a:lnSpc>
                <a:spcPts val="2624"/>
              </a:lnSpc>
              <a:spcBef>
                <a:spcPct val="0"/>
              </a:spcBef>
            </a:pPr>
            <a:r>
              <a:rPr lang="en-US" sz="2018">
                <a:solidFill>
                  <a:srgbClr val="000000"/>
                </a:solidFill>
                <a:latin typeface="Open Sauce"/>
                <a:ea typeface="Open Sauce"/>
                <a:cs typeface="Open Sauce"/>
                <a:sym typeface="Open Sauce"/>
              </a:rPr>
              <a:t>    )</a:t>
            </a:r>
          </a:p>
          <a:p>
            <a:pPr algn="l">
              <a:lnSpc>
                <a:spcPts val="2624"/>
              </a:lnSpc>
              <a:spcBef>
                <a:spcPct val="0"/>
              </a:spcBef>
            </a:pPr>
            <a:r>
              <a:rPr lang="en-US" sz="2018">
                <a:solidFill>
                  <a:srgbClr val="000000"/>
                </a:solidFill>
                <a:latin typeface="Open Sauce"/>
                <a:ea typeface="Open Sauce"/>
                <a:cs typeface="Open Sauce"/>
                <a:sym typeface="Open Sauce"/>
              </a:rPr>
              <a:t>    /* Other default text styles to override</a:t>
            </a:r>
          </a:p>
          <a:p>
            <a:pPr algn="l">
              <a:lnSpc>
                <a:spcPts val="2624"/>
              </a:lnSpc>
              <a:spcBef>
                <a:spcPct val="0"/>
              </a:spcBef>
            </a:pPr>
            <a:r>
              <a:rPr lang="en-US" sz="2018">
                <a:solidFill>
                  <a:srgbClr val="000000"/>
                </a:solidFill>
                <a:latin typeface="Open Sauce"/>
                <a:ea typeface="Open Sauce"/>
                <a:cs typeface="Open Sauce"/>
                <a:sym typeface="Open Sauce"/>
              </a:rPr>
              <a:t>    button = TextStyle(</a:t>
            </a:r>
          </a:p>
          <a:p>
            <a:pPr algn="l">
              <a:lnSpc>
                <a:spcPts val="2624"/>
              </a:lnSpc>
              <a:spcBef>
                <a:spcPct val="0"/>
              </a:spcBef>
            </a:pPr>
            <a:r>
              <a:rPr lang="en-US" sz="2018">
                <a:solidFill>
                  <a:srgbClr val="000000"/>
                </a:solidFill>
                <a:latin typeface="Open Sauce"/>
                <a:ea typeface="Open Sauce"/>
                <a:cs typeface="Open Sauce"/>
                <a:sym typeface="Open Sauce"/>
              </a:rPr>
              <a:t>        fontFamily = FontFamily.Default,</a:t>
            </a:r>
          </a:p>
          <a:p>
            <a:pPr algn="l">
              <a:lnSpc>
                <a:spcPts val="2624"/>
              </a:lnSpc>
              <a:spcBef>
                <a:spcPct val="0"/>
              </a:spcBef>
            </a:pPr>
            <a:r>
              <a:rPr lang="en-US" sz="2018">
                <a:solidFill>
                  <a:srgbClr val="000000"/>
                </a:solidFill>
                <a:latin typeface="Open Sauce"/>
                <a:ea typeface="Open Sauce"/>
                <a:cs typeface="Open Sauce"/>
                <a:sym typeface="Open Sauce"/>
              </a:rPr>
              <a:t>        fontWeight = FontWeight.W500,</a:t>
            </a:r>
          </a:p>
          <a:p>
            <a:pPr algn="l">
              <a:lnSpc>
                <a:spcPts val="2624"/>
              </a:lnSpc>
              <a:spcBef>
                <a:spcPct val="0"/>
              </a:spcBef>
            </a:pPr>
            <a:r>
              <a:rPr lang="en-US" sz="2018">
                <a:solidFill>
                  <a:srgbClr val="000000"/>
                </a:solidFill>
                <a:latin typeface="Open Sauce"/>
                <a:ea typeface="Open Sauce"/>
                <a:cs typeface="Open Sauce"/>
                <a:sym typeface="Open Sauce"/>
              </a:rPr>
              <a:t>        fontSize = 14.sp</a:t>
            </a:r>
          </a:p>
          <a:p>
            <a:pPr algn="l">
              <a:lnSpc>
                <a:spcPts val="2624"/>
              </a:lnSpc>
              <a:spcBef>
                <a:spcPct val="0"/>
              </a:spcBef>
            </a:pPr>
            <a:r>
              <a:rPr lang="en-US" sz="2018">
                <a:solidFill>
                  <a:srgbClr val="000000"/>
                </a:solidFill>
                <a:latin typeface="Open Sauce"/>
                <a:ea typeface="Open Sauce"/>
                <a:cs typeface="Open Sauce"/>
                <a:sym typeface="Open Sauce"/>
              </a:rPr>
              <a:t>    ),</a:t>
            </a:r>
          </a:p>
          <a:p>
            <a:pPr algn="l">
              <a:lnSpc>
                <a:spcPts val="2624"/>
              </a:lnSpc>
              <a:spcBef>
                <a:spcPct val="0"/>
              </a:spcBef>
            </a:pPr>
            <a:r>
              <a:rPr lang="en-US" sz="2018">
                <a:solidFill>
                  <a:srgbClr val="000000"/>
                </a:solidFill>
                <a:latin typeface="Open Sauce"/>
                <a:ea typeface="Open Sauce"/>
                <a:cs typeface="Open Sauce"/>
                <a:sym typeface="Open Sauce"/>
              </a:rPr>
              <a:t>    caption = TextStyle(</a:t>
            </a:r>
          </a:p>
          <a:p>
            <a:pPr algn="l">
              <a:lnSpc>
                <a:spcPts val="2624"/>
              </a:lnSpc>
              <a:spcBef>
                <a:spcPct val="0"/>
              </a:spcBef>
            </a:pPr>
            <a:r>
              <a:rPr lang="en-US" sz="2018">
                <a:solidFill>
                  <a:srgbClr val="000000"/>
                </a:solidFill>
                <a:latin typeface="Open Sauce"/>
                <a:ea typeface="Open Sauce"/>
                <a:cs typeface="Open Sauce"/>
                <a:sym typeface="Open Sauce"/>
              </a:rPr>
              <a:t>        fontFamily = FontFamily.Default,</a:t>
            </a:r>
          </a:p>
          <a:p>
            <a:pPr algn="l">
              <a:lnSpc>
                <a:spcPts val="2624"/>
              </a:lnSpc>
              <a:spcBef>
                <a:spcPct val="0"/>
              </a:spcBef>
            </a:pPr>
            <a:r>
              <a:rPr lang="en-US" sz="2018">
                <a:solidFill>
                  <a:srgbClr val="000000"/>
                </a:solidFill>
                <a:latin typeface="Open Sauce"/>
                <a:ea typeface="Open Sauce"/>
                <a:cs typeface="Open Sauce"/>
                <a:sym typeface="Open Sauce"/>
              </a:rPr>
              <a:t>        fontWeight = FontWeight.Normal,</a:t>
            </a:r>
          </a:p>
          <a:p>
            <a:pPr algn="l">
              <a:lnSpc>
                <a:spcPts val="2624"/>
              </a:lnSpc>
              <a:spcBef>
                <a:spcPct val="0"/>
              </a:spcBef>
            </a:pPr>
            <a:r>
              <a:rPr lang="en-US" sz="2018">
                <a:solidFill>
                  <a:srgbClr val="000000"/>
                </a:solidFill>
                <a:latin typeface="Open Sauce"/>
                <a:ea typeface="Open Sauce"/>
                <a:cs typeface="Open Sauce"/>
                <a:sym typeface="Open Sauce"/>
              </a:rPr>
              <a:t>        fontSize = 12.sp</a:t>
            </a:r>
          </a:p>
          <a:p>
            <a:pPr algn="l">
              <a:lnSpc>
                <a:spcPts val="2624"/>
              </a:lnSpc>
              <a:spcBef>
                <a:spcPct val="0"/>
              </a:spcBef>
            </a:pPr>
            <a:r>
              <a:rPr lang="en-US" sz="2018">
                <a:solidFill>
                  <a:srgbClr val="000000"/>
                </a:solidFill>
                <a:latin typeface="Open Sauce"/>
                <a:ea typeface="Open Sauce"/>
                <a:cs typeface="Open Sauce"/>
                <a:sym typeface="Open Sauce"/>
              </a:rPr>
              <a:t>    )</a:t>
            </a:r>
          </a:p>
          <a:p>
            <a:pPr algn="l">
              <a:lnSpc>
                <a:spcPts val="2624"/>
              </a:lnSpc>
              <a:spcBef>
                <a:spcPct val="0"/>
              </a:spcBef>
            </a:pPr>
            <a:r>
              <a:rPr lang="en-US" sz="2018">
                <a:solidFill>
                  <a:srgbClr val="000000"/>
                </a:solidFill>
                <a:latin typeface="Open Sauce"/>
                <a:ea typeface="Open Sauce"/>
                <a:cs typeface="Open Sauce"/>
                <a:sym typeface="Open Sauce"/>
              </a:rPr>
              <a:t>    */</a:t>
            </a:r>
          </a:p>
          <a:p>
            <a:pPr algn="l">
              <a:lnSpc>
                <a:spcPts val="2624"/>
              </a:lnSpc>
              <a:spcBef>
                <a:spcPct val="0"/>
              </a:spcBef>
            </a:pPr>
            <a:r>
              <a:rPr lang="en-US" sz="2018">
                <a:solidFill>
                  <a:srgbClr val="000000"/>
                </a:solidFill>
                <a:latin typeface="Open Sauce"/>
                <a:ea typeface="Open Sauce"/>
                <a:cs typeface="Open Sauce"/>
                <a:sym typeface="Open Sauce"/>
              </a:rPr>
              <a: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2640093" y="657687"/>
            <a:ext cx="8784431" cy="9829800"/>
          </a:xfrm>
          <a:prstGeom prst="rect">
            <a:avLst/>
          </a:prstGeom>
        </p:spPr>
        <p:txBody>
          <a:bodyPr anchor="t" rtlCol="false" tIns="0" lIns="0" bIns="0" rIns="0">
            <a:spAutoFit/>
          </a:bodyPr>
          <a:lstStyle/>
          <a:p>
            <a:pPr algn="l">
              <a:lnSpc>
                <a:spcPts val="2846"/>
              </a:lnSpc>
            </a:pPr>
            <a:r>
              <a:rPr lang="en-US" sz="2371" b="true">
                <a:solidFill>
                  <a:srgbClr val="000000"/>
                </a:solidFill>
                <a:latin typeface="Open Sauce Bold"/>
                <a:ea typeface="Open Sauce Bold"/>
                <a:cs typeface="Open Sauce Bold"/>
                <a:sym typeface="Open Sauce Bold"/>
              </a:rPr>
              <a:t>Backup rules:</a:t>
            </a:r>
          </a:p>
          <a:p>
            <a:pPr algn="l">
              <a:lnSpc>
                <a:spcPts val="2366"/>
              </a:lnSpc>
              <a:spcBef>
                <a:spcPct val="0"/>
              </a:spcBef>
            </a:pPr>
            <a:r>
              <a:rPr lang="en-US" sz="1971">
                <a:solidFill>
                  <a:srgbClr val="000000"/>
                </a:solidFill>
                <a:latin typeface="Open Sauce"/>
                <a:ea typeface="Open Sauce"/>
                <a:cs typeface="Open Sauce"/>
                <a:sym typeface="Open Sauce"/>
              </a:rPr>
              <a:t>&lt;?xml version="1.0" encoding="utf-8"?&gt;&lt;!--</a:t>
            </a:r>
          </a:p>
          <a:p>
            <a:pPr algn="l">
              <a:lnSpc>
                <a:spcPts val="2366"/>
              </a:lnSpc>
              <a:spcBef>
                <a:spcPct val="0"/>
              </a:spcBef>
            </a:pPr>
            <a:r>
              <a:rPr lang="en-US" sz="1971">
                <a:solidFill>
                  <a:srgbClr val="000000"/>
                </a:solidFill>
                <a:latin typeface="Open Sauce"/>
                <a:ea typeface="Open Sauce"/>
                <a:cs typeface="Open Sauce"/>
                <a:sym typeface="Open Sauce"/>
              </a:rPr>
              <a:t>   Sample backup rules file; uncomment and customize as necessary.</a:t>
            </a:r>
          </a:p>
          <a:p>
            <a:pPr algn="l">
              <a:lnSpc>
                <a:spcPts val="2366"/>
              </a:lnSpc>
              <a:spcBef>
                <a:spcPct val="0"/>
              </a:spcBef>
            </a:pPr>
            <a:r>
              <a:rPr lang="en-US" sz="1971">
                <a:solidFill>
                  <a:srgbClr val="000000"/>
                </a:solidFill>
                <a:latin typeface="Open Sauce"/>
                <a:ea typeface="Open Sauce"/>
                <a:cs typeface="Open Sauce"/>
                <a:sym typeface="Open Sauce"/>
              </a:rPr>
              <a:t>   See https://developer.android.com/guide/topics/data/autobackup</a:t>
            </a:r>
          </a:p>
          <a:p>
            <a:pPr algn="l">
              <a:lnSpc>
                <a:spcPts val="2366"/>
              </a:lnSpc>
              <a:spcBef>
                <a:spcPct val="0"/>
              </a:spcBef>
            </a:pPr>
            <a:r>
              <a:rPr lang="en-US" sz="1971">
                <a:solidFill>
                  <a:srgbClr val="000000"/>
                </a:solidFill>
                <a:latin typeface="Open Sauce"/>
                <a:ea typeface="Open Sauce"/>
                <a:cs typeface="Open Sauce"/>
                <a:sym typeface="Open Sauce"/>
              </a:rPr>
              <a:t>   for details.</a:t>
            </a:r>
          </a:p>
          <a:p>
            <a:pPr algn="l">
              <a:lnSpc>
                <a:spcPts val="2366"/>
              </a:lnSpc>
              <a:spcBef>
                <a:spcPct val="0"/>
              </a:spcBef>
            </a:pPr>
            <a:r>
              <a:rPr lang="en-US" sz="1971">
                <a:solidFill>
                  <a:srgbClr val="000000"/>
                </a:solidFill>
                <a:latin typeface="Open Sauce"/>
                <a:ea typeface="Open Sauce"/>
                <a:cs typeface="Open Sauce"/>
                <a:sym typeface="Open Sauce"/>
              </a:rPr>
              <a:t>   Note: This file is ignored for devices older that API 31</a:t>
            </a:r>
          </a:p>
          <a:p>
            <a:pPr algn="l">
              <a:lnSpc>
                <a:spcPts val="2366"/>
              </a:lnSpc>
              <a:spcBef>
                <a:spcPct val="0"/>
              </a:spcBef>
            </a:pPr>
            <a:r>
              <a:rPr lang="en-US" sz="1971">
                <a:solidFill>
                  <a:srgbClr val="000000"/>
                </a:solidFill>
                <a:latin typeface="Open Sauce"/>
                <a:ea typeface="Open Sauce"/>
                <a:cs typeface="Open Sauce"/>
                <a:sym typeface="Open Sauce"/>
              </a:rPr>
              <a:t>   See https://developer.android.com/about/versions/12/backup-restore</a:t>
            </a:r>
          </a:p>
          <a:p>
            <a:pPr algn="l">
              <a:lnSpc>
                <a:spcPts val="2366"/>
              </a:lnSpc>
              <a:spcBef>
                <a:spcPct val="0"/>
              </a:spcBef>
            </a:pPr>
            <a:r>
              <a:rPr lang="en-US" sz="1971">
                <a:solidFill>
                  <a:srgbClr val="000000"/>
                </a:solidFill>
                <a:latin typeface="Open Sauce"/>
                <a:ea typeface="Open Sauce"/>
                <a:cs typeface="Open Sauce"/>
                <a:sym typeface="Open Sauce"/>
              </a:rPr>
              <a:t>--&gt;</a:t>
            </a:r>
          </a:p>
          <a:p>
            <a:pPr algn="l">
              <a:lnSpc>
                <a:spcPts val="2366"/>
              </a:lnSpc>
              <a:spcBef>
                <a:spcPct val="0"/>
              </a:spcBef>
            </a:pPr>
            <a:r>
              <a:rPr lang="en-US" sz="1971">
                <a:solidFill>
                  <a:srgbClr val="000000"/>
                </a:solidFill>
                <a:latin typeface="Open Sauce"/>
                <a:ea typeface="Open Sauce"/>
                <a:cs typeface="Open Sauce"/>
                <a:sym typeface="Open Sauce"/>
              </a:rPr>
              <a:t>&lt;full-backup-content&gt;</a:t>
            </a:r>
          </a:p>
          <a:p>
            <a:pPr algn="l">
              <a:lnSpc>
                <a:spcPts val="2366"/>
              </a:lnSpc>
              <a:spcBef>
                <a:spcPct val="0"/>
              </a:spcBef>
            </a:pPr>
            <a:r>
              <a:rPr lang="en-US" sz="1971">
                <a:solidFill>
                  <a:srgbClr val="000000"/>
                </a:solidFill>
                <a:latin typeface="Open Sauce"/>
                <a:ea typeface="Open Sauce"/>
                <a:cs typeface="Open Sauce"/>
                <a:sym typeface="Open Sauce"/>
              </a:rPr>
              <a:t>    &lt;!--</a:t>
            </a:r>
          </a:p>
          <a:p>
            <a:pPr algn="l">
              <a:lnSpc>
                <a:spcPts val="2366"/>
              </a:lnSpc>
              <a:spcBef>
                <a:spcPct val="0"/>
              </a:spcBef>
            </a:pPr>
            <a:r>
              <a:rPr lang="en-US" sz="1971">
                <a:solidFill>
                  <a:srgbClr val="000000"/>
                </a:solidFill>
                <a:latin typeface="Open Sauce"/>
                <a:ea typeface="Open Sauce"/>
                <a:cs typeface="Open Sauce"/>
                <a:sym typeface="Open Sauce"/>
              </a:rPr>
              <a:t>   &lt;include domain="sharedpref" path="."/&gt;</a:t>
            </a:r>
          </a:p>
          <a:p>
            <a:pPr algn="l">
              <a:lnSpc>
                <a:spcPts val="2366"/>
              </a:lnSpc>
              <a:spcBef>
                <a:spcPct val="0"/>
              </a:spcBef>
            </a:pPr>
            <a:r>
              <a:rPr lang="en-US" sz="1971">
                <a:solidFill>
                  <a:srgbClr val="000000"/>
                </a:solidFill>
                <a:latin typeface="Open Sauce"/>
                <a:ea typeface="Open Sauce"/>
                <a:cs typeface="Open Sauce"/>
                <a:sym typeface="Open Sauce"/>
              </a:rPr>
              <a:t>   &lt;exclude domain="sharedpref" path="device.xml"/&gt;</a:t>
            </a:r>
          </a:p>
          <a:p>
            <a:pPr algn="l">
              <a:lnSpc>
                <a:spcPts val="2366"/>
              </a:lnSpc>
              <a:spcBef>
                <a:spcPct val="0"/>
              </a:spcBef>
            </a:pPr>
            <a:r>
              <a:rPr lang="en-US" sz="1971">
                <a:solidFill>
                  <a:srgbClr val="000000"/>
                </a:solidFill>
                <a:latin typeface="Open Sauce"/>
                <a:ea typeface="Open Sauce"/>
                <a:cs typeface="Open Sauce"/>
                <a:sym typeface="Open Sauce"/>
              </a:rPr>
              <a:t>--&gt;</a:t>
            </a:r>
          </a:p>
          <a:p>
            <a:pPr algn="l">
              <a:lnSpc>
                <a:spcPts val="2366"/>
              </a:lnSpc>
              <a:spcBef>
                <a:spcPct val="0"/>
              </a:spcBef>
            </a:pPr>
            <a:r>
              <a:rPr lang="en-US" sz="1971">
                <a:solidFill>
                  <a:srgbClr val="000000"/>
                </a:solidFill>
                <a:latin typeface="Open Sauce"/>
                <a:ea typeface="Open Sauce"/>
                <a:cs typeface="Open Sauce"/>
                <a:sym typeface="Open Sauce"/>
              </a:rPr>
              <a:t>&lt;/full-backup-content&gt;</a:t>
            </a:r>
          </a:p>
          <a:p>
            <a:pPr algn="l">
              <a:lnSpc>
                <a:spcPts val="2366"/>
              </a:lnSpc>
              <a:spcBef>
                <a:spcPct val="0"/>
              </a:spcBef>
            </a:pPr>
          </a:p>
          <a:p>
            <a:pPr algn="l">
              <a:lnSpc>
                <a:spcPts val="2606"/>
              </a:lnSpc>
              <a:spcBef>
                <a:spcPct val="0"/>
              </a:spcBef>
            </a:pPr>
            <a:r>
              <a:rPr lang="en-US" b="true" sz="2171">
                <a:solidFill>
                  <a:srgbClr val="000000"/>
                </a:solidFill>
                <a:latin typeface="Open Sauce Bold"/>
                <a:ea typeface="Open Sauce Bold"/>
                <a:cs typeface="Open Sauce Bold"/>
                <a:sym typeface="Open Sauce Bold"/>
              </a:rPr>
              <a:t>Settings Gradle:</a:t>
            </a:r>
          </a:p>
          <a:p>
            <a:pPr algn="l">
              <a:lnSpc>
                <a:spcPts val="2366"/>
              </a:lnSpc>
              <a:spcBef>
                <a:spcPct val="0"/>
              </a:spcBef>
            </a:pPr>
            <a:r>
              <a:rPr lang="en-US" sz="1971">
                <a:solidFill>
                  <a:srgbClr val="000000"/>
                </a:solidFill>
                <a:latin typeface="Open Sauce"/>
                <a:ea typeface="Open Sauce"/>
                <a:cs typeface="Open Sauce"/>
                <a:sym typeface="Open Sauce"/>
              </a:rPr>
              <a:t>pluginManagement {</a:t>
            </a:r>
          </a:p>
          <a:p>
            <a:pPr algn="l">
              <a:lnSpc>
                <a:spcPts val="2366"/>
              </a:lnSpc>
              <a:spcBef>
                <a:spcPct val="0"/>
              </a:spcBef>
            </a:pPr>
            <a:r>
              <a:rPr lang="en-US" sz="1971">
                <a:solidFill>
                  <a:srgbClr val="000000"/>
                </a:solidFill>
                <a:latin typeface="Open Sauce"/>
                <a:ea typeface="Open Sauce"/>
                <a:cs typeface="Open Sauce"/>
                <a:sym typeface="Open Sauce"/>
              </a:rPr>
              <a:t> repositories {</a:t>
            </a:r>
          </a:p>
          <a:p>
            <a:pPr algn="l">
              <a:lnSpc>
                <a:spcPts val="2366"/>
              </a:lnSpc>
              <a:spcBef>
                <a:spcPct val="0"/>
              </a:spcBef>
            </a:pPr>
            <a:r>
              <a:rPr lang="en-US" sz="1971">
                <a:solidFill>
                  <a:srgbClr val="000000"/>
                </a:solidFill>
                <a:latin typeface="Open Sauce"/>
                <a:ea typeface="Open Sauce"/>
                <a:cs typeface="Open Sauce"/>
                <a:sym typeface="Open Sauce"/>
              </a:rPr>
              <a:t> google()</a:t>
            </a:r>
          </a:p>
          <a:p>
            <a:pPr algn="l">
              <a:lnSpc>
                <a:spcPts val="2366"/>
              </a:lnSpc>
              <a:spcBef>
                <a:spcPct val="0"/>
              </a:spcBef>
            </a:pPr>
            <a:r>
              <a:rPr lang="en-US" sz="1971">
                <a:solidFill>
                  <a:srgbClr val="000000"/>
                </a:solidFill>
                <a:latin typeface="Open Sauce"/>
                <a:ea typeface="Open Sauce"/>
                <a:cs typeface="Open Sauce"/>
                <a:sym typeface="Open Sauce"/>
              </a:rPr>
              <a:t> mavenCentral()</a:t>
            </a:r>
          </a:p>
          <a:p>
            <a:pPr algn="l">
              <a:lnSpc>
                <a:spcPts val="2366"/>
              </a:lnSpc>
              <a:spcBef>
                <a:spcPct val="0"/>
              </a:spcBef>
            </a:pPr>
            <a:r>
              <a:rPr lang="en-US" sz="1971">
                <a:solidFill>
                  <a:srgbClr val="000000"/>
                </a:solidFill>
                <a:latin typeface="Open Sauce"/>
                <a:ea typeface="Open Sauce"/>
                <a:cs typeface="Open Sauce"/>
                <a:sym typeface="Open Sauce"/>
              </a:rPr>
              <a:t> gradlePluginPortal()</a:t>
            </a:r>
          </a:p>
          <a:p>
            <a:pPr algn="l">
              <a:lnSpc>
                <a:spcPts val="2366"/>
              </a:lnSpc>
              <a:spcBef>
                <a:spcPct val="0"/>
              </a:spcBef>
            </a:pPr>
            <a:r>
              <a:rPr lang="en-US" sz="1971">
                <a:solidFill>
                  <a:srgbClr val="000000"/>
                </a:solidFill>
                <a:latin typeface="Open Sauce"/>
                <a:ea typeface="Open Sauce"/>
                <a:cs typeface="Open Sauce"/>
                <a:sym typeface="Open Sauce"/>
              </a:rPr>
              <a:t> }</a:t>
            </a:r>
          </a:p>
          <a:p>
            <a:pPr algn="l">
              <a:lnSpc>
                <a:spcPts val="2366"/>
              </a:lnSpc>
              <a:spcBef>
                <a:spcPct val="0"/>
              </a:spcBef>
            </a:pPr>
            <a:r>
              <a:rPr lang="en-US" sz="1971">
                <a:solidFill>
                  <a:srgbClr val="000000"/>
                </a:solidFill>
                <a:latin typeface="Open Sauce"/>
                <a:ea typeface="Open Sauce"/>
                <a:cs typeface="Open Sauce"/>
                <a:sym typeface="Open Sauce"/>
              </a:rPr>
              <a:t>}</a:t>
            </a:r>
          </a:p>
          <a:p>
            <a:pPr algn="l">
              <a:lnSpc>
                <a:spcPts val="2366"/>
              </a:lnSpc>
              <a:spcBef>
                <a:spcPct val="0"/>
              </a:spcBef>
            </a:pPr>
            <a:r>
              <a:rPr lang="en-US" sz="1971">
                <a:solidFill>
                  <a:srgbClr val="000000"/>
                </a:solidFill>
                <a:latin typeface="Open Sauce"/>
                <a:ea typeface="Open Sauce"/>
                <a:cs typeface="Open Sauce"/>
                <a:sym typeface="Open Sauce"/>
              </a:rPr>
              <a:t>dependencyResolutionManagement {</a:t>
            </a:r>
          </a:p>
          <a:p>
            <a:pPr algn="l">
              <a:lnSpc>
                <a:spcPts val="2366"/>
              </a:lnSpc>
              <a:spcBef>
                <a:spcPct val="0"/>
              </a:spcBef>
            </a:pPr>
            <a:r>
              <a:rPr lang="en-US" sz="1971">
                <a:solidFill>
                  <a:srgbClr val="000000"/>
                </a:solidFill>
                <a:latin typeface="Open Sauce"/>
                <a:ea typeface="Open Sauce"/>
                <a:cs typeface="Open Sauce"/>
                <a:sym typeface="Open Sauce"/>
              </a:rPr>
              <a:t> repositoriesMode.set(RepositoriesMode.FAIL_ON_PROJECT_REPOS)</a:t>
            </a:r>
          </a:p>
          <a:p>
            <a:pPr algn="l">
              <a:lnSpc>
                <a:spcPts val="2366"/>
              </a:lnSpc>
              <a:spcBef>
                <a:spcPct val="0"/>
              </a:spcBef>
            </a:pPr>
            <a:r>
              <a:rPr lang="en-US" sz="1971">
                <a:solidFill>
                  <a:srgbClr val="000000"/>
                </a:solidFill>
                <a:latin typeface="Open Sauce"/>
                <a:ea typeface="Open Sauce"/>
                <a:cs typeface="Open Sauce"/>
                <a:sym typeface="Open Sauce"/>
              </a:rPr>
              <a:t> repositories {</a:t>
            </a:r>
          </a:p>
          <a:p>
            <a:pPr algn="l">
              <a:lnSpc>
                <a:spcPts val="2366"/>
              </a:lnSpc>
              <a:spcBef>
                <a:spcPct val="0"/>
              </a:spcBef>
            </a:pPr>
            <a:r>
              <a:rPr lang="en-US" sz="1971">
                <a:solidFill>
                  <a:srgbClr val="000000"/>
                </a:solidFill>
                <a:latin typeface="Open Sauce"/>
                <a:ea typeface="Open Sauce"/>
                <a:cs typeface="Open Sauce"/>
                <a:sym typeface="Open Sauce"/>
              </a:rPr>
              <a:t> google()</a:t>
            </a:r>
          </a:p>
          <a:p>
            <a:pPr algn="l">
              <a:lnSpc>
                <a:spcPts val="2366"/>
              </a:lnSpc>
              <a:spcBef>
                <a:spcPct val="0"/>
              </a:spcBef>
            </a:pPr>
            <a:r>
              <a:rPr lang="en-US" sz="1971">
                <a:solidFill>
                  <a:srgbClr val="000000"/>
                </a:solidFill>
                <a:latin typeface="Open Sauce"/>
                <a:ea typeface="Open Sauce"/>
                <a:cs typeface="Open Sauce"/>
                <a:sym typeface="Open Sauce"/>
              </a:rPr>
              <a:t> mavenCentral()</a:t>
            </a:r>
          </a:p>
          <a:p>
            <a:pPr algn="l">
              <a:lnSpc>
                <a:spcPts val="2366"/>
              </a:lnSpc>
              <a:spcBef>
                <a:spcPct val="0"/>
              </a:spcBef>
            </a:pPr>
            <a:r>
              <a:rPr lang="en-US" sz="1971">
                <a:solidFill>
                  <a:srgbClr val="000000"/>
                </a:solidFill>
                <a:latin typeface="Open Sauce"/>
                <a:ea typeface="Open Sauce"/>
                <a:cs typeface="Open Sauce"/>
                <a:sym typeface="Open Sauce"/>
              </a:rPr>
              <a:t> }</a:t>
            </a:r>
          </a:p>
          <a:p>
            <a:pPr algn="l">
              <a:lnSpc>
                <a:spcPts val="2366"/>
              </a:lnSpc>
              <a:spcBef>
                <a:spcPct val="0"/>
              </a:spcBef>
            </a:pPr>
            <a:r>
              <a:rPr lang="en-US" sz="1971">
                <a:solidFill>
                  <a:srgbClr val="000000"/>
                </a:solidFill>
                <a:latin typeface="Open Sauce"/>
                <a:ea typeface="Open Sauce"/>
                <a:cs typeface="Open Sauce"/>
                <a:sym typeface="Open Sauce"/>
              </a:rPr>
              <a:t>}</a:t>
            </a:r>
          </a:p>
          <a:p>
            <a:pPr algn="l">
              <a:lnSpc>
                <a:spcPts val="2366"/>
              </a:lnSpc>
              <a:spcBef>
                <a:spcPct val="0"/>
              </a:spcBef>
            </a:pPr>
            <a:r>
              <a:rPr lang="en-US" sz="1971">
                <a:solidFill>
                  <a:srgbClr val="000000"/>
                </a:solidFill>
                <a:latin typeface="Open Sauce"/>
                <a:ea typeface="Open Sauce"/>
                <a:cs typeface="Open Sauce"/>
                <a:sym typeface="Open Sauce"/>
              </a:rPr>
              <a:t>rootProject.name = "News Headlines"</a:t>
            </a:r>
          </a:p>
          <a:p>
            <a:pPr algn="l">
              <a:lnSpc>
                <a:spcPts val="2366"/>
              </a:lnSpc>
              <a:spcBef>
                <a:spcPct val="0"/>
              </a:spcBef>
            </a:pPr>
            <a:r>
              <a:rPr lang="en-US" sz="1971">
                <a:solidFill>
                  <a:srgbClr val="000000"/>
                </a:solidFill>
                <a:latin typeface="Open Sauce"/>
                <a:ea typeface="Open Sauce"/>
                <a:cs typeface="Open Sauce"/>
                <a:sym typeface="Open Sauce"/>
              </a:rPr>
              <a:t>include ':app'</a:t>
            </a:r>
          </a:p>
          <a:p>
            <a:pPr algn="l">
              <a:lnSpc>
                <a:spcPts val="2366"/>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DAGWhjLdwJ4</dc:identifier>
  <dcterms:modified xsi:type="dcterms:W3CDTF">2011-08-01T06:04:30Z</dcterms:modified>
  <cp:revision>1</cp:revision>
  <dc:title>Grey minimalist business project presentation </dc:title>
</cp:coreProperties>
</file>