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0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6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71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0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5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1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3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3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4A42-AAD5-456F-AA40-BD9A8D3E82DB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856-9833-4B37-AFB4-368E39128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2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860" y="1524000"/>
            <a:ext cx="11304105" cy="4134678"/>
          </a:xfrm>
        </p:spPr>
        <p:txBody>
          <a:bodyPr>
            <a:noAutofit/>
          </a:bodyPr>
          <a:lstStyle/>
          <a:p>
            <a:r>
              <a:rPr kumimoji="1" lang="ja-JP" altLang="en-US" sz="28700" dirty="0" smtClean="0"/>
              <a:t>仮（仮）</a:t>
            </a:r>
            <a:endParaRPr kumimoji="1" lang="ja-JP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37122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8" t="12207" r="30512" b="51498"/>
          <a:stretch/>
        </p:blipFill>
        <p:spPr>
          <a:xfrm>
            <a:off x="8415132" y="2067338"/>
            <a:ext cx="3352800" cy="4709285"/>
          </a:xfrm>
          <a:prstGeom prst="rect">
            <a:avLst/>
          </a:prstGeom>
        </p:spPr>
      </p:pic>
      <p:pic>
        <p:nvPicPr>
          <p:cNvPr id="8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1" t="12088" r="29928" b="51022"/>
          <a:stretch/>
        </p:blipFill>
        <p:spPr>
          <a:xfrm>
            <a:off x="424068" y="2067338"/>
            <a:ext cx="3591340" cy="4781125"/>
          </a:xfrm>
        </p:spPr>
      </p:pic>
      <p:sp>
        <p:nvSpPr>
          <p:cNvPr id="9" name="右矢印 8"/>
          <p:cNvSpPr/>
          <p:nvPr/>
        </p:nvSpPr>
        <p:spPr>
          <a:xfrm>
            <a:off x="5161721" y="3540712"/>
            <a:ext cx="1868557" cy="1258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61721" y="2925350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一回</a:t>
            </a:r>
            <a:r>
              <a:rPr lang="ja-JP" altLang="en-US" dirty="0" smtClean="0"/>
              <a:t>の戦いで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4068" y="1605673"/>
            <a:ext cx="192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Before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15132" y="1605672"/>
            <a:ext cx="123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After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7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0048"/>
          <a:stretch/>
        </p:blipFill>
        <p:spPr>
          <a:xfrm>
            <a:off x="283722" y="1876220"/>
            <a:ext cx="4524645" cy="398124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526156" y="3543674"/>
            <a:ext cx="598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＝　　敵を一回倒した処理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22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何が起こったのか（説明）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3" b="67729"/>
          <a:stretch/>
        </p:blipFill>
        <p:spPr>
          <a:xfrm>
            <a:off x="487929" y="1364973"/>
            <a:ext cx="11297745" cy="457200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80694" y="2478156"/>
            <a:ext cx="612002" cy="21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66991" y="3260035"/>
            <a:ext cx="4121426" cy="2120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1692" y="5953659"/>
            <a:ext cx="1085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クリックする</a:t>
            </a:r>
            <a:r>
              <a:rPr lang="ja-JP" altLang="en-US" sz="2800" dirty="0"/>
              <a:t>と</a:t>
            </a:r>
            <a:r>
              <a:rPr kumimoji="1" lang="ja-JP" altLang="en-US" sz="2800" dirty="0" smtClean="0"/>
              <a:t>敵が倒されていた！（</a:t>
            </a:r>
            <a:r>
              <a:rPr lang="ja-JP" altLang="en-US" sz="2800" dirty="0" smtClean="0"/>
              <a:t>押す度に</a:t>
            </a:r>
            <a:r>
              <a:rPr kumimoji="1" lang="ja-JP" altLang="en-US" sz="2800" dirty="0" smtClean="0"/>
              <a:t>経験値がもらえていた！）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5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</a:t>
            </a:r>
            <a:r>
              <a:rPr lang="ja-JP" altLang="en-US" dirty="0" smtClean="0"/>
              <a:t>に言うと・・・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007"/>
            <a:ext cx="3957136" cy="238249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14969" y="4797686"/>
            <a:ext cx="414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SA</a:t>
            </a:r>
            <a:r>
              <a:rPr kumimoji="1" lang="en-US" altLang="ja-JP" sz="2400" dirty="0" smtClean="0"/>
              <a:t>NTENDO </a:t>
            </a:r>
            <a:r>
              <a:rPr kumimoji="1" lang="en-US" altLang="ja-JP" sz="2400" dirty="0" smtClean="0"/>
              <a:t>Scratch</a:t>
            </a:r>
            <a:r>
              <a:rPr kumimoji="1" lang="ja-JP" altLang="en-US" sz="2400" dirty="0" smtClean="0"/>
              <a:t>（経験値）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64765" y="3145645"/>
            <a:ext cx="60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×</a:t>
            </a:r>
            <a:r>
              <a:rPr kumimoji="1" lang="ja-JP" altLang="en-US" sz="2800" dirty="0" smtClean="0"/>
              <a:t>　　　クリックした回数　　＝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43" y="1882385"/>
            <a:ext cx="2723604" cy="272360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663340" y="4739908"/>
            <a:ext cx="188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強くなる！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63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t="10301" r="29928" b="51022"/>
          <a:stretch/>
        </p:blipFill>
        <p:spPr>
          <a:xfrm>
            <a:off x="1974574" y="1282620"/>
            <a:ext cx="8216348" cy="557538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2332382" y="2332383"/>
            <a:ext cx="3551583" cy="967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爆発 2 6"/>
          <p:cNvSpPr/>
          <p:nvPr/>
        </p:nvSpPr>
        <p:spPr>
          <a:xfrm>
            <a:off x="1921565" y="1783363"/>
            <a:ext cx="7606748" cy="4573893"/>
          </a:xfrm>
          <a:prstGeom prst="irregularSeal2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敵を倒し姫を救い出せ！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94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68" b="69082"/>
          <a:stretch/>
        </p:blipFill>
        <p:spPr>
          <a:xfrm>
            <a:off x="6862224" y="1295688"/>
            <a:ext cx="5077984" cy="481053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688"/>
            <a:ext cx="5769401" cy="3938921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971256" y="2708557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24732" y="2637183"/>
            <a:ext cx="1192696" cy="384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24731" y="3472071"/>
            <a:ext cx="205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OFF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ON</a:t>
            </a:r>
            <a:r>
              <a:rPr kumimoji="1" lang="ja-JP" altLang="en-US" sz="2400" dirty="0" smtClean="0"/>
              <a:t>に！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28800" y="5724939"/>
            <a:ext cx="804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この手順が終わったら敵を倒そう！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1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22"/>
            <a:ext cx="5251501" cy="3776839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724939" y="3107650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04" b="68984"/>
          <a:stretch/>
        </p:blipFill>
        <p:spPr>
          <a:xfrm>
            <a:off x="6887490" y="1030644"/>
            <a:ext cx="5117741" cy="465453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96040" y="5685183"/>
            <a:ext cx="36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ここで通信が止まる！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96121" y="5685183"/>
            <a:ext cx="25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なんか入ってる！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56707" y="6208403"/>
            <a:ext cx="337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これは敵を倒した証拠！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2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0088" y="6003235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この内容をＣｔｒｌ＋Ｃでコピーしよう！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027583" y="6046017"/>
            <a:ext cx="569844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849218" y="6046017"/>
            <a:ext cx="265043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724939" y="3107650"/>
            <a:ext cx="689113" cy="111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0048"/>
          <a:stretch/>
        </p:blipFill>
        <p:spPr>
          <a:xfrm>
            <a:off x="296973" y="1264143"/>
            <a:ext cx="5316525" cy="46780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22" b="69082"/>
          <a:stretch/>
        </p:blipFill>
        <p:spPr>
          <a:xfrm>
            <a:off x="6525493" y="1405657"/>
            <a:ext cx="4844872" cy="4394987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8680176" y="1828800"/>
            <a:ext cx="675859" cy="240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07703" y="5992954"/>
            <a:ext cx="428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Ｃｔｒｌ＋Ｖで内容を貼り付ける！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877879" y="6044882"/>
            <a:ext cx="569844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692887" y="6037535"/>
            <a:ext cx="265043" cy="357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63" b="67729"/>
          <a:stretch/>
        </p:blipFill>
        <p:spPr>
          <a:xfrm>
            <a:off x="487929" y="1364973"/>
            <a:ext cx="11297745" cy="45720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80694" y="2478156"/>
            <a:ext cx="612002" cy="21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66991" y="3260035"/>
            <a:ext cx="4121426" cy="2120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19635" y="5948137"/>
            <a:ext cx="963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Sand</a:t>
            </a:r>
            <a:r>
              <a:rPr kumimoji="1" lang="ja-JP" altLang="en-US" sz="3600" dirty="0" smtClean="0"/>
              <a:t>を押すと押した数だけ経験値がもらえる！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9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1" t="26280" r="42338" b="57102"/>
          <a:stretch/>
        </p:blipFill>
        <p:spPr>
          <a:xfrm>
            <a:off x="848138" y="1152940"/>
            <a:ext cx="4227443" cy="390924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261113" y="1152940"/>
            <a:ext cx="682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Sand</a:t>
            </a:r>
            <a:r>
              <a:rPr kumimoji="1" lang="ja-JP" altLang="en-US" sz="2800" dirty="0" smtClean="0"/>
              <a:t>を押したときこの画面が出てきたら・・・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97218" y="2027583"/>
            <a:ext cx="536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Host:127.0</a:t>
            </a:r>
            <a:r>
              <a:rPr lang="en-US" altLang="ja-JP" sz="3600" dirty="0" smtClean="0"/>
              <a:t>.</a:t>
            </a:r>
            <a:r>
              <a:rPr kumimoji="1" lang="en-US" altLang="ja-JP" sz="3600" dirty="0" smtClean="0"/>
              <a:t>0.1</a:t>
            </a:r>
          </a:p>
          <a:p>
            <a:r>
              <a:rPr lang="en-US" altLang="ja-JP" sz="3600" dirty="0" smtClean="0"/>
              <a:t>Port:80</a:t>
            </a:r>
          </a:p>
          <a:p>
            <a:r>
              <a:rPr lang="ja-JP" altLang="en-US" sz="3600" dirty="0" smtClean="0"/>
              <a:t>と入力して</a:t>
            </a:r>
            <a:r>
              <a:rPr lang="en-US" altLang="ja-JP" sz="3600" dirty="0" smtClean="0"/>
              <a:t>OK</a:t>
            </a:r>
            <a:r>
              <a:rPr lang="ja-JP" altLang="en-US" sz="3600" dirty="0" smtClean="0"/>
              <a:t>を押そう！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07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68" b="81395"/>
          <a:stretch/>
        </p:blipFill>
        <p:spPr>
          <a:xfrm>
            <a:off x="2714294" y="1030644"/>
            <a:ext cx="7635654" cy="43527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69496" y="3564835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O</a:t>
            </a:r>
            <a:r>
              <a:rPr lang="en-US" altLang="ja-JP" sz="2400" dirty="0"/>
              <a:t>N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OFF</a:t>
            </a:r>
            <a:r>
              <a:rPr kumimoji="1" lang="ja-JP" altLang="en-US" sz="2400" dirty="0" smtClean="0"/>
              <a:t>にする！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9269" y="5820645"/>
            <a:ext cx="35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通信が始まる！</a:t>
            </a:r>
            <a:endParaRPr kumimoji="1" lang="ja-JP" altLang="en-US" sz="3600" dirty="0"/>
          </a:p>
        </p:txBody>
      </p:sp>
      <p:sp>
        <p:nvSpPr>
          <p:cNvPr id="10" name="正方形/長方形 9"/>
          <p:cNvSpPr/>
          <p:nvPr/>
        </p:nvSpPr>
        <p:spPr>
          <a:xfrm>
            <a:off x="4688868" y="1787528"/>
            <a:ext cx="877045" cy="412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081547" y="3135652"/>
            <a:ext cx="1591461" cy="429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99930" y="384313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LV10</a:t>
            </a:r>
            <a:r>
              <a:rPr lang="ja-JP" altLang="en-US" sz="3600" dirty="0" smtClean="0"/>
              <a:t>にしよう！</a:t>
            </a:r>
            <a:endParaRPr kumimoji="1"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1" t="10628" r="30512" b="51498"/>
          <a:stretch/>
        </p:blipFill>
        <p:spPr>
          <a:xfrm>
            <a:off x="2080591" y="1139687"/>
            <a:ext cx="7288695" cy="48924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434470" y="1431235"/>
            <a:ext cx="1616765" cy="13649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9930" y="6141143"/>
            <a:ext cx="939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レベル</a:t>
            </a:r>
            <a:r>
              <a:rPr lang="ja-JP" altLang="en-US" sz="2800" dirty="0" smtClean="0"/>
              <a:t>が上がって</a:t>
            </a:r>
            <a:r>
              <a:rPr lang="en-US" altLang="ja-JP" sz="2800" dirty="0" smtClean="0"/>
              <a:t>FLAG1</a:t>
            </a:r>
            <a:r>
              <a:rPr lang="ja-JP" altLang="en-US" sz="2800" dirty="0" smtClean="0"/>
              <a:t>に</a:t>
            </a:r>
            <a:r>
              <a:rPr lang="en-US" altLang="ja-JP" sz="2800" dirty="0" smtClean="0"/>
              <a:t>LV10</a:t>
            </a:r>
            <a:r>
              <a:rPr lang="ja-JP" altLang="en-US" sz="2800" dirty="0" smtClean="0"/>
              <a:t>達成のメッセージが出てくる！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57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209</Words>
  <Application>Microsoft Office PowerPoint</Application>
  <PresentationFormat>ワイド画面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仮（仮）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何が起こったのか（説明）</vt:lpstr>
      <vt:lpstr>何が起こったのか（説明）</vt:lpstr>
      <vt:lpstr>何が起こったのか（説明）</vt:lpstr>
      <vt:lpstr>簡単に言うと・・・</vt:lpstr>
    </vt:vector>
  </TitlesOfParts>
  <Company>情報科学専門学校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仮（仮）</dc:title>
  <dc:creator>本多 直史</dc:creator>
  <cp:lastModifiedBy>本多 直史</cp:lastModifiedBy>
  <cp:revision>20</cp:revision>
  <dcterms:created xsi:type="dcterms:W3CDTF">2020-06-01T00:36:14Z</dcterms:created>
  <dcterms:modified xsi:type="dcterms:W3CDTF">2020-06-10T11:38:02Z</dcterms:modified>
</cp:coreProperties>
</file>