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Lst>
  <p:notesMasterIdLst>
    <p:notesMasterId r:id="rId29"/>
  </p:notesMasterIdLst>
  <p:sldIdLst>
    <p:sldId id="257" r:id="rId3"/>
    <p:sldId id="260" r:id="rId4"/>
    <p:sldId id="261" r:id="rId5"/>
    <p:sldId id="259" r:id="rId6"/>
    <p:sldId id="262" r:id="rId7"/>
    <p:sldId id="299" r:id="rId8"/>
    <p:sldId id="268" r:id="rId9"/>
    <p:sldId id="291" r:id="rId10"/>
    <p:sldId id="292" r:id="rId11"/>
    <p:sldId id="265" r:id="rId12"/>
    <p:sldId id="266" r:id="rId13"/>
    <p:sldId id="293" r:id="rId14"/>
    <p:sldId id="270" r:id="rId15"/>
    <p:sldId id="272" r:id="rId16"/>
    <p:sldId id="273" r:id="rId17"/>
    <p:sldId id="274" r:id="rId18"/>
    <p:sldId id="275" r:id="rId19"/>
    <p:sldId id="276" r:id="rId20"/>
    <p:sldId id="277" r:id="rId21"/>
    <p:sldId id="278" r:id="rId22"/>
    <p:sldId id="298" r:id="rId23"/>
    <p:sldId id="294" r:id="rId24"/>
    <p:sldId id="279" r:id="rId25"/>
    <p:sldId id="280" r:id="rId26"/>
    <p:sldId id="295" r:id="rId27"/>
    <p:sldId id="296"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0" autoAdjust="0"/>
    <p:restoredTop sz="93905" autoAdjust="0"/>
  </p:normalViewPr>
  <p:slideViewPr>
    <p:cSldViewPr snapToGrid="0">
      <p:cViewPr varScale="1">
        <p:scale>
          <a:sx n="101" d="100"/>
          <a:sy n="101" d="100"/>
        </p:scale>
        <p:origin x="11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445438-EA16-4F57-BE08-753CF1989785}" type="datetimeFigureOut">
              <a:rPr kumimoji="1" lang="ja-JP" altLang="en-US" smtClean="0"/>
              <a:t>2019/1/29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534A1-79A7-46A6-8C1C-FCBAE0839E16}" type="slidenum">
              <a:rPr kumimoji="1" lang="ja-JP" altLang="en-US" smtClean="0"/>
              <a:t>‹#›</a:t>
            </a:fld>
            <a:endParaRPr kumimoji="1" lang="ja-JP" altLang="en-US"/>
          </a:p>
        </p:txBody>
      </p:sp>
    </p:spTree>
    <p:extLst>
      <p:ext uri="{BB962C8B-B14F-4D97-AF65-F5344CB8AC3E}">
        <p14:creationId xmlns:p14="http://schemas.microsoft.com/office/powerpoint/2010/main" val="916199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37639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7534A1-79A7-46A6-8C1C-FCBAE0839E16}" type="slidenum">
              <a:rPr kumimoji="1" lang="ja-JP" altLang="en-US" smtClean="0"/>
              <a:t>4</a:t>
            </a:fld>
            <a:endParaRPr kumimoji="1" lang="ja-JP" altLang="en-US"/>
          </a:p>
        </p:txBody>
      </p:sp>
    </p:spTree>
    <p:extLst>
      <p:ext uri="{BB962C8B-B14F-4D97-AF65-F5344CB8AC3E}">
        <p14:creationId xmlns:p14="http://schemas.microsoft.com/office/powerpoint/2010/main" val="154824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※Sources </a:t>
            </a:r>
            <a:r>
              <a:rPr kumimoji="1" lang="ja-JP" altLang="en-US" dirty="0" smtClean="0"/>
              <a:t>が最初に選択されている場合が考えられますので</a:t>
            </a:r>
            <a:r>
              <a:rPr kumimoji="1" lang="en-US" altLang="ja-JP" dirty="0" smtClean="0"/>
              <a:t>Elements</a:t>
            </a:r>
            <a:r>
              <a:rPr kumimoji="1" lang="ja-JP" altLang="en-US" dirty="0" smtClean="0"/>
              <a:t>を選択して操作をするように指導をお願いします。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C37534A1-79A7-46A6-8C1C-FCBAE0839E16}" type="slidenum">
              <a:rPr kumimoji="1" lang="ja-JP" altLang="en-US" smtClean="0"/>
              <a:t>13</a:t>
            </a:fld>
            <a:endParaRPr kumimoji="1" lang="ja-JP" altLang="en-US"/>
          </a:p>
        </p:txBody>
      </p:sp>
    </p:spTree>
    <p:extLst>
      <p:ext uri="{BB962C8B-B14F-4D97-AF65-F5344CB8AC3E}">
        <p14:creationId xmlns:p14="http://schemas.microsoft.com/office/powerpoint/2010/main" val="318911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7534A1-79A7-46A6-8C1C-FCBAE0839E16}" type="slidenum">
              <a:rPr kumimoji="1" lang="ja-JP" altLang="en-US" smtClean="0"/>
              <a:t>16</a:t>
            </a:fld>
            <a:endParaRPr kumimoji="1" lang="ja-JP" altLang="en-US"/>
          </a:p>
        </p:txBody>
      </p:sp>
    </p:spTree>
    <p:extLst>
      <p:ext uri="{BB962C8B-B14F-4D97-AF65-F5344CB8AC3E}">
        <p14:creationId xmlns:p14="http://schemas.microsoft.com/office/powerpoint/2010/main" val="3482016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7534A1-79A7-46A6-8C1C-FCBAE0839E16}" type="slidenum">
              <a:rPr kumimoji="1" lang="ja-JP" altLang="en-US" smtClean="0"/>
              <a:t>20</a:t>
            </a:fld>
            <a:endParaRPr kumimoji="1" lang="ja-JP" altLang="en-US"/>
          </a:p>
        </p:txBody>
      </p:sp>
    </p:spTree>
    <p:extLst>
      <p:ext uri="{BB962C8B-B14F-4D97-AF65-F5344CB8AC3E}">
        <p14:creationId xmlns:p14="http://schemas.microsoft.com/office/powerpoint/2010/main" val="1960449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830033" y="2655767"/>
            <a:ext cx="6532000" cy="1546400"/>
          </a:xfrm>
          <a:prstGeom prst="rect">
            <a:avLst/>
          </a:prstGeom>
        </p:spPr>
        <p:txBody>
          <a:bodyPr spcFirstLastPara="1" wrap="square" lIns="91425" tIns="91425" rIns="91425" bIns="91425" anchor="ctr" anchorCtr="0"/>
          <a:lstStyle>
            <a:lvl1pPr lvl="0" algn="ctr">
              <a:spcBef>
                <a:spcPts val="0"/>
              </a:spcBef>
              <a:spcAft>
                <a:spcPts val="0"/>
              </a:spcAft>
              <a:buClr>
                <a:srgbClr val="000000"/>
              </a:buClr>
              <a:buSzPts val="4600"/>
              <a:buNone/>
              <a:defRPr sz="6133">
                <a:solidFill>
                  <a:srgbClr val="000000"/>
                </a:solidFill>
              </a:defRPr>
            </a:lvl1pPr>
            <a:lvl2pPr lvl="1" algn="ctr">
              <a:spcBef>
                <a:spcPts val="0"/>
              </a:spcBef>
              <a:spcAft>
                <a:spcPts val="0"/>
              </a:spcAft>
              <a:buClr>
                <a:srgbClr val="000000"/>
              </a:buClr>
              <a:buSzPts val="4600"/>
              <a:buNone/>
              <a:defRPr sz="6133">
                <a:solidFill>
                  <a:srgbClr val="000000"/>
                </a:solidFill>
              </a:defRPr>
            </a:lvl2pPr>
            <a:lvl3pPr lvl="2" algn="ctr">
              <a:spcBef>
                <a:spcPts val="0"/>
              </a:spcBef>
              <a:spcAft>
                <a:spcPts val="0"/>
              </a:spcAft>
              <a:buClr>
                <a:srgbClr val="000000"/>
              </a:buClr>
              <a:buSzPts val="4600"/>
              <a:buNone/>
              <a:defRPr sz="6133">
                <a:solidFill>
                  <a:srgbClr val="000000"/>
                </a:solidFill>
              </a:defRPr>
            </a:lvl3pPr>
            <a:lvl4pPr lvl="3" algn="ctr">
              <a:spcBef>
                <a:spcPts val="0"/>
              </a:spcBef>
              <a:spcAft>
                <a:spcPts val="0"/>
              </a:spcAft>
              <a:buClr>
                <a:srgbClr val="000000"/>
              </a:buClr>
              <a:buSzPts val="4600"/>
              <a:buNone/>
              <a:defRPr sz="6133">
                <a:solidFill>
                  <a:srgbClr val="000000"/>
                </a:solidFill>
              </a:defRPr>
            </a:lvl4pPr>
            <a:lvl5pPr lvl="4" algn="ctr">
              <a:spcBef>
                <a:spcPts val="0"/>
              </a:spcBef>
              <a:spcAft>
                <a:spcPts val="0"/>
              </a:spcAft>
              <a:buClr>
                <a:srgbClr val="000000"/>
              </a:buClr>
              <a:buSzPts val="4600"/>
              <a:buNone/>
              <a:defRPr sz="6133">
                <a:solidFill>
                  <a:srgbClr val="000000"/>
                </a:solidFill>
              </a:defRPr>
            </a:lvl5pPr>
            <a:lvl6pPr lvl="5" algn="ctr">
              <a:spcBef>
                <a:spcPts val="0"/>
              </a:spcBef>
              <a:spcAft>
                <a:spcPts val="0"/>
              </a:spcAft>
              <a:buClr>
                <a:srgbClr val="000000"/>
              </a:buClr>
              <a:buSzPts val="4600"/>
              <a:buNone/>
              <a:defRPr sz="6133">
                <a:solidFill>
                  <a:srgbClr val="000000"/>
                </a:solidFill>
              </a:defRPr>
            </a:lvl6pPr>
            <a:lvl7pPr lvl="6" algn="ctr">
              <a:spcBef>
                <a:spcPts val="0"/>
              </a:spcBef>
              <a:spcAft>
                <a:spcPts val="0"/>
              </a:spcAft>
              <a:buClr>
                <a:srgbClr val="000000"/>
              </a:buClr>
              <a:buSzPts val="4600"/>
              <a:buNone/>
              <a:defRPr sz="6133">
                <a:solidFill>
                  <a:srgbClr val="000000"/>
                </a:solidFill>
              </a:defRPr>
            </a:lvl7pPr>
            <a:lvl8pPr lvl="7" algn="ctr">
              <a:spcBef>
                <a:spcPts val="0"/>
              </a:spcBef>
              <a:spcAft>
                <a:spcPts val="0"/>
              </a:spcAft>
              <a:buClr>
                <a:srgbClr val="000000"/>
              </a:buClr>
              <a:buSzPts val="4600"/>
              <a:buNone/>
              <a:defRPr sz="6133">
                <a:solidFill>
                  <a:srgbClr val="000000"/>
                </a:solidFill>
              </a:defRPr>
            </a:lvl8pPr>
            <a:lvl9pPr lvl="8" algn="ctr">
              <a:spcBef>
                <a:spcPts val="0"/>
              </a:spcBef>
              <a:spcAft>
                <a:spcPts val="0"/>
              </a:spcAft>
              <a:buClr>
                <a:srgbClr val="000000"/>
              </a:buClr>
              <a:buSzPts val="4600"/>
              <a:buNone/>
              <a:defRPr sz="6133">
                <a:solidFill>
                  <a:srgbClr val="000000"/>
                </a:solidFill>
              </a:defRPr>
            </a:lvl9pPr>
          </a:lstStyle>
          <a:p>
            <a:endParaRPr/>
          </a:p>
        </p:txBody>
      </p:sp>
      <p:sp>
        <p:nvSpPr>
          <p:cNvPr id="11" name="Google Shape;11;p2"/>
          <p:cNvSpPr/>
          <p:nvPr/>
        </p:nvSpPr>
        <p:spPr>
          <a:xfrm>
            <a:off x="0" y="0"/>
            <a:ext cx="12192000" cy="6858000"/>
          </a:xfrm>
          <a:prstGeom prst="frame">
            <a:avLst>
              <a:gd name="adj1" fmla="val 4376"/>
            </a:avLst>
          </a:pr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kumimoji="0" sz="1867" kern="0">
              <a:solidFill>
                <a:srgbClr val="000000"/>
              </a:solidFill>
              <a:cs typeface="Arial"/>
              <a:sym typeface="Arial"/>
            </a:endParaRPr>
          </a:p>
        </p:txBody>
      </p:sp>
      <p:grpSp>
        <p:nvGrpSpPr>
          <p:cNvPr id="12" name="Google Shape;12;p2"/>
          <p:cNvGrpSpPr/>
          <p:nvPr/>
        </p:nvGrpSpPr>
        <p:grpSpPr>
          <a:xfrm>
            <a:off x="743929" y="-12"/>
            <a:ext cx="2086112" cy="37667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grpSp>
      <p:grpSp>
        <p:nvGrpSpPr>
          <p:cNvPr id="21" name="Google Shape;21;p2"/>
          <p:cNvGrpSpPr/>
          <p:nvPr/>
        </p:nvGrpSpPr>
        <p:grpSpPr>
          <a:xfrm rot="-5400000">
            <a:off x="9675158" y="-540737"/>
            <a:ext cx="1390929" cy="3642753"/>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grpSp>
      <p:grpSp>
        <p:nvGrpSpPr>
          <p:cNvPr id="33" name="Google Shape;33;p2"/>
          <p:cNvGrpSpPr/>
          <p:nvPr/>
        </p:nvGrpSpPr>
        <p:grpSpPr>
          <a:xfrm rot="5400000">
            <a:off x="703135" y="3690821"/>
            <a:ext cx="1852856" cy="3258923"/>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grpSp>
      <p:grpSp>
        <p:nvGrpSpPr>
          <p:cNvPr id="37" name="Google Shape;37;p2"/>
          <p:cNvGrpSpPr/>
          <p:nvPr/>
        </p:nvGrpSpPr>
        <p:grpSpPr>
          <a:xfrm rot="10800000">
            <a:off x="9159335" y="3216091"/>
            <a:ext cx="2358211" cy="3641927"/>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43165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32"/>
        <p:cNvGrpSpPr/>
        <p:nvPr/>
      </p:nvGrpSpPr>
      <p:grpSpPr>
        <a:xfrm>
          <a:off x="0" y="0"/>
          <a:ext cx="0" cy="0"/>
          <a:chOff x="0" y="0"/>
          <a:chExt cx="0" cy="0"/>
        </a:xfrm>
      </p:grpSpPr>
      <p:sp>
        <p:nvSpPr>
          <p:cNvPr id="233" name="Google Shape;233;p12"/>
          <p:cNvSpPr/>
          <p:nvPr/>
        </p:nvSpPr>
        <p:spPr>
          <a:xfrm>
            <a:off x="0" y="0"/>
            <a:ext cx="12192000" cy="6858000"/>
          </a:xfrm>
          <a:prstGeom prst="frame">
            <a:avLst>
              <a:gd name="adj1" fmla="val 4376"/>
            </a:avLst>
          </a:pr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kumimoji="0" sz="1867" kern="0">
              <a:solidFill>
                <a:srgbClr val="000000"/>
              </a:solidFill>
              <a:cs typeface="Arial"/>
              <a:sym typeface="Arial"/>
            </a:endParaRPr>
          </a:p>
        </p:txBody>
      </p:sp>
      <p:sp>
        <p:nvSpPr>
          <p:cNvPr id="234" name="Google Shape;234;p12"/>
          <p:cNvSpPr/>
          <p:nvPr/>
        </p:nvSpPr>
        <p:spPr>
          <a:xfrm rot="-5400000">
            <a:off x="5871933" y="6026600"/>
            <a:ext cx="448000" cy="1214800"/>
          </a:xfrm>
          <a:prstGeom prst="rect">
            <a:avLst/>
          </a:pr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kumimoji="0" sz="1867" kern="0">
              <a:solidFill>
                <a:srgbClr val="000000"/>
              </a:solidFill>
              <a:cs typeface="Arial"/>
              <a:sym typeface="Arial"/>
            </a:endParaRPr>
          </a:p>
        </p:txBody>
      </p:sp>
      <p:sp>
        <p:nvSpPr>
          <p:cNvPr id="235" name="Google Shape;235;p12"/>
          <p:cNvSpPr txBox="1">
            <a:spLocks noGrp="1"/>
          </p:cNvSpPr>
          <p:nvPr>
            <p:ph type="sldNum" idx="12"/>
          </p:nvPr>
        </p:nvSpPr>
        <p:spPr>
          <a:xfrm>
            <a:off x="5488533" y="6409833"/>
            <a:ext cx="1214800" cy="448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a:p>
        </p:txBody>
      </p:sp>
    </p:spTree>
    <p:extLst>
      <p:ext uri="{BB962C8B-B14F-4D97-AF65-F5344CB8AC3E}">
        <p14:creationId xmlns:p14="http://schemas.microsoft.com/office/powerpoint/2010/main" val="136472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1/29/2019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a:buClr>
                <a:srgbClr val="000000"/>
              </a:buClr>
              <a:buFont typeface="Arial"/>
              <a:buNone/>
            </a:pPr>
            <a:fld id="{00000000-1234-1234-1234-123412341234}" type="slidenum">
              <a:rPr kumimoji="0" lang="en" kern="0" smtClean="0"/>
              <a:pPr>
                <a:buClr>
                  <a:srgbClr val="000000"/>
                </a:buClr>
                <a:buFont typeface="Arial"/>
                <a:buNone/>
              </a:pPr>
              <a:t>‹#›</a:t>
            </a:fld>
            <a:endParaRPr kumimoji="0" lang="en" kern="0"/>
          </a:p>
        </p:txBody>
      </p:sp>
    </p:spTree>
    <p:extLst>
      <p:ext uri="{BB962C8B-B14F-4D97-AF65-F5344CB8AC3E}">
        <p14:creationId xmlns:p14="http://schemas.microsoft.com/office/powerpoint/2010/main" val="210654174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a:buClr>
                <a:srgbClr val="000000"/>
              </a:buClr>
              <a:buFont typeface="Arial"/>
              <a:buNone/>
            </a:pPr>
            <a:fld id="{00000000-1234-1234-1234-123412341234}" type="slidenum">
              <a:rPr kumimoji="0" lang="en" kern="0" smtClean="0"/>
              <a:pPr>
                <a:buClr>
                  <a:srgbClr val="000000"/>
                </a:buClr>
                <a:buFont typeface="Arial"/>
                <a:buNone/>
              </a:pPr>
              <a:t>‹#›</a:t>
            </a:fld>
            <a:endParaRPr kumimoji="0" lang="en" kern="0"/>
          </a:p>
        </p:txBody>
      </p:sp>
    </p:spTree>
    <p:extLst>
      <p:ext uri="{BB962C8B-B14F-4D97-AF65-F5344CB8AC3E}">
        <p14:creationId xmlns:p14="http://schemas.microsoft.com/office/powerpoint/2010/main" val="299092812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34E6425-0181-43F2-84FC-787E803FD2F8}" type="datetimeFigureOut">
              <a:rPr lang="en-US" dirty="0"/>
              <a:t>1/29/2019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buClr>
                <a:srgbClr val="000000"/>
              </a:buClr>
              <a:buFont typeface="Arial"/>
              <a:buNone/>
            </a:pPr>
            <a:fld id="{00000000-1234-1234-1234-123412341234}" type="slidenum">
              <a:rPr kumimoji="0" lang="en" kern="0" smtClean="0"/>
              <a:pPr>
                <a:buClr>
                  <a:srgbClr val="000000"/>
                </a:buClr>
                <a:buFont typeface="Arial"/>
                <a:buNone/>
              </a:pPr>
              <a:t>‹#›</a:t>
            </a:fld>
            <a:endParaRPr kumimoji="0" lang="en" kern="0"/>
          </a:p>
        </p:txBody>
      </p:sp>
    </p:spTree>
    <p:extLst>
      <p:ext uri="{BB962C8B-B14F-4D97-AF65-F5344CB8AC3E}">
        <p14:creationId xmlns:p14="http://schemas.microsoft.com/office/powerpoint/2010/main" val="280530594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1/29/2019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pPr>
              <a:buClr>
                <a:srgbClr val="000000"/>
              </a:buClr>
              <a:buFont typeface="Arial"/>
              <a:buNone/>
            </a:pPr>
            <a:fld id="{00000000-1234-1234-1234-123412341234}" type="slidenum">
              <a:rPr kumimoji="0" lang="en" kern="0" smtClean="0"/>
              <a:pPr>
                <a:buClr>
                  <a:srgbClr val="000000"/>
                </a:buClr>
                <a:buFont typeface="Arial"/>
                <a:buNone/>
              </a:pPr>
              <a:t>‹#›</a:t>
            </a:fld>
            <a:endParaRPr kumimoji="0" lang="en" kern="0"/>
          </a:p>
        </p:txBody>
      </p:sp>
    </p:spTree>
    <p:extLst>
      <p:ext uri="{BB962C8B-B14F-4D97-AF65-F5344CB8AC3E}">
        <p14:creationId xmlns:p14="http://schemas.microsoft.com/office/powerpoint/2010/main" val="15687257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1/29/2019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pPr>
              <a:buClr>
                <a:srgbClr val="000000"/>
              </a:buClr>
              <a:buFont typeface="Arial"/>
              <a:buNone/>
            </a:pPr>
            <a:fld id="{00000000-1234-1234-1234-123412341234}" type="slidenum">
              <a:rPr kumimoji="0" lang="en" kern="0" smtClean="0"/>
              <a:pPr>
                <a:buClr>
                  <a:srgbClr val="000000"/>
                </a:buClr>
                <a:buFont typeface="Arial"/>
                <a:buNone/>
              </a:pPr>
              <a:t>‹#›</a:t>
            </a:fld>
            <a:endParaRPr kumimoji="0" lang="en" kern="0"/>
          </a:p>
        </p:txBody>
      </p:sp>
    </p:spTree>
    <p:extLst>
      <p:ext uri="{BB962C8B-B14F-4D97-AF65-F5344CB8AC3E}">
        <p14:creationId xmlns:p14="http://schemas.microsoft.com/office/powerpoint/2010/main" val="304396845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1/29/2019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pPr>
              <a:buClr>
                <a:srgbClr val="000000"/>
              </a:buClr>
              <a:buFont typeface="Arial"/>
              <a:buNone/>
            </a:pPr>
            <a:fld id="{00000000-1234-1234-1234-123412341234}" type="slidenum">
              <a:rPr kumimoji="0" lang="en" kern="0" smtClean="0"/>
              <a:pPr>
                <a:buClr>
                  <a:srgbClr val="000000"/>
                </a:buClr>
                <a:buFont typeface="Arial"/>
                <a:buNone/>
              </a:pPr>
              <a:t>‹#›</a:t>
            </a:fld>
            <a:endParaRPr kumimoji="0" lang="en" kern="0"/>
          </a:p>
        </p:txBody>
      </p:sp>
    </p:spTree>
    <p:extLst>
      <p:ext uri="{BB962C8B-B14F-4D97-AF65-F5344CB8AC3E}">
        <p14:creationId xmlns:p14="http://schemas.microsoft.com/office/powerpoint/2010/main" val="254740049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1/29/2019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a:buClr>
                <a:srgbClr val="000000"/>
              </a:buClr>
              <a:buFont typeface="Arial"/>
              <a:buNone/>
            </a:pPr>
            <a:fld id="{00000000-1234-1234-1234-123412341234}" type="slidenum">
              <a:rPr kumimoji="0" lang="en" kern="0" smtClean="0"/>
              <a:pPr>
                <a:buClr>
                  <a:srgbClr val="000000"/>
                </a:buClr>
                <a:buFont typeface="Arial"/>
                <a:buNone/>
              </a:pPr>
              <a:t>‹#›</a:t>
            </a:fld>
            <a:endParaRPr kumimoji="0" lang="en" kern="0"/>
          </a:p>
        </p:txBody>
      </p:sp>
    </p:spTree>
    <p:extLst>
      <p:ext uri="{BB962C8B-B14F-4D97-AF65-F5344CB8AC3E}">
        <p14:creationId xmlns:p14="http://schemas.microsoft.com/office/powerpoint/2010/main" val="334891128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6E86A4C-8E40-4F87-A4F0-01A0687C5742}" type="datetimeFigureOut">
              <a:rPr lang="en-US" dirty="0"/>
              <a:t>1/29/2019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buClr>
                <a:srgbClr val="000000"/>
              </a:buClr>
              <a:buFont typeface="Arial"/>
              <a:buNone/>
            </a:pPr>
            <a:fld id="{00000000-1234-1234-1234-123412341234}" type="slidenum">
              <a:rPr kumimoji="0" lang="en" kern="0" smtClean="0"/>
              <a:pPr>
                <a:buClr>
                  <a:srgbClr val="000000"/>
                </a:buClr>
                <a:buFont typeface="Arial"/>
                <a:buNone/>
              </a:pPr>
              <a:t>‹#›</a:t>
            </a:fld>
            <a:endParaRPr kumimoji="0" lang="en" kern="0"/>
          </a:p>
        </p:txBody>
      </p:sp>
    </p:spTree>
    <p:extLst>
      <p:ext uri="{BB962C8B-B14F-4D97-AF65-F5344CB8AC3E}">
        <p14:creationId xmlns:p14="http://schemas.microsoft.com/office/powerpoint/2010/main" val="1649429716"/>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ja-JP" altLang="en-US" smtClean="0"/>
              <a:t>図を追加</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5E72C73-2D91-4E12-BA25-F0AA0C03599B}" type="datetimeFigureOut">
              <a:rPr lang="en-US" dirty="0"/>
              <a:t>1/29/2019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buClr>
                <a:srgbClr val="000000"/>
              </a:buClr>
              <a:buFont typeface="Arial"/>
              <a:buNone/>
            </a:pPr>
            <a:fld id="{00000000-1234-1234-1234-123412341234}" type="slidenum">
              <a:rPr kumimoji="0" lang="en" kern="0" smtClean="0"/>
              <a:pPr>
                <a:buClr>
                  <a:srgbClr val="000000"/>
                </a:buClr>
                <a:buFont typeface="Arial"/>
                <a:buNone/>
              </a:pPr>
              <a:t>‹#›</a:t>
            </a:fld>
            <a:endParaRPr kumimoji="0" lang="en" kern="0"/>
          </a:p>
        </p:txBody>
      </p:sp>
    </p:spTree>
    <p:extLst>
      <p:ext uri="{BB962C8B-B14F-4D97-AF65-F5344CB8AC3E}">
        <p14:creationId xmlns:p14="http://schemas.microsoft.com/office/powerpoint/2010/main" val="120674976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9"/>
        <p:cNvGrpSpPr/>
        <p:nvPr/>
      </p:nvGrpSpPr>
      <p:grpSpPr>
        <a:xfrm>
          <a:off x="0" y="0"/>
          <a:ext cx="0" cy="0"/>
          <a:chOff x="0" y="0"/>
          <a:chExt cx="0" cy="0"/>
        </a:xfrm>
      </p:grpSpPr>
      <p:sp>
        <p:nvSpPr>
          <p:cNvPr id="60" name="Google Shape;60;p4"/>
          <p:cNvSpPr/>
          <p:nvPr/>
        </p:nvSpPr>
        <p:spPr>
          <a:xfrm>
            <a:off x="3273067" y="0"/>
            <a:ext cx="5646000" cy="6858000"/>
          </a:xfrm>
          <a:prstGeom prst="rect">
            <a:avLst/>
          </a:pr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kumimoji="0" sz="1867" kern="0">
              <a:solidFill>
                <a:srgbClr val="000000"/>
              </a:solidFill>
              <a:cs typeface="Arial"/>
              <a:sym typeface="Arial"/>
            </a:endParaRPr>
          </a:p>
        </p:txBody>
      </p:sp>
      <p:sp>
        <p:nvSpPr>
          <p:cNvPr id="61" name="Google Shape;61;p4"/>
          <p:cNvSpPr/>
          <p:nvPr/>
        </p:nvSpPr>
        <p:spPr>
          <a:xfrm rot="-5400000">
            <a:off x="5871933" y="6026600"/>
            <a:ext cx="448000" cy="1214800"/>
          </a:xfrm>
          <a:prstGeom prst="rect">
            <a:avLst/>
          </a:pr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kumimoji="0" sz="1867" kern="0">
              <a:solidFill>
                <a:srgbClr val="000000"/>
              </a:solidFill>
              <a:cs typeface="Arial"/>
              <a:sym typeface="Arial"/>
            </a:endParaRPr>
          </a:p>
        </p:txBody>
      </p:sp>
      <p:sp>
        <p:nvSpPr>
          <p:cNvPr id="62" name="Google Shape;62;p4"/>
          <p:cNvSpPr txBox="1">
            <a:spLocks noGrp="1"/>
          </p:cNvSpPr>
          <p:nvPr>
            <p:ph type="body" idx="1"/>
          </p:nvPr>
        </p:nvSpPr>
        <p:spPr>
          <a:xfrm>
            <a:off x="3797979" y="1100567"/>
            <a:ext cx="4596000" cy="4656800"/>
          </a:xfrm>
          <a:prstGeom prst="rect">
            <a:avLst/>
          </a:prstGeom>
        </p:spPr>
        <p:txBody>
          <a:bodyPr spcFirstLastPara="1" wrap="square" lIns="91425" tIns="91425" rIns="91425" bIns="91425" anchor="ctr" anchorCtr="0"/>
          <a:lstStyle>
            <a:lvl1pPr marL="609585" lvl="0" indent="-507987" algn="ctr" rtl="0">
              <a:lnSpc>
                <a:spcPct val="115000"/>
              </a:lnSpc>
              <a:spcBef>
                <a:spcPts val="800"/>
              </a:spcBef>
              <a:spcAft>
                <a:spcPts val="0"/>
              </a:spcAft>
              <a:buSzPts val="2400"/>
              <a:buChar char="▹"/>
              <a:defRPr i="1"/>
            </a:lvl1pPr>
            <a:lvl2pPr marL="1219170" lvl="1" indent="-507987" algn="ctr" rtl="0">
              <a:lnSpc>
                <a:spcPct val="115000"/>
              </a:lnSpc>
              <a:spcBef>
                <a:spcPts val="0"/>
              </a:spcBef>
              <a:spcAft>
                <a:spcPts val="0"/>
              </a:spcAft>
              <a:buSzPts val="2400"/>
              <a:buChar char="￭"/>
              <a:defRPr i="1"/>
            </a:lvl2pPr>
            <a:lvl3pPr marL="1828754" lvl="2" indent="-507987" algn="ctr" rtl="0">
              <a:lnSpc>
                <a:spcPct val="115000"/>
              </a:lnSpc>
              <a:spcBef>
                <a:spcPts val="0"/>
              </a:spcBef>
              <a:spcAft>
                <a:spcPts val="0"/>
              </a:spcAft>
              <a:buSzPts val="2400"/>
              <a:buChar char="⬝"/>
              <a:defRPr i="1"/>
            </a:lvl3pPr>
            <a:lvl4pPr marL="2438339" lvl="3" indent="-507987" algn="ctr" rtl="0">
              <a:lnSpc>
                <a:spcPct val="115000"/>
              </a:lnSpc>
              <a:spcBef>
                <a:spcPts val="0"/>
              </a:spcBef>
              <a:spcAft>
                <a:spcPts val="0"/>
              </a:spcAft>
              <a:buSzPts val="2400"/>
              <a:buChar char="●"/>
              <a:defRPr i="1"/>
            </a:lvl4pPr>
            <a:lvl5pPr marL="3047924" lvl="4" indent="-507987" algn="ctr" rtl="0">
              <a:lnSpc>
                <a:spcPct val="115000"/>
              </a:lnSpc>
              <a:spcBef>
                <a:spcPts val="0"/>
              </a:spcBef>
              <a:spcAft>
                <a:spcPts val="0"/>
              </a:spcAft>
              <a:buSzPts val="2400"/>
              <a:buChar char="○"/>
              <a:defRPr i="1"/>
            </a:lvl5pPr>
            <a:lvl6pPr marL="3657509" lvl="5" indent="-507987" algn="ctr" rtl="0">
              <a:lnSpc>
                <a:spcPct val="115000"/>
              </a:lnSpc>
              <a:spcBef>
                <a:spcPts val="0"/>
              </a:spcBef>
              <a:spcAft>
                <a:spcPts val="0"/>
              </a:spcAft>
              <a:buSzPts val="2400"/>
              <a:buChar char="■"/>
              <a:defRPr i="1"/>
            </a:lvl6pPr>
            <a:lvl7pPr marL="4267093" lvl="6" indent="-507987" algn="ctr" rtl="0">
              <a:lnSpc>
                <a:spcPct val="115000"/>
              </a:lnSpc>
              <a:spcBef>
                <a:spcPts val="0"/>
              </a:spcBef>
              <a:spcAft>
                <a:spcPts val="0"/>
              </a:spcAft>
              <a:buSzPts val="2400"/>
              <a:buChar char="●"/>
              <a:defRPr i="1"/>
            </a:lvl7pPr>
            <a:lvl8pPr marL="4876678" lvl="7" indent="-507987" algn="ctr" rtl="0">
              <a:lnSpc>
                <a:spcPct val="115000"/>
              </a:lnSpc>
              <a:spcBef>
                <a:spcPts val="0"/>
              </a:spcBef>
              <a:spcAft>
                <a:spcPts val="0"/>
              </a:spcAft>
              <a:buSzPts val="2400"/>
              <a:buChar char="○"/>
              <a:defRPr i="1"/>
            </a:lvl8pPr>
            <a:lvl9pPr marL="5486263" lvl="8" indent="-507987"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4791200" y="25825"/>
            <a:ext cx="2609600" cy="871600"/>
          </a:xfrm>
          <a:prstGeom prst="rect">
            <a:avLst/>
          </a:prstGeom>
          <a:noFill/>
          <a:ln>
            <a:noFill/>
          </a:ln>
        </p:spPr>
        <p:txBody>
          <a:bodyPr spcFirstLastPara="1" wrap="square" lIns="121900" tIns="121900" rIns="121900" bIns="121900" anchor="t" anchorCtr="0">
            <a:noAutofit/>
          </a:bodyPr>
          <a:lstStyle/>
          <a:p>
            <a:pPr algn="ctr">
              <a:buClr>
                <a:srgbClr val="000000"/>
              </a:buClr>
              <a:buFont typeface="Arial"/>
              <a:buNone/>
            </a:pPr>
            <a:r>
              <a:rPr kumimoji="0" lang="en" sz="9600" b="1" kern="0">
                <a:solidFill>
                  <a:srgbClr val="A5B0FE"/>
                </a:solidFill>
                <a:latin typeface="Work Sans"/>
                <a:ea typeface="Work Sans"/>
                <a:cs typeface="Work Sans"/>
                <a:sym typeface="Work Sans"/>
              </a:rPr>
              <a:t>“</a:t>
            </a:r>
            <a:endParaRPr kumimoji="0" sz="9600" b="1" kern="0">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5488533" y="6410000"/>
            <a:ext cx="1214800" cy="448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grpSp>
        <p:nvGrpSpPr>
          <p:cNvPr id="65" name="Google Shape;65;p4"/>
          <p:cNvGrpSpPr/>
          <p:nvPr/>
        </p:nvGrpSpPr>
        <p:grpSpPr>
          <a:xfrm>
            <a:off x="9169267" y="4453501"/>
            <a:ext cx="3022733" cy="2404500"/>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grpSp>
      <p:grpSp>
        <p:nvGrpSpPr>
          <p:cNvPr id="78" name="Google Shape;78;p4"/>
          <p:cNvGrpSpPr/>
          <p:nvPr/>
        </p:nvGrpSpPr>
        <p:grpSpPr>
          <a:xfrm>
            <a:off x="0" y="0"/>
            <a:ext cx="3022584" cy="2338933"/>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83408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23A1CC3-2375-41D4-9E03-427CAF2A4C1A}" type="datetimeFigureOut">
              <a:rPr lang="en-US" dirty="0"/>
              <a:t>1/29/2019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buClr>
                <a:srgbClr val="000000"/>
              </a:buClr>
              <a:buFont typeface="Arial"/>
              <a:buNone/>
            </a:pPr>
            <a:fld id="{00000000-1234-1234-1234-123412341234}" type="slidenum">
              <a:rPr kumimoji="0" lang="en" kern="0" smtClean="0"/>
              <a:pPr>
                <a:buClr>
                  <a:srgbClr val="000000"/>
                </a:buClr>
                <a:buFont typeface="Arial"/>
                <a:buNone/>
              </a:pPr>
              <a:t>‹#›</a:t>
            </a:fld>
            <a:endParaRPr kumimoji="0" lang="en" kern="0"/>
          </a:p>
        </p:txBody>
      </p:sp>
    </p:spTree>
    <p:extLst>
      <p:ext uri="{BB962C8B-B14F-4D97-AF65-F5344CB8AC3E}">
        <p14:creationId xmlns:p14="http://schemas.microsoft.com/office/powerpoint/2010/main" val="61312717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ja-JP" altLang="en-US" smtClean="0"/>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FF16868-8199-4C2C-A5B1-63AEE139F88E}" type="datetimeFigureOut">
              <a:rPr lang="en-US" dirty="0"/>
              <a:t>1/29/2019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buClr>
                <a:srgbClr val="000000"/>
              </a:buClr>
              <a:buFont typeface="Arial"/>
              <a:buNone/>
            </a:pPr>
            <a:fld id="{00000000-1234-1234-1234-123412341234}" type="slidenum">
              <a:rPr kumimoji="0" lang="en" kern="0" smtClean="0"/>
              <a:pPr>
                <a:buClr>
                  <a:srgbClr val="000000"/>
                </a:buClr>
                <a:buFont typeface="Arial"/>
                <a:buNone/>
              </a:pPr>
              <a:t>‹#›</a:t>
            </a:fld>
            <a:endParaRPr kumimoji="0" lang="en" kern="0"/>
          </a:p>
        </p:txBody>
      </p:sp>
    </p:spTree>
    <p:extLst>
      <p:ext uri="{BB962C8B-B14F-4D97-AF65-F5344CB8AC3E}">
        <p14:creationId xmlns:p14="http://schemas.microsoft.com/office/powerpoint/2010/main" val="3003702471"/>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ja-JP" altLang="en-US" smtClean="0"/>
              <a:t>マスター タイトルの書式設定</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AD9FF7F-6988-44CC-821B-644E70CD2F73}" type="datetimeFigureOut">
              <a:rPr lang="en-US" dirty="0"/>
              <a:t>1/29/2019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buClr>
                <a:srgbClr val="000000"/>
              </a:buClr>
              <a:buFont typeface="Arial"/>
              <a:buNone/>
            </a:pPr>
            <a:fld id="{00000000-1234-1234-1234-123412341234}" type="slidenum">
              <a:rPr kumimoji="0" lang="en" kern="0" smtClean="0"/>
              <a:pPr>
                <a:buClr>
                  <a:srgbClr val="000000"/>
                </a:buClr>
                <a:buFont typeface="Arial"/>
                <a:buNone/>
              </a:pPr>
              <a:t>‹#›</a:t>
            </a:fld>
            <a:endParaRPr kumimoji="0" lang="en" kern="0"/>
          </a:p>
        </p:txBody>
      </p:sp>
    </p:spTree>
    <p:extLst>
      <p:ext uri="{BB962C8B-B14F-4D97-AF65-F5344CB8AC3E}">
        <p14:creationId xmlns:p14="http://schemas.microsoft.com/office/powerpoint/2010/main" val="147764669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C12C299-16B2-4475-990D-751901EACC14}" type="datetimeFigureOut">
              <a:rPr lang="en-US" dirty="0"/>
              <a:t>1/29/2019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buClr>
                <a:srgbClr val="000000"/>
              </a:buClr>
              <a:buFont typeface="Arial"/>
              <a:buNone/>
            </a:pPr>
            <a:fld id="{00000000-1234-1234-1234-123412341234}" type="slidenum">
              <a:rPr kumimoji="0" lang="en" kern="0" smtClean="0"/>
              <a:pPr>
                <a:buClr>
                  <a:srgbClr val="000000"/>
                </a:buClr>
                <a:buFont typeface="Arial"/>
                <a:buNone/>
              </a:pPr>
              <a:t>‹#›</a:t>
            </a:fld>
            <a:endParaRPr kumimoji="0" lang="en" kern="0"/>
          </a:p>
        </p:txBody>
      </p:sp>
    </p:spTree>
    <p:extLst>
      <p:ext uri="{BB962C8B-B14F-4D97-AF65-F5344CB8AC3E}">
        <p14:creationId xmlns:p14="http://schemas.microsoft.com/office/powerpoint/2010/main" val="188506583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1/29/2019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pPr>
              <a:buClr>
                <a:srgbClr val="000000"/>
              </a:buClr>
              <a:buFont typeface="Arial"/>
              <a:buNone/>
            </a:pPr>
            <a:fld id="{00000000-1234-1234-1234-123412341234}" type="slidenum">
              <a:rPr kumimoji="0" lang="en" kern="0" smtClean="0"/>
              <a:pPr>
                <a:buClr>
                  <a:srgbClr val="000000"/>
                </a:buClr>
                <a:buFont typeface="Arial"/>
                <a:buNone/>
              </a:pPr>
              <a:t>‹#›</a:t>
            </a:fld>
            <a:endParaRPr kumimoji="0" lang="en" kern="0"/>
          </a:p>
        </p:txBody>
      </p:sp>
    </p:spTree>
    <p:extLst>
      <p:ext uri="{BB962C8B-B14F-4D97-AF65-F5344CB8AC3E}">
        <p14:creationId xmlns:p14="http://schemas.microsoft.com/office/powerpoint/2010/main" val="83949095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1/29/2019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pPr>
              <a:buClr>
                <a:srgbClr val="000000"/>
              </a:buClr>
              <a:buFont typeface="Arial"/>
              <a:buNone/>
            </a:pPr>
            <a:fld id="{00000000-1234-1234-1234-123412341234}" type="slidenum">
              <a:rPr kumimoji="0" lang="en" kern="0" smtClean="0"/>
              <a:pPr>
                <a:buClr>
                  <a:srgbClr val="000000"/>
                </a:buClr>
                <a:buFont typeface="Arial"/>
                <a:buNone/>
              </a:pPr>
              <a:t>‹#›</a:t>
            </a:fld>
            <a:endParaRPr kumimoji="0" lang="en" kern="0"/>
          </a:p>
        </p:txBody>
      </p:sp>
    </p:spTree>
    <p:extLst>
      <p:ext uri="{BB962C8B-B14F-4D97-AF65-F5344CB8AC3E}">
        <p14:creationId xmlns:p14="http://schemas.microsoft.com/office/powerpoint/2010/main" val="1367066572"/>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a:buClr>
                <a:srgbClr val="000000"/>
              </a:buClr>
              <a:buFont typeface="Arial"/>
              <a:buNone/>
            </a:pPr>
            <a:fld id="{00000000-1234-1234-1234-123412341234}" type="slidenum">
              <a:rPr kumimoji="0" lang="en" kern="0" smtClean="0"/>
              <a:pPr>
                <a:buClr>
                  <a:srgbClr val="000000"/>
                </a:buClr>
                <a:buFont typeface="Arial"/>
                <a:buNone/>
              </a:pPr>
              <a:t>‹#›</a:t>
            </a:fld>
            <a:endParaRPr kumimoji="0" lang="en" kern="0"/>
          </a:p>
        </p:txBody>
      </p:sp>
    </p:spTree>
    <p:extLst>
      <p:ext uri="{BB962C8B-B14F-4D97-AF65-F5344CB8AC3E}">
        <p14:creationId xmlns:p14="http://schemas.microsoft.com/office/powerpoint/2010/main" val="3654066975"/>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buClr>
                <a:srgbClr val="000000"/>
              </a:buClr>
              <a:buFont typeface="Arial"/>
              <a:buNone/>
            </a:pPr>
            <a:fld id="{00000000-1234-1234-1234-123412341234}" type="slidenum">
              <a:rPr kumimoji="0" lang="en" kern="0" smtClean="0"/>
              <a:pPr>
                <a:buClr>
                  <a:srgbClr val="000000"/>
                </a:buClr>
                <a:buFont typeface="Arial"/>
                <a:buNone/>
              </a:pPr>
              <a:t>‹#›</a:t>
            </a:fld>
            <a:endParaRPr kumimoji="0" lang="en" kern="0"/>
          </a:p>
        </p:txBody>
      </p:sp>
    </p:spTree>
    <p:extLst>
      <p:ext uri="{BB962C8B-B14F-4D97-AF65-F5344CB8AC3E}">
        <p14:creationId xmlns:p14="http://schemas.microsoft.com/office/powerpoint/2010/main" val="212946275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83"/>
        <p:cNvGrpSpPr/>
        <p:nvPr/>
      </p:nvGrpSpPr>
      <p:grpSpPr>
        <a:xfrm>
          <a:off x="0" y="0"/>
          <a:ext cx="0" cy="0"/>
          <a:chOff x="0" y="0"/>
          <a:chExt cx="0" cy="0"/>
        </a:xfrm>
      </p:grpSpPr>
      <p:sp>
        <p:nvSpPr>
          <p:cNvPr id="85" name="Google Shape;85;p5"/>
          <p:cNvSpPr txBox="1">
            <a:spLocks noGrp="1"/>
          </p:cNvSpPr>
          <p:nvPr>
            <p:ph type="sldNum" idx="12"/>
          </p:nvPr>
        </p:nvSpPr>
        <p:spPr>
          <a:xfrm>
            <a:off x="11744000" y="2944372"/>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
        <p:nvSpPr>
          <p:cNvPr id="87" name="Google Shape;87;p5"/>
          <p:cNvSpPr txBox="1">
            <a:spLocks noGrp="1"/>
          </p:cNvSpPr>
          <p:nvPr>
            <p:ph type="title"/>
          </p:nvPr>
        </p:nvSpPr>
        <p:spPr>
          <a:xfrm>
            <a:off x="609600" y="782633"/>
            <a:ext cx="6851600" cy="11432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609600" y="2209800"/>
            <a:ext cx="6851600" cy="4241200"/>
          </a:xfrm>
          <a:prstGeom prst="rect">
            <a:avLst/>
          </a:prstGeom>
        </p:spPr>
        <p:txBody>
          <a:bodyPr spcFirstLastPara="1" wrap="square" lIns="91425" tIns="91425" rIns="91425" bIns="91425" anchor="t" anchorCtr="0"/>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spTree>
    <p:extLst>
      <p:ext uri="{BB962C8B-B14F-4D97-AF65-F5344CB8AC3E}">
        <p14:creationId xmlns:p14="http://schemas.microsoft.com/office/powerpoint/2010/main" val="384336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83"/>
        <p:cNvGrpSpPr/>
        <p:nvPr/>
      </p:nvGrpSpPr>
      <p:grpSpPr>
        <a:xfrm>
          <a:off x="0" y="0"/>
          <a:ext cx="0" cy="0"/>
          <a:chOff x="0" y="0"/>
          <a:chExt cx="0" cy="0"/>
        </a:xfrm>
      </p:grpSpPr>
      <p:sp>
        <p:nvSpPr>
          <p:cNvPr id="84" name="Google Shape;84;p5"/>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kumimoji="0" sz="1867" kern="0">
              <a:solidFill>
                <a:srgbClr val="000000"/>
              </a:solidFill>
              <a:cs typeface="Arial"/>
              <a:sym typeface="Arial"/>
            </a:endParaRPr>
          </a:p>
        </p:txBody>
      </p:sp>
      <p:sp>
        <p:nvSpPr>
          <p:cNvPr id="85" name="Google Shape;85;p5"/>
          <p:cNvSpPr txBox="1">
            <a:spLocks noGrp="1"/>
          </p:cNvSpPr>
          <p:nvPr>
            <p:ph type="sldNum" idx="12"/>
          </p:nvPr>
        </p:nvSpPr>
        <p:spPr>
          <a:xfrm>
            <a:off x="11744000" y="2944372"/>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
        <p:nvSpPr>
          <p:cNvPr id="86" name="Google Shape;86;p5"/>
          <p:cNvSpPr/>
          <p:nvPr/>
        </p:nvSpPr>
        <p:spPr>
          <a:xfrm>
            <a:off x="0" y="0"/>
            <a:ext cx="8128000" cy="6858000"/>
          </a:xfrm>
          <a:prstGeom prst="rect">
            <a:avLst/>
          </a:pr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kumimoji="0" sz="1867" kern="0">
              <a:solidFill>
                <a:srgbClr val="000000"/>
              </a:solidFill>
              <a:cs typeface="Arial"/>
              <a:sym typeface="Arial"/>
            </a:endParaRPr>
          </a:p>
        </p:txBody>
      </p:sp>
      <p:sp>
        <p:nvSpPr>
          <p:cNvPr id="87" name="Google Shape;87;p5"/>
          <p:cNvSpPr txBox="1">
            <a:spLocks noGrp="1"/>
          </p:cNvSpPr>
          <p:nvPr>
            <p:ph type="title"/>
          </p:nvPr>
        </p:nvSpPr>
        <p:spPr>
          <a:xfrm>
            <a:off x="609600" y="782633"/>
            <a:ext cx="6851600" cy="11432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609600" y="2209800"/>
            <a:ext cx="6851600" cy="4241200"/>
          </a:xfrm>
          <a:prstGeom prst="rect">
            <a:avLst/>
          </a:prstGeom>
        </p:spPr>
        <p:txBody>
          <a:bodyPr spcFirstLastPara="1" wrap="square" lIns="91425" tIns="91425" rIns="91425" bIns="91425" anchor="t" anchorCtr="0"/>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grpSp>
        <p:nvGrpSpPr>
          <p:cNvPr id="89" name="Google Shape;89;p5"/>
          <p:cNvGrpSpPr/>
          <p:nvPr/>
        </p:nvGrpSpPr>
        <p:grpSpPr>
          <a:xfrm>
            <a:off x="8562987" y="-83"/>
            <a:ext cx="2203300" cy="302700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grpSp>
      <p:grpSp>
        <p:nvGrpSpPr>
          <p:cNvPr id="99" name="Google Shape;99;p5"/>
          <p:cNvGrpSpPr/>
          <p:nvPr/>
        </p:nvGrpSpPr>
        <p:grpSpPr>
          <a:xfrm>
            <a:off x="9474851" y="3566485"/>
            <a:ext cx="2068116" cy="3291500"/>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71227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11"/>
        <p:cNvGrpSpPr/>
        <p:nvPr/>
      </p:nvGrpSpPr>
      <p:grpSpPr>
        <a:xfrm>
          <a:off x="0" y="0"/>
          <a:ext cx="0" cy="0"/>
          <a:chOff x="0" y="0"/>
          <a:chExt cx="0" cy="0"/>
        </a:xfrm>
      </p:grpSpPr>
      <p:sp>
        <p:nvSpPr>
          <p:cNvPr id="112" name="Google Shape;112;p6"/>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kumimoji="0" sz="1867" kern="0">
              <a:solidFill>
                <a:srgbClr val="000000"/>
              </a:solidFill>
              <a:cs typeface="Arial"/>
              <a:sym typeface="Arial"/>
            </a:endParaRPr>
          </a:p>
        </p:txBody>
      </p:sp>
      <p:sp>
        <p:nvSpPr>
          <p:cNvPr id="113" name="Google Shape;113;p6"/>
          <p:cNvSpPr/>
          <p:nvPr/>
        </p:nvSpPr>
        <p:spPr>
          <a:xfrm>
            <a:off x="0" y="0"/>
            <a:ext cx="8128000" cy="6858000"/>
          </a:xfrm>
          <a:prstGeom prst="rect">
            <a:avLst/>
          </a:pr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kumimoji="0" sz="1867" kern="0">
              <a:solidFill>
                <a:srgbClr val="000000"/>
              </a:solidFill>
              <a:cs typeface="Arial"/>
              <a:sym typeface="Arial"/>
            </a:endParaRPr>
          </a:p>
        </p:txBody>
      </p:sp>
      <p:sp>
        <p:nvSpPr>
          <p:cNvPr id="114" name="Google Shape;114;p6"/>
          <p:cNvSpPr txBox="1">
            <a:spLocks noGrp="1"/>
          </p:cNvSpPr>
          <p:nvPr>
            <p:ph type="title"/>
          </p:nvPr>
        </p:nvSpPr>
        <p:spPr>
          <a:xfrm>
            <a:off x="609600" y="782633"/>
            <a:ext cx="6851600" cy="11432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609600" y="2229733"/>
            <a:ext cx="3325600" cy="42068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endParaRPr/>
          </a:p>
        </p:txBody>
      </p:sp>
      <p:sp>
        <p:nvSpPr>
          <p:cNvPr id="116" name="Google Shape;116;p6"/>
          <p:cNvSpPr txBox="1">
            <a:spLocks noGrp="1"/>
          </p:cNvSpPr>
          <p:nvPr>
            <p:ph type="body" idx="2"/>
          </p:nvPr>
        </p:nvSpPr>
        <p:spPr>
          <a:xfrm>
            <a:off x="4135536" y="2229733"/>
            <a:ext cx="3325600" cy="42068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endParaRPr/>
          </a:p>
        </p:txBody>
      </p:sp>
      <p:sp>
        <p:nvSpPr>
          <p:cNvPr id="117" name="Google Shape;117;p6"/>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grpSp>
        <p:nvGrpSpPr>
          <p:cNvPr id="118" name="Google Shape;118;p6"/>
          <p:cNvGrpSpPr/>
          <p:nvPr/>
        </p:nvGrpSpPr>
        <p:grpSpPr>
          <a:xfrm>
            <a:off x="8652201" y="0"/>
            <a:ext cx="2510300" cy="32616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grpSp>
      <p:grpSp>
        <p:nvGrpSpPr>
          <p:cNvPr id="132" name="Google Shape;132;p6"/>
          <p:cNvGrpSpPr/>
          <p:nvPr/>
        </p:nvGrpSpPr>
        <p:grpSpPr>
          <a:xfrm>
            <a:off x="8651933" y="4375184"/>
            <a:ext cx="2865851" cy="24828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50317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42"/>
        <p:cNvGrpSpPr/>
        <p:nvPr/>
      </p:nvGrpSpPr>
      <p:grpSpPr>
        <a:xfrm>
          <a:off x="0" y="0"/>
          <a:ext cx="0" cy="0"/>
          <a:chOff x="0" y="0"/>
          <a:chExt cx="0" cy="0"/>
        </a:xfrm>
      </p:grpSpPr>
      <p:sp>
        <p:nvSpPr>
          <p:cNvPr id="143" name="Google Shape;143;p7"/>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kumimoji="0" sz="1867" kern="0">
              <a:solidFill>
                <a:srgbClr val="000000"/>
              </a:solidFill>
              <a:cs typeface="Arial"/>
              <a:sym typeface="Arial"/>
            </a:endParaRPr>
          </a:p>
        </p:txBody>
      </p:sp>
      <p:sp>
        <p:nvSpPr>
          <p:cNvPr id="144" name="Google Shape;144;p7"/>
          <p:cNvSpPr/>
          <p:nvPr/>
        </p:nvSpPr>
        <p:spPr>
          <a:xfrm>
            <a:off x="0" y="0"/>
            <a:ext cx="8128000" cy="6858000"/>
          </a:xfrm>
          <a:prstGeom prst="rect">
            <a:avLst/>
          </a:pr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kumimoji="0" sz="1867" kern="0">
              <a:solidFill>
                <a:srgbClr val="000000"/>
              </a:solidFill>
              <a:cs typeface="Arial"/>
              <a:sym typeface="Arial"/>
            </a:endParaRPr>
          </a:p>
        </p:txBody>
      </p:sp>
      <p:sp>
        <p:nvSpPr>
          <p:cNvPr id="145" name="Google Shape;145;p7"/>
          <p:cNvSpPr txBox="1">
            <a:spLocks noGrp="1"/>
          </p:cNvSpPr>
          <p:nvPr>
            <p:ph type="title"/>
          </p:nvPr>
        </p:nvSpPr>
        <p:spPr>
          <a:xfrm>
            <a:off x="609600" y="782633"/>
            <a:ext cx="6851600" cy="11432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609600" y="2215433"/>
            <a:ext cx="2208400" cy="4073600"/>
          </a:xfrm>
          <a:prstGeom prst="rect">
            <a:avLst/>
          </a:prstGeom>
        </p:spPr>
        <p:txBody>
          <a:bodyPr spcFirstLastPara="1" wrap="square" lIns="91425" tIns="91425" rIns="91425" bIns="91425" anchor="t" anchorCtr="0"/>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endParaRPr/>
          </a:p>
        </p:txBody>
      </p:sp>
      <p:sp>
        <p:nvSpPr>
          <p:cNvPr id="147" name="Google Shape;147;p7"/>
          <p:cNvSpPr txBox="1">
            <a:spLocks noGrp="1"/>
          </p:cNvSpPr>
          <p:nvPr>
            <p:ph type="body" idx="2"/>
          </p:nvPr>
        </p:nvSpPr>
        <p:spPr>
          <a:xfrm>
            <a:off x="2931133" y="2215433"/>
            <a:ext cx="2208400" cy="4073600"/>
          </a:xfrm>
          <a:prstGeom prst="rect">
            <a:avLst/>
          </a:prstGeom>
        </p:spPr>
        <p:txBody>
          <a:bodyPr spcFirstLastPara="1" wrap="square" lIns="91425" tIns="91425" rIns="91425" bIns="91425" anchor="t" anchorCtr="0"/>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endParaRPr/>
          </a:p>
        </p:txBody>
      </p:sp>
      <p:sp>
        <p:nvSpPr>
          <p:cNvPr id="148" name="Google Shape;148;p7"/>
          <p:cNvSpPr txBox="1">
            <a:spLocks noGrp="1"/>
          </p:cNvSpPr>
          <p:nvPr>
            <p:ph type="body" idx="3"/>
          </p:nvPr>
        </p:nvSpPr>
        <p:spPr>
          <a:xfrm>
            <a:off x="5252667" y="2215433"/>
            <a:ext cx="2208400" cy="4073600"/>
          </a:xfrm>
          <a:prstGeom prst="rect">
            <a:avLst/>
          </a:prstGeom>
        </p:spPr>
        <p:txBody>
          <a:bodyPr spcFirstLastPara="1" wrap="square" lIns="91425" tIns="91425" rIns="91425" bIns="91425" anchor="t" anchorCtr="0"/>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endParaRPr/>
          </a:p>
        </p:txBody>
      </p:sp>
      <p:sp>
        <p:nvSpPr>
          <p:cNvPr id="149" name="Google Shape;149;p7"/>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grpSp>
        <p:nvGrpSpPr>
          <p:cNvPr id="150" name="Google Shape;150;p7"/>
          <p:cNvGrpSpPr/>
          <p:nvPr/>
        </p:nvGrpSpPr>
        <p:grpSpPr>
          <a:xfrm>
            <a:off x="8541218" y="-16"/>
            <a:ext cx="3130533" cy="3026867"/>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grpSp>
      <p:grpSp>
        <p:nvGrpSpPr>
          <p:cNvPr id="164" name="Google Shape;164;p7"/>
          <p:cNvGrpSpPr/>
          <p:nvPr/>
        </p:nvGrpSpPr>
        <p:grpSpPr>
          <a:xfrm>
            <a:off x="8943918" y="3930667"/>
            <a:ext cx="2309433" cy="2927317"/>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56370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3"/>
        <p:cNvGrpSpPr/>
        <p:nvPr/>
      </p:nvGrpSpPr>
      <p:grpSpPr>
        <a:xfrm>
          <a:off x="0" y="0"/>
          <a:ext cx="0" cy="0"/>
          <a:chOff x="0" y="0"/>
          <a:chExt cx="0" cy="0"/>
        </a:xfrm>
      </p:grpSpPr>
      <p:sp>
        <p:nvSpPr>
          <p:cNvPr id="184" name="Google Shape;184;p8"/>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kumimoji="0" sz="1867" kern="0">
              <a:solidFill>
                <a:srgbClr val="000000"/>
              </a:solidFill>
              <a:cs typeface="Arial"/>
              <a:sym typeface="Arial"/>
            </a:endParaRPr>
          </a:p>
        </p:txBody>
      </p:sp>
      <p:sp>
        <p:nvSpPr>
          <p:cNvPr id="185" name="Google Shape;185;p8"/>
          <p:cNvSpPr/>
          <p:nvPr/>
        </p:nvSpPr>
        <p:spPr>
          <a:xfrm>
            <a:off x="0" y="0"/>
            <a:ext cx="8128000" cy="6858000"/>
          </a:xfrm>
          <a:prstGeom prst="rect">
            <a:avLst/>
          </a:pr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kumimoji="0" sz="1867" kern="0">
              <a:solidFill>
                <a:srgbClr val="000000"/>
              </a:solidFill>
              <a:cs typeface="Arial"/>
              <a:sym typeface="Arial"/>
            </a:endParaRPr>
          </a:p>
        </p:txBody>
      </p:sp>
      <p:sp>
        <p:nvSpPr>
          <p:cNvPr id="186" name="Google Shape;186;p8"/>
          <p:cNvSpPr txBox="1">
            <a:spLocks noGrp="1"/>
          </p:cNvSpPr>
          <p:nvPr>
            <p:ph type="title"/>
          </p:nvPr>
        </p:nvSpPr>
        <p:spPr>
          <a:xfrm>
            <a:off x="609600" y="782633"/>
            <a:ext cx="6851600" cy="11432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grpSp>
        <p:nvGrpSpPr>
          <p:cNvPr id="188" name="Google Shape;188;p8"/>
          <p:cNvGrpSpPr/>
          <p:nvPr/>
        </p:nvGrpSpPr>
        <p:grpSpPr>
          <a:xfrm>
            <a:off x="8943918" y="3930667"/>
            <a:ext cx="2309433" cy="2927317"/>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grpSp>
      <p:grpSp>
        <p:nvGrpSpPr>
          <p:cNvPr id="207" name="Google Shape;207;p8"/>
          <p:cNvGrpSpPr/>
          <p:nvPr/>
        </p:nvGrpSpPr>
        <p:grpSpPr>
          <a:xfrm rot="10800000">
            <a:off x="8691851" y="-15"/>
            <a:ext cx="2068116" cy="3291500"/>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a:buClr>
                  <a:srgbClr val="000000"/>
                </a:buClr>
                <a:buFont typeface="Arial"/>
                <a:buNone/>
              </a:pPr>
              <a:endParaRPr kumimoji="0" sz="2400" kern="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10196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19"/>
        <p:cNvGrpSpPr/>
        <p:nvPr/>
      </p:nvGrpSpPr>
      <p:grpSpPr>
        <a:xfrm>
          <a:off x="0" y="0"/>
          <a:ext cx="0" cy="0"/>
          <a:chOff x="0" y="0"/>
          <a:chExt cx="0" cy="0"/>
        </a:xfrm>
      </p:grpSpPr>
      <p:sp>
        <p:nvSpPr>
          <p:cNvPr id="220" name="Google Shape;220;p9"/>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kumimoji="0" sz="1867" kern="0">
              <a:solidFill>
                <a:srgbClr val="000000"/>
              </a:solidFill>
              <a:cs typeface="Arial"/>
              <a:sym typeface="Arial"/>
            </a:endParaRPr>
          </a:p>
        </p:txBody>
      </p:sp>
      <p:sp>
        <p:nvSpPr>
          <p:cNvPr id="221" name="Google Shape;221;p9"/>
          <p:cNvSpPr/>
          <p:nvPr/>
        </p:nvSpPr>
        <p:spPr>
          <a:xfrm>
            <a:off x="0" y="0"/>
            <a:ext cx="8128000" cy="6858000"/>
          </a:xfrm>
          <a:prstGeom prst="rect">
            <a:avLst/>
          </a:pr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kumimoji="0" sz="1867" kern="0">
              <a:solidFill>
                <a:srgbClr val="000000"/>
              </a:solidFill>
              <a:cs typeface="Arial"/>
              <a:sym typeface="Arial"/>
            </a:endParaRPr>
          </a:p>
        </p:txBody>
      </p:sp>
      <p:sp>
        <p:nvSpPr>
          <p:cNvPr id="222" name="Google Shape;222;p9"/>
          <p:cNvSpPr txBox="1">
            <a:spLocks noGrp="1"/>
          </p:cNvSpPr>
          <p:nvPr>
            <p:ph type="body" idx="1"/>
          </p:nvPr>
        </p:nvSpPr>
        <p:spPr>
          <a:xfrm>
            <a:off x="8521000" y="586000"/>
            <a:ext cx="2830000" cy="5685600"/>
          </a:xfrm>
          <a:prstGeom prst="rect">
            <a:avLst/>
          </a:prstGeom>
        </p:spPr>
        <p:txBody>
          <a:bodyPr spcFirstLastPara="1" wrap="square" lIns="91425" tIns="91425" rIns="91425" bIns="91425" anchor="ctr" anchorCtr="0"/>
          <a:lstStyle>
            <a:lvl1pPr marL="609585" lvl="0" indent="-304792">
              <a:spcBef>
                <a:spcPts val="480"/>
              </a:spcBef>
              <a:spcAft>
                <a:spcPts val="0"/>
              </a:spcAft>
              <a:buClr>
                <a:srgbClr val="FFFFFF"/>
              </a:buClr>
              <a:buSzPts val="1800"/>
              <a:buNone/>
              <a:defRPr sz="2400">
                <a:solidFill>
                  <a:srgbClr val="FFFFFF"/>
                </a:solidFill>
              </a:defRPr>
            </a:lvl1pPr>
          </a:lstStyle>
          <a:p>
            <a:endParaRPr/>
          </a:p>
        </p:txBody>
      </p:sp>
      <p:sp>
        <p:nvSpPr>
          <p:cNvPr id="223" name="Google Shape;223;p9"/>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396603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half" type="blank">
  <p:cSld name="Blank half">
    <p:spTree>
      <p:nvGrpSpPr>
        <p:cNvPr id="1" name="Shape 224"/>
        <p:cNvGrpSpPr/>
        <p:nvPr/>
      </p:nvGrpSpPr>
      <p:grpSpPr>
        <a:xfrm>
          <a:off x="0" y="0"/>
          <a:ext cx="0" cy="0"/>
          <a:chOff x="0" y="0"/>
          <a:chExt cx="0" cy="0"/>
        </a:xfrm>
      </p:grpSpPr>
      <p:sp>
        <p:nvSpPr>
          <p:cNvPr id="225" name="Google Shape;225;p10"/>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kumimoji="0" sz="1867" kern="0">
              <a:solidFill>
                <a:srgbClr val="000000"/>
              </a:solidFill>
              <a:cs typeface="Arial"/>
              <a:sym typeface="Arial"/>
            </a:endParaRPr>
          </a:p>
        </p:txBody>
      </p:sp>
      <p:sp>
        <p:nvSpPr>
          <p:cNvPr id="226" name="Google Shape;226;p10"/>
          <p:cNvSpPr/>
          <p:nvPr/>
        </p:nvSpPr>
        <p:spPr>
          <a:xfrm>
            <a:off x="0" y="0"/>
            <a:ext cx="6088800" cy="6858000"/>
          </a:xfrm>
          <a:prstGeom prst="rect">
            <a:avLst/>
          </a:pr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kumimoji="0" sz="1867" kern="0">
              <a:solidFill>
                <a:srgbClr val="000000"/>
              </a:solidFill>
              <a:cs typeface="Arial"/>
              <a:sym typeface="Arial"/>
            </a:endParaRPr>
          </a:p>
        </p:txBody>
      </p:sp>
      <p:sp>
        <p:nvSpPr>
          <p:cNvPr id="227" name="Google Shape;227;p10"/>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880719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hird">
  <p:cSld name="Blank third">
    <p:spTree>
      <p:nvGrpSpPr>
        <p:cNvPr id="1" name="Shape 228"/>
        <p:cNvGrpSpPr/>
        <p:nvPr/>
      </p:nvGrpSpPr>
      <p:grpSpPr>
        <a:xfrm>
          <a:off x="0" y="0"/>
          <a:ext cx="0" cy="0"/>
          <a:chOff x="0" y="0"/>
          <a:chExt cx="0" cy="0"/>
        </a:xfrm>
      </p:grpSpPr>
      <p:sp>
        <p:nvSpPr>
          <p:cNvPr id="229" name="Google Shape;229;p11"/>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kumimoji="0" sz="1867" kern="0">
              <a:solidFill>
                <a:srgbClr val="000000"/>
              </a:solidFill>
              <a:cs typeface="Arial"/>
              <a:sym typeface="Arial"/>
            </a:endParaRPr>
          </a:p>
        </p:txBody>
      </p:sp>
      <p:sp>
        <p:nvSpPr>
          <p:cNvPr id="230" name="Google Shape;230;p11"/>
          <p:cNvSpPr/>
          <p:nvPr/>
        </p:nvSpPr>
        <p:spPr>
          <a:xfrm flipH="1">
            <a:off x="0" y="0"/>
            <a:ext cx="4064000" cy="6858000"/>
          </a:xfrm>
          <a:prstGeom prst="rect">
            <a:avLst/>
          </a:pr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kumimoji="0" sz="1867" kern="0">
              <a:solidFill>
                <a:srgbClr val="000000"/>
              </a:solidFill>
              <a:cs typeface="Arial"/>
              <a:sym typeface="Arial"/>
            </a:endParaRPr>
          </a:p>
        </p:txBody>
      </p:sp>
      <p:sp>
        <p:nvSpPr>
          <p:cNvPr id="231" name="Google Shape;231;p11"/>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a:p>
        </p:txBody>
      </p:sp>
    </p:spTree>
    <p:extLst>
      <p:ext uri="{BB962C8B-B14F-4D97-AF65-F5344CB8AC3E}">
        <p14:creationId xmlns:p14="http://schemas.microsoft.com/office/powerpoint/2010/main" val="350983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5B0F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782633"/>
            <a:ext cx="6851600" cy="11432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1pPr>
            <a:lvl2pPr lvl="1">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2pPr>
            <a:lvl3pPr lvl="2">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3pPr>
            <a:lvl4pPr lvl="3">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4pPr>
            <a:lvl5pPr lvl="4">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5pPr>
            <a:lvl6pPr lvl="5">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6pPr>
            <a:lvl7pPr lvl="6">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7pPr>
            <a:lvl8pPr lvl="7">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8pPr>
            <a:lvl9pPr lvl="8">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609600" y="2209800"/>
            <a:ext cx="6851600" cy="4241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A5B0FE"/>
              </a:buClr>
              <a:buSzPts val="2400"/>
              <a:buFont typeface="Barlow Light"/>
              <a:buChar char="▹"/>
              <a:defRPr sz="2400">
                <a:latin typeface="Barlow Light"/>
                <a:ea typeface="Barlow Light"/>
                <a:cs typeface="Barlow Light"/>
                <a:sym typeface="Barlow Light"/>
              </a:defRPr>
            </a:lvl1pPr>
            <a:lvl2pPr marL="914400" lvl="1" indent="-3810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2pPr>
            <a:lvl3pPr marL="1371600" lvl="2" indent="-3810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3pPr>
            <a:lvl4pPr marL="1828800" lvl="3" indent="-381000">
              <a:spcBef>
                <a:spcPts val="0"/>
              </a:spcBef>
              <a:spcAft>
                <a:spcPts val="0"/>
              </a:spcAft>
              <a:buSzPts val="2400"/>
              <a:buFont typeface="Barlow Light"/>
              <a:buChar char="●"/>
              <a:defRPr sz="2400">
                <a:latin typeface="Barlow Light"/>
                <a:ea typeface="Barlow Light"/>
                <a:cs typeface="Barlow Light"/>
                <a:sym typeface="Barlow Light"/>
              </a:defRPr>
            </a:lvl4pPr>
            <a:lvl5pPr marL="2286000" lvl="4" indent="-381000">
              <a:spcBef>
                <a:spcPts val="0"/>
              </a:spcBef>
              <a:spcAft>
                <a:spcPts val="0"/>
              </a:spcAft>
              <a:buSzPts val="2400"/>
              <a:buFont typeface="Barlow Light"/>
              <a:buChar char="○"/>
              <a:defRPr sz="2400">
                <a:latin typeface="Barlow Light"/>
                <a:ea typeface="Barlow Light"/>
                <a:cs typeface="Barlow Light"/>
                <a:sym typeface="Barlow Light"/>
              </a:defRPr>
            </a:lvl5pPr>
            <a:lvl6pPr marL="2743200" lvl="5" indent="-381000">
              <a:spcBef>
                <a:spcPts val="0"/>
              </a:spcBef>
              <a:spcAft>
                <a:spcPts val="0"/>
              </a:spcAft>
              <a:buSzPts val="2400"/>
              <a:buFont typeface="Barlow Light"/>
              <a:buChar char="■"/>
              <a:defRPr sz="2400">
                <a:latin typeface="Barlow Light"/>
                <a:ea typeface="Barlow Light"/>
                <a:cs typeface="Barlow Light"/>
                <a:sym typeface="Barlow Light"/>
              </a:defRPr>
            </a:lvl6pPr>
            <a:lvl7pPr marL="3200400" lvl="6" indent="-381000">
              <a:spcBef>
                <a:spcPts val="0"/>
              </a:spcBef>
              <a:spcAft>
                <a:spcPts val="0"/>
              </a:spcAft>
              <a:buSzPts val="2400"/>
              <a:buFont typeface="Barlow Light"/>
              <a:buChar char="●"/>
              <a:defRPr sz="2400">
                <a:latin typeface="Barlow Light"/>
                <a:ea typeface="Barlow Light"/>
                <a:cs typeface="Barlow Light"/>
                <a:sym typeface="Barlow Light"/>
              </a:defRPr>
            </a:lvl7pPr>
            <a:lvl8pPr marL="3657600" lvl="7" indent="-381000">
              <a:spcBef>
                <a:spcPts val="0"/>
              </a:spcBef>
              <a:spcAft>
                <a:spcPts val="0"/>
              </a:spcAft>
              <a:buSzPts val="2400"/>
              <a:buFont typeface="Barlow Light"/>
              <a:buChar char="○"/>
              <a:defRPr sz="2400">
                <a:latin typeface="Barlow Light"/>
                <a:ea typeface="Barlow Light"/>
                <a:cs typeface="Barlow Light"/>
                <a:sym typeface="Barlow Light"/>
              </a:defRPr>
            </a:lvl8pPr>
            <a:lvl9pPr marL="4114800" lvl="8" indent="-381000">
              <a:spcBef>
                <a:spcPts val="0"/>
              </a:spcBef>
              <a:spcAft>
                <a:spcPts val="0"/>
              </a:spcAft>
              <a:buSzPts val="2400"/>
              <a:buFont typeface="Barlow Light"/>
              <a:buChar char="■"/>
              <a:defRPr sz="2400">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744000" y="2944233"/>
            <a:ext cx="448000" cy="969600"/>
          </a:xfrm>
          <a:prstGeom prst="rect">
            <a:avLst/>
          </a:prstGeom>
          <a:noFill/>
          <a:ln>
            <a:noFill/>
          </a:ln>
        </p:spPr>
        <p:txBody>
          <a:bodyPr spcFirstLastPara="1" wrap="square" lIns="91425" tIns="91425" rIns="91425" bIns="91425" anchor="ctr" anchorCtr="0">
            <a:noAutofit/>
          </a:bodyPr>
          <a:lstStyle>
            <a:lvl1pPr lvl="0" algn="ctr">
              <a:buNone/>
              <a:defRPr sz="1333">
                <a:solidFill>
                  <a:srgbClr val="FFFFFF"/>
                </a:solidFill>
                <a:latin typeface="Barlow"/>
                <a:ea typeface="Barlow"/>
                <a:cs typeface="Barlow"/>
                <a:sym typeface="Barlow"/>
              </a:defRPr>
            </a:lvl1pPr>
            <a:lvl2pPr lvl="1" algn="ctr">
              <a:buNone/>
              <a:defRPr sz="1333">
                <a:solidFill>
                  <a:srgbClr val="FFFFFF"/>
                </a:solidFill>
                <a:latin typeface="Barlow"/>
                <a:ea typeface="Barlow"/>
                <a:cs typeface="Barlow"/>
                <a:sym typeface="Barlow"/>
              </a:defRPr>
            </a:lvl2pPr>
            <a:lvl3pPr lvl="2" algn="ctr">
              <a:buNone/>
              <a:defRPr sz="1333">
                <a:solidFill>
                  <a:srgbClr val="FFFFFF"/>
                </a:solidFill>
                <a:latin typeface="Barlow"/>
                <a:ea typeface="Barlow"/>
                <a:cs typeface="Barlow"/>
                <a:sym typeface="Barlow"/>
              </a:defRPr>
            </a:lvl3pPr>
            <a:lvl4pPr lvl="3" algn="ctr">
              <a:buNone/>
              <a:defRPr sz="1333">
                <a:solidFill>
                  <a:srgbClr val="FFFFFF"/>
                </a:solidFill>
                <a:latin typeface="Barlow"/>
                <a:ea typeface="Barlow"/>
                <a:cs typeface="Barlow"/>
                <a:sym typeface="Barlow"/>
              </a:defRPr>
            </a:lvl4pPr>
            <a:lvl5pPr lvl="4" algn="ctr">
              <a:buNone/>
              <a:defRPr sz="1333">
                <a:solidFill>
                  <a:srgbClr val="FFFFFF"/>
                </a:solidFill>
                <a:latin typeface="Barlow"/>
                <a:ea typeface="Barlow"/>
                <a:cs typeface="Barlow"/>
                <a:sym typeface="Barlow"/>
              </a:defRPr>
            </a:lvl5pPr>
            <a:lvl6pPr lvl="5" algn="ctr">
              <a:buNone/>
              <a:defRPr sz="1333">
                <a:solidFill>
                  <a:srgbClr val="FFFFFF"/>
                </a:solidFill>
                <a:latin typeface="Barlow"/>
                <a:ea typeface="Barlow"/>
                <a:cs typeface="Barlow"/>
                <a:sym typeface="Barlow"/>
              </a:defRPr>
            </a:lvl6pPr>
            <a:lvl7pPr lvl="6" algn="ctr">
              <a:buNone/>
              <a:defRPr sz="1333">
                <a:solidFill>
                  <a:srgbClr val="FFFFFF"/>
                </a:solidFill>
                <a:latin typeface="Barlow"/>
                <a:ea typeface="Barlow"/>
                <a:cs typeface="Barlow"/>
                <a:sym typeface="Barlow"/>
              </a:defRPr>
            </a:lvl7pPr>
            <a:lvl8pPr lvl="7" algn="ctr">
              <a:buNone/>
              <a:defRPr sz="1333">
                <a:solidFill>
                  <a:srgbClr val="FFFFFF"/>
                </a:solidFill>
                <a:latin typeface="Barlow"/>
                <a:ea typeface="Barlow"/>
                <a:cs typeface="Barlow"/>
                <a:sym typeface="Barlow"/>
              </a:defRPr>
            </a:lvl8pPr>
            <a:lvl9pPr lvl="8" algn="ctr">
              <a:buNone/>
              <a:defRPr sz="1333">
                <a:solidFill>
                  <a:srgbClr val="FFFFFF"/>
                </a:solidFill>
                <a:latin typeface="Barlow"/>
                <a:ea typeface="Barlow"/>
                <a:cs typeface="Barlow"/>
                <a:sym typeface="Barlow"/>
              </a:defRPr>
            </a:lvl9pPr>
          </a:lstStyle>
          <a:p>
            <a:pPr>
              <a:buClr>
                <a:srgbClr val="000000"/>
              </a:buClr>
              <a:buFont typeface="Arial"/>
              <a:buNone/>
            </a:pPr>
            <a:fld id="{00000000-1234-1234-1234-123412341234}" type="slidenum">
              <a:rPr kumimoji="0" lang="en" kern="0"/>
              <a:pPr>
                <a:buClr>
                  <a:srgbClr val="000000"/>
                </a:buClr>
                <a:buFont typeface="Arial"/>
                <a:buNone/>
              </a:pPr>
              <a:t>‹#›</a:t>
            </a:fld>
            <a:endParaRPr kumimoji="0" kern="0"/>
          </a:p>
        </p:txBody>
      </p:sp>
    </p:spTree>
    <p:extLst>
      <p:ext uri="{BB962C8B-B14F-4D97-AF65-F5344CB8AC3E}">
        <p14:creationId xmlns:p14="http://schemas.microsoft.com/office/powerpoint/2010/main" val="1917925685"/>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1/29/2019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a:buClr>
                <a:srgbClr val="000000"/>
              </a:buClr>
              <a:buFont typeface="Arial"/>
              <a:buNone/>
            </a:pPr>
            <a:fld id="{00000000-1234-1234-1234-123412341234}" type="slidenum">
              <a:rPr kumimoji="0" lang="en" kern="0" smtClean="0"/>
              <a:pPr>
                <a:buClr>
                  <a:srgbClr val="000000"/>
                </a:buClr>
                <a:buFont typeface="Arial"/>
                <a:buNone/>
              </a:pPr>
              <a:t>‹#›</a:t>
            </a:fld>
            <a:endParaRPr kumimoji="0" lang="en" kern="0"/>
          </a:p>
        </p:txBody>
      </p:sp>
    </p:spTree>
    <p:extLst>
      <p:ext uri="{BB962C8B-B14F-4D97-AF65-F5344CB8AC3E}">
        <p14:creationId xmlns:p14="http://schemas.microsoft.com/office/powerpoint/2010/main" val="275178556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ransition>
    <p:fade thruBlk="1"/>
  </p:transition>
  <p:timing>
    <p:tnLst>
      <p:par>
        <p:cTn id="1" dur="indefinite" restart="never" nodeType="tmRoot"/>
      </p:par>
    </p:tnLst>
  </p:timing>
  <p:hf hdr="0" ftr="0" dt="0"/>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8.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28.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hyperlink" Target="http://xxx.xxx.xxx.xxx/gameon/gamemenu.php" TargetMode="External"/><Relationship Id="rId2" Type="http://schemas.openxmlformats.org/officeDocument/2006/relationships/hyperlink" Target="http://xxx.xxx.xxx.xxx/bbbb/Gacha.php" TargetMode="Externa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1700221" y="3303985"/>
            <a:ext cx="8429200" cy="1546400"/>
          </a:xfrm>
          <a:prstGeom prst="rect">
            <a:avLst/>
          </a:prstGeom>
        </p:spPr>
        <p:txBody>
          <a:bodyPr spcFirstLastPara="1" wrap="square" lIns="121900" tIns="121900" rIns="121900" bIns="121900" anchor="ctr" anchorCtr="0">
            <a:noAutofit/>
          </a:bodyPr>
          <a:lstStyle/>
          <a:p>
            <a:r>
              <a:rPr lang="en-US" altLang="ja-JP" sz="4800" dirty="0" smtClean="0"/>
              <a:t>Web</a:t>
            </a:r>
            <a:r>
              <a:rPr lang="ja-JP" altLang="en-US" sz="4800" dirty="0" smtClean="0"/>
              <a:t>サイトセキュリティ</a:t>
            </a:r>
            <a:r>
              <a:rPr lang="en-US" altLang="ja-JP" sz="4800" dirty="0" smtClean="0"/>
              <a:t/>
            </a:r>
            <a:br>
              <a:rPr lang="en-US" altLang="ja-JP" sz="4800" dirty="0" smtClean="0"/>
            </a:br>
            <a:r>
              <a:rPr lang="ja-JP" altLang="en-US" sz="4800" dirty="0" smtClean="0"/>
              <a:t>学習教材</a:t>
            </a:r>
            <a:r>
              <a:rPr lang="en-US" altLang="ja-JP" sz="4800" dirty="0" smtClean="0"/>
              <a:t/>
            </a:r>
            <a:br>
              <a:rPr lang="en-US" altLang="ja-JP" sz="4800" dirty="0" smtClean="0"/>
            </a:br>
            <a:endParaRPr sz="4800" dirty="0"/>
          </a:p>
        </p:txBody>
      </p:sp>
    </p:spTree>
    <p:extLst>
      <p:ext uri="{BB962C8B-B14F-4D97-AF65-F5344CB8AC3E}">
        <p14:creationId xmlns:p14="http://schemas.microsoft.com/office/powerpoint/2010/main" val="751612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10</a:t>
            </a:fld>
            <a:endParaRPr lang="en" dirty="0"/>
          </a:p>
        </p:txBody>
      </p:sp>
      <p:sp>
        <p:nvSpPr>
          <p:cNvPr id="3" name="タイトル 2"/>
          <p:cNvSpPr>
            <a:spLocks noGrp="1"/>
          </p:cNvSpPr>
          <p:nvPr>
            <p:ph type="title"/>
          </p:nvPr>
        </p:nvSpPr>
        <p:spPr>
          <a:xfrm>
            <a:off x="476435" y="1225672"/>
            <a:ext cx="6851600" cy="1143200"/>
          </a:xfrm>
        </p:spPr>
        <p:txBody>
          <a:bodyPr/>
          <a:lstStyle/>
          <a:p>
            <a:r>
              <a:rPr kumimoji="1" lang="en-US" altLang="ja-JP" dirty="0" smtClean="0"/>
              <a:t>Web</a:t>
            </a:r>
            <a:r>
              <a:rPr kumimoji="1" lang="ja-JP" altLang="en-US" dirty="0" smtClean="0"/>
              <a:t>サイト</a:t>
            </a:r>
            <a:r>
              <a:rPr kumimoji="1" lang="en-US" altLang="ja-JP" dirty="0" smtClean="0"/>
              <a:t> </a:t>
            </a:r>
            <a:r>
              <a:rPr kumimoji="1" lang="ja-JP" altLang="en-US" dirty="0"/>
              <a:t>を構成する</a:t>
            </a:r>
            <a:r>
              <a:rPr kumimoji="1" lang="ja-JP" altLang="en-US" dirty="0" smtClean="0"/>
              <a:t>仕組み</a:t>
            </a:r>
            <a:r>
              <a:rPr kumimoji="1" lang="ja-JP" altLang="en-US" dirty="0"/>
              <a:t/>
            </a:r>
            <a:br>
              <a:rPr kumimoji="1" lang="ja-JP" altLang="en-US" dirty="0"/>
            </a:br>
            <a:endParaRPr kumimoji="1" lang="ja-JP" altLang="en-US" dirty="0"/>
          </a:p>
        </p:txBody>
      </p:sp>
      <p:sp>
        <p:nvSpPr>
          <p:cNvPr id="4" name="テキスト プレースホルダー 3"/>
          <p:cNvSpPr>
            <a:spLocks noGrp="1"/>
          </p:cNvSpPr>
          <p:nvPr>
            <p:ph type="body" idx="1"/>
          </p:nvPr>
        </p:nvSpPr>
        <p:spPr>
          <a:xfrm>
            <a:off x="476435" y="2209800"/>
            <a:ext cx="10975760" cy="4241200"/>
          </a:xfrm>
        </p:spPr>
        <p:txBody>
          <a:bodyPr/>
          <a:lstStyle/>
          <a:p>
            <a:pPr marL="101598" indent="0">
              <a:buNone/>
            </a:pPr>
            <a:r>
              <a:rPr lang="ja-JP" altLang="en-US" dirty="0"/>
              <a:t>　</a:t>
            </a:r>
            <a:r>
              <a:rPr kumimoji="1" lang="ja-JP" altLang="en-US" dirty="0" smtClean="0"/>
              <a:t> </a:t>
            </a:r>
            <a:r>
              <a:rPr kumimoji="1" lang="en-US" altLang="ja-JP" dirty="0" smtClean="0"/>
              <a:t>Web</a:t>
            </a:r>
            <a:r>
              <a:rPr kumimoji="1" lang="ja-JP" altLang="en-US" dirty="0"/>
              <a:t>サイトはもともとはプログラミング言語というコンピュータの言語で書かれています。</a:t>
            </a:r>
            <a:endParaRPr kumimoji="1" lang="en-US" altLang="ja-JP" dirty="0"/>
          </a:p>
          <a:p>
            <a:pPr marL="101598" indent="0">
              <a:buNone/>
            </a:pPr>
            <a:r>
              <a:rPr kumimoji="1" lang="ja-JP" altLang="en-US" dirty="0"/>
              <a:t>　</a:t>
            </a:r>
            <a:r>
              <a:rPr kumimoji="1" lang="ja-JP" altLang="en-US" dirty="0" smtClean="0"/>
              <a:t> </a:t>
            </a:r>
            <a:r>
              <a:rPr kumimoji="1" lang="ja-JP" altLang="en-US" dirty="0"/>
              <a:t>それを私たちが見やすい形に整えて出力</a:t>
            </a:r>
            <a:r>
              <a:rPr kumimoji="1" lang="ja-JP" altLang="en-US" dirty="0" smtClean="0"/>
              <a:t>されて </a:t>
            </a:r>
            <a:r>
              <a:rPr kumimoji="1" lang="ja-JP" altLang="en-US" dirty="0"/>
              <a:t>いるのがいつも私たちが使っている</a:t>
            </a:r>
            <a:r>
              <a:rPr kumimoji="1" lang="en-US" altLang="ja-JP" dirty="0"/>
              <a:t>Web</a:t>
            </a:r>
            <a:r>
              <a:rPr kumimoji="1" lang="ja-JP" altLang="en-US" dirty="0" smtClean="0"/>
              <a:t>サイトです</a:t>
            </a:r>
            <a:r>
              <a:rPr kumimoji="1" lang="ja-JP" altLang="en-US" dirty="0"/>
              <a:t>。</a:t>
            </a:r>
          </a:p>
          <a:p>
            <a:pPr marL="101598" indent="0">
              <a:buNone/>
            </a:pPr>
            <a:endParaRPr kumimoji="1" lang="ja-JP" altLang="en-US" dirty="0"/>
          </a:p>
        </p:txBody>
      </p:sp>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99" y="3613319"/>
            <a:ext cx="3568117" cy="2972015"/>
          </a:xfrm>
          <a:prstGeom prst="rect">
            <a:avLst/>
          </a:prstGeom>
        </p:spPr>
      </p:pic>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9504" y="3588094"/>
            <a:ext cx="3894758" cy="2862906"/>
          </a:xfrm>
          <a:prstGeom prst="rect">
            <a:avLst/>
          </a:prstGeom>
        </p:spPr>
      </p:pic>
      <p:sp>
        <p:nvSpPr>
          <p:cNvPr id="14" name="右矢印 13"/>
          <p:cNvSpPr/>
          <p:nvPr/>
        </p:nvSpPr>
        <p:spPr>
          <a:xfrm>
            <a:off x="4711661" y="4330400"/>
            <a:ext cx="949911" cy="100317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455299" y="3588094"/>
            <a:ext cx="3654364" cy="2997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6609504" y="3503488"/>
            <a:ext cx="4024249" cy="32158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4706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11</a:t>
            </a:fld>
            <a:endParaRPr lang="en"/>
          </a:p>
        </p:txBody>
      </p:sp>
      <p:sp>
        <p:nvSpPr>
          <p:cNvPr id="3" name="タイトル 2"/>
          <p:cNvSpPr>
            <a:spLocks noGrp="1"/>
          </p:cNvSpPr>
          <p:nvPr>
            <p:ph type="title"/>
          </p:nvPr>
        </p:nvSpPr>
        <p:spPr/>
        <p:txBody>
          <a:bodyPr/>
          <a:lstStyle/>
          <a:p>
            <a:r>
              <a:rPr kumimoji="1" lang="en-US" altLang="ja-JP" dirty="0" smtClean="0"/>
              <a:t>Web</a:t>
            </a:r>
            <a:r>
              <a:rPr kumimoji="1" lang="ja-JP" altLang="en-US" dirty="0" smtClean="0"/>
              <a:t>サイトを</a:t>
            </a:r>
            <a:r>
              <a:rPr kumimoji="1" lang="ja-JP" altLang="en-US" dirty="0"/>
              <a:t>構成する仕組み</a:t>
            </a:r>
          </a:p>
        </p:txBody>
      </p:sp>
      <p:sp>
        <p:nvSpPr>
          <p:cNvPr id="4" name="テキスト プレースホルダー 3"/>
          <p:cNvSpPr>
            <a:spLocks noGrp="1"/>
          </p:cNvSpPr>
          <p:nvPr>
            <p:ph type="body" idx="1"/>
          </p:nvPr>
        </p:nvSpPr>
        <p:spPr>
          <a:xfrm>
            <a:off x="609600" y="2599362"/>
            <a:ext cx="10918004" cy="3851638"/>
          </a:xfrm>
        </p:spPr>
        <p:txBody>
          <a:bodyPr/>
          <a:lstStyle/>
          <a:p>
            <a:pPr marL="101598" indent="0">
              <a:buNone/>
            </a:pPr>
            <a:r>
              <a:rPr lang="ja-JP" altLang="en-US" dirty="0"/>
              <a:t>　</a:t>
            </a:r>
            <a:r>
              <a:rPr kumimoji="1" lang="ja-JP" altLang="en-US" dirty="0" smtClean="0"/>
              <a:t>実は</a:t>
            </a:r>
            <a:r>
              <a:rPr kumimoji="1" lang="ja-JP" altLang="en-US" dirty="0"/>
              <a:t>私</a:t>
            </a:r>
            <a:r>
              <a:rPr kumimoji="1" lang="ja-JP" altLang="en-US" dirty="0" smtClean="0"/>
              <a:t>たちが</a:t>
            </a:r>
            <a:r>
              <a:rPr kumimoji="1" lang="ja-JP" altLang="en-US" dirty="0"/>
              <a:t>見</a:t>
            </a:r>
            <a:r>
              <a:rPr kumimoji="1" lang="ja-JP" altLang="en-US" dirty="0" smtClean="0"/>
              <a:t>ている</a:t>
            </a:r>
            <a:r>
              <a:rPr kumimoji="1" lang="en-US" altLang="ja-JP" dirty="0" smtClean="0"/>
              <a:t>Web</a:t>
            </a:r>
            <a:r>
              <a:rPr kumimoji="1" lang="ja-JP" altLang="en-US" dirty="0" smtClean="0"/>
              <a:t>サイトはこの</a:t>
            </a:r>
            <a:r>
              <a:rPr lang="ja-JP" altLang="en-US" dirty="0"/>
              <a:t>中身</a:t>
            </a:r>
            <a:r>
              <a:rPr kumimoji="1" lang="ja-JP" altLang="en-US" dirty="0" smtClean="0"/>
              <a:t>を少し</a:t>
            </a:r>
            <a:r>
              <a:rPr kumimoji="1" lang="ja-JP" altLang="en-US" dirty="0"/>
              <a:t>弄</a:t>
            </a:r>
            <a:r>
              <a:rPr kumimoji="1" lang="ja-JP" altLang="en-US" dirty="0" smtClean="0"/>
              <a:t>るだけで簡単に改ざんすることが出来ます。</a:t>
            </a:r>
            <a:endParaRPr kumimoji="1" lang="en-US" altLang="ja-JP" dirty="0" smtClean="0"/>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15" y="3534310"/>
            <a:ext cx="3236322" cy="2916689"/>
          </a:xfrm>
          <a:prstGeom prst="rect">
            <a:avLst/>
          </a:prstGeom>
        </p:spPr>
      </p:pic>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117" y="3548257"/>
            <a:ext cx="3103092" cy="2902741"/>
          </a:xfrm>
          <a:prstGeom prst="rect">
            <a:avLst/>
          </a:prstGeom>
        </p:spPr>
      </p:pic>
      <p:pic>
        <p:nvPicPr>
          <p:cNvPr id="15" name="図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44803" y="3548256"/>
            <a:ext cx="3897319" cy="2902742"/>
          </a:xfrm>
          <a:prstGeom prst="rect">
            <a:avLst/>
          </a:prstGeom>
        </p:spPr>
      </p:pic>
      <p:sp>
        <p:nvSpPr>
          <p:cNvPr id="16" name="右矢印 15"/>
          <p:cNvSpPr/>
          <p:nvPr/>
        </p:nvSpPr>
        <p:spPr>
          <a:xfrm>
            <a:off x="2925231" y="4884020"/>
            <a:ext cx="430913" cy="45276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6711105" y="4884020"/>
            <a:ext cx="430913" cy="45276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28314" y="3548258"/>
            <a:ext cx="2788424" cy="29027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410116" y="3524358"/>
            <a:ext cx="3103092" cy="2926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142018" y="3524358"/>
            <a:ext cx="4000104" cy="3071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572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12</a:t>
            </a:fld>
            <a:endParaRPr lang="en"/>
          </a:p>
        </p:txBody>
      </p:sp>
      <p:sp>
        <p:nvSpPr>
          <p:cNvPr id="3" name="タイトル 2"/>
          <p:cNvSpPr>
            <a:spLocks noGrp="1"/>
          </p:cNvSpPr>
          <p:nvPr>
            <p:ph type="title"/>
          </p:nvPr>
        </p:nvSpPr>
        <p:spPr/>
        <p:txBody>
          <a:bodyPr/>
          <a:lstStyle/>
          <a:p>
            <a:r>
              <a:rPr lang="ja-JP" altLang="en-US" sz="3200" dirty="0"/>
              <a:t>デベロッパーツールとは</a:t>
            </a:r>
            <a:endParaRPr kumimoji="1" lang="ja-JP" altLang="en-US" dirty="0"/>
          </a:p>
        </p:txBody>
      </p:sp>
      <p:sp>
        <p:nvSpPr>
          <p:cNvPr id="4" name="テキスト プレースホルダー 3"/>
          <p:cNvSpPr>
            <a:spLocks noGrp="1"/>
          </p:cNvSpPr>
          <p:nvPr>
            <p:ph type="body" idx="1"/>
          </p:nvPr>
        </p:nvSpPr>
        <p:spPr>
          <a:xfrm>
            <a:off x="284087" y="2209800"/>
            <a:ext cx="11551742" cy="4241200"/>
          </a:xfrm>
        </p:spPr>
        <p:txBody>
          <a:bodyPr/>
          <a:lstStyle/>
          <a:p>
            <a:pPr marL="101598" indent="0">
              <a:buNone/>
            </a:pPr>
            <a:r>
              <a:rPr lang="ja-JP" altLang="en-US" dirty="0"/>
              <a:t>　</a:t>
            </a:r>
            <a:r>
              <a:rPr lang="ja-JP" altLang="en-US" dirty="0" smtClean="0"/>
              <a:t>　デベロッパーツール</a:t>
            </a:r>
            <a:r>
              <a:rPr lang="ja-JP" altLang="en-US" dirty="0"/>
              <a:t>と</a:t>
            </a:r>
            <a:r>
              <a:rPr lang="ja-JP" altLang="en-US" dirty="0" smtClean="0"/>
              <a:t>は</a:t>
            </a:r>
            <a:r>
              <a:rPr lang="en-US" altLang="ja-JP" dirty="0" smtClean="0"/>
              <a:t>Google</a:t>
            </a:r>
            <a:r>
              <a:rPr lang="ja-JP" altLang="en-US" dirty="0" err="1"/>
              <a:t>が提</a:t>
            </a:r>
            <a:r>
              <a:rPr lang="ja-JP" altLang="en-US" dirty="0"/>
              <a:t>供しているブラウザ</a:t>
            </a:r>
            <a:r>
              <a:rPr lang="ja-JP" altLang="en-US" dirty="0" smtClean="0"/>
              <a:t>、</a:t>
            </a:r>
            <a:endParaRPr lang="en-US" altLang="ja-JP" dirty="0" smtClean="0"/>
          </a:p>
          <a:p>
            <a:pPr marL="101598" indent="0">
              <a:buNone/>
            </a:pPr>
            <a:r>
              <a:rPr lang="ja-JP" altLang="en-US" dirty="0"/>
              <a:t>　</a:t>
            </a:r>
            <a:r>
              <a:rPr lang="ja-JP" altLang="en-US" dirty="0" smtClean="0"/>
              <a:t>　</a:t>
            </a:r>
            <a:r>
              <a:rPr lang="en-US" altLang="ja-JP" dirty="0" smtClean="0"/>
              <a:t>Chrome</a:t>
            </a:r>
            <a:r>
              <a:rPr lang="ja-JP" altLang="en-US" dirty="0"/>
              <a:t>に付属しているツールの</a:t>
            </a:r>
            <a:r>
              <a:rPr lang="ja-JP" altLang="en-US" dirty="0" smtClean="0"/>
              <a:t>一つで</a:t>
            </a:r>
            <a:r>
              <a:rPr lang="en-US" altLang="ja-JP" dirty="0" smtClean="0"/>
              <a:t>Web</a:t>
            </a:r>
            <a:r>
              <a:rPr lang="ja-JP" altLang="en-US" dirty="0" smtClean="0"/>
              <a:t>サイトの動作の確認や細やかな変更を</a:t>
            </a:r>
            <a:endParaRPr lang="en-US" altLang="ja-JP" dirty="0" smtClean="0"/>
          </a:p>
          <a:p>
            <a:pPr marL="101598" indent="0">
              <a:buNone/>
            </a:pPr>
            <a:r>
              <a:rPr lang="ja-JP" altLang="en-US" dirty="0" smtClean="0"/>
              <a:t>　　実際にプログラムを書き換えることなく確認することが出来ます。</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86" y="3913972"/>
            <a:ext cx="11459914" cy="2620392"/>
          </a:xfrm>
          <a:prstGeom prst="rect">
            <a:avLst/>
          </a:prstGeom>
        </p:spPr>
      </p:pic>
      <p:sp>
        <p:nvSpPr>
          <p:cNvPr id="6" name="正方形/長方形 5"/>
          <p:cNvSpPr/>
          <p:nvPr/>
        </p:nvSpPr>
        <p:spPr>
          <a:xfrm>
            <a:off x="284087" y="3913971"/>
            <a:ext cx="11459914" cy="2620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81579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13</a:t>
            </a:fld>
            <a:endParaRPr lang="en"/>
          </a:p>
        </p:txBody>
      </p:sp>
      <p:sp>
        <p:nvSpPr>
          <p:cNvPr id="3" name="タイトル 2"/>
          <p:cNvSpPr>
            <a:spLocks noGrp="1"/>
          </p:cNvSpPr>
          <p:nvPr>
            <p:ph type="title"/>
          </p:nvPr>
        </p:nvSpPr>
        <p:spPr/>
        <p:txBody>
          <a:bodyPr/>
          <a:lstStyle/>
          <a:p>
            <a:r>
              <a:rPr kumimoji="1" lang="ja-JP" altLang="en-US" dirty="0" smtClean="0"/>
              <a:t>デベロッパツールの起動</a:t>
            </a:r>
            <a:endParaRPr kumimoji="1" lang="ja-JP" altLang="en-US" dirty="0"/>
          </a:p>
        </p:txBody>
      </p:sp>
      <p:sp>
        <p:nvSpPr>
          <p:cNvPr id="4" name="テキスト プレースホルダー 3"/>
          <p:cNvSpPr>
            <a:spLocks noGrp="1"/>
          </p:cNvSpPr>
          <p:nvPr>
            <p:ph type="body" idx="1"/>
          </p:nvPr>
        </p:nvSpPr>
        <p:spPr>
          <a:xfrm>
            <a:off x="609600" y="2466172"/>
            <a:ext cx="10788502" cy="1447800"/>
          </a:xfrm>
        </p:spPr>
        <p:txBody>
          <a:bodyPr/>
          <a:lstStyle/>
          <a:p>
            <a:pPr marL="101598" indent="0">
              <a:buNone/>
            </a:pPr>
            <a:r>
              <a:rPr lang="en-US" altLang="ja-JP" dirty="0" smtClean="0"/>
              <a:t>Chrome</a:t>
            </a:r>
            <a:r>
              <a:rPr lang="ja-JP" altLang="en-US" dirty="0" smtClean="0"/>
              <a:t>を起動し</a:t>
            </a:r>
            <a:r>
              <a:rPr lang="en-US" altLang="ja-JP" dirty="0" smtClean="0"/>
              <a:t>F</a:t>
            </a:r>
            <a:r>
              <a:rPr lang="ja-JP" altLang="en-US" dirty="0" smtClean="0"/>
              <a:t>１２キーを押すか起動したページで右クリックをして一番下の検証</a:t>
            </a:r>
            <a:r>
              <a:rPr lang="en-US" altLang="ja-JP" dirty="0" smtClean="0"/>
              <a:t>(I)</a:t>
            </a:r>
            <a:r>
              <a:rPr lang="ja-JP" altLang="en-US" dirty="0" smtClean="0"/>
              <a:t>をクリック</a:t>
            </a:r>
            <a:endParaRPr lang="en-US" altLang="ja-JP" dirty="0" smtClean="0"/>
          </a:p>
          <a:p>
            <a:pPr marL="101598" indent="0">
              <a:buNone/>
            </a:pPr>
            <a:endParaRPr kumimoji="1" lang="ja-JP" altLang="en-US" dirty="0"/>
          </a:p>
          <a:p>
            <a:endParaRPr kumimoji="1" lang="ja-JP" altLang="en-US" dirty="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1719" y="3913972"/>
            <a:ext cx="5707362" cy="2256955"/>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7170" y="3870710"/>
            <a:ext cx="2438740" cy="2343477"/>
          </a:xfrm>
          <a:prstGeom prst="rect">
            <a:avLst/>
          </a:prstGeom>
        </p:spPr>
      </p:pic>
    </p:spTree>
    <p:extLst>
      <p:ext uri="{BB962C8B-B14F-4D97-AF65-F5344CB8AC3E}">
        <p14:creationId xmlns:p14="http://schemas.microsoft.com/office/powerpoint/2010/main" val="4258858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14</a:t>
            </a:fld>
            <a:endParaRPr lang="en"/>
          </a:p>
        </p:txBody>
      </p:sp>
      <p:sp>
        <p:nvSpPr>
          <p:cNvPr id="3" name="タイトル 2"/>
          <p:cNvSpPr>
            <a:spLocks noGrp="1"/>
          </p:cNvSpPr>
          <p:nvPr>
            <p:ph type="title"/>
          </p:nvPr>
        </p:nvSpPr>
        <p:spPr>
          <a:xfrm>
            <a:off x="609600" y="782633"/>
            <a:ext cx="8561032" cy="1143200"/>
          </a:xfrm>
        </p:spPr>
        <p:txBody>
          <a:bodyPr/>
          <a:lstStyle/>
          <a:p>
            <a:r>
              <a:rPr kumimoji="1" lang="ja-JP" altLang="en-US" dirty="0" smtClean="0"/>
              <a:t>実際に</a:t>
            </a:r>
            <a:r>
              <a:rPr kumimoji="1" lang="en-US" altLang="ja-JP" dirty="0" smtClean="0"/>
              <a:t>Web</a:t>
            </a:r>
            <a:r>
              <a:rPr kumimoji="1" lang="ja-JP" altLang="en-US" dirty="0" smtClean="0"/>
              <a:t>サイトの改ざんをしてみよう</a:t>
            </a:r>
            <a:endParaRPr kumimoji="1" lang="ja-JP" altLang="en-US" dirty="0"/>
          </a:p>
        </p:txBody>
      </p:sp>
      <p:sp>
        <p:nvSpPr>
          <p:cNvPr id="4" name="テキスト プレースホルダー 3"/>
          <p:cNvSpPr>
            <a:spLocks noGrp="1"/>
          </p:cNvSpPr>
          <p:nvPr>
            <p:ph type="body" idx="1"/>
          </p:nvPr>
        </p:nvSpPr>
        <p:spPr>
          <a:xfrm>
            <a:off x="609599" y="2689194"/>
            <a:ext cx="8561033" cy="3962400"/>
          </a:xfrm>
        </p:spPr>
        <p:txBody>
          <a:bodyPr/>
          <a:lstStyle/>
          <a:p>
            <a:pPr marL="101598" indent="0">
              <a:buNone/>
            </a:pPr>
            <a:r>
              <a:rPr kumimoji="1" lang="ja-JP" altLang="en-US" sz="2800" dirty="0"/>
              <a:t>以下</a:t>
            </a:r>
            <a:r>
              <a:rPr kumimoji="1" lang="ja-JP" altLang="en-US" sz="2800" dirty="0" smtClean="0"/>
              <a:t>の</a:t>
            </a:r>
            <a:r>
              <a:rPr kumimoji="1" lang="en-US" altLang="ja-JP" sz="2800" dirty="0" smtClean="0"/>
              <a:t>URL</a:t>
            </a:r>
            <a:r>
              <a:rPr kumimoji="1" lang="ja-JP" altLang="en-US" sz="2800" dirty="0" smtClean="0"/>
              <a:t>を入力してください</a:t>
            </a:r>
            <a:endParaRPr kumimoji="1" lang="en-US" altLang="ja-JP" sz="2800" dirty="0" smtClean="0"/>
          </a:p>
          <a:p>
            <a:pPr marL="101598" indent="0">
              <a:buNone/>
            </a:pPr>
            <a:r>
              <a:rPr kumimoji="1" lang="en-US" altLang="ja-JP" sz="2800" dirty="0" smtClean="0"/>
              <a:t>http://xxx.xxx.xxx.xxx/sampleq/sample_slot.php</a:t>
            </a:r>
            <a:endParaRPr kumimoji="1" lang="ja-JP" altLang="en-US" sz="2800" dirty="0"/>
          </a:p>
          <a:p>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850" y="4155040"/>
            <a:ext cx="7105442" cy="2604691"/>
          </a:xfrm>
          <a:prstGeom prst="rect">
            <a:avLst/>
          </a:prstGeom>
        </p:spPr>
      </p:pic>
      <p:sp>
        <p:nvSpPr>
          <p:cNvPr id="5" name="正方形/長方形 4"/>
          <p:cNvSpPr/>
          <p:nvPr/>
        </p:nvSpPr>
        <p:spPr>
          <a:xfrm>
            <a:off x="1910993" y="4572000"/>
            <a:ext cx="6869299" cy="2187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p:nvPr/>
        </p:nvCxnSpPr>
        <p:spPr>
          <a:xfrm>
            <a:off x="3318552" y="3801437"/>
            <a:ext cx="30823" cy="219867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681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15</a:t>
            </a:fld>
            <a:endParaRPr lang="en"/>
          </a:p>
        </p:txBody>
      </p:sp>
      <p:sp>
        <p:nvSpPr>
          <p:cNvPr id="6" name="タイトル 2"/>
          <p:cNvSpPr>
            <a:spLocks noGrp="1"/>
          </p:cNvSpPr>
          <p:nvPr>
            <p:ph type="title"/>
          </p:nvPr>
        </p:nvSpPr>
        <p:spPr>
          <a:xfrm>
            <a:off x="609600" y="782633"/>
            <a:ext cx="8914544" cy="1143200"/>
          </a:xfrm>
        </p:spPr>
        <p:txBody>
          <a:bodyPr/>
          <a:lstStyle/>
          <a:p>
            <a:r>
              <a:rPr kumimoji="1" lang="ja-JP" altLang="en-US" dirty="0" smtClean="0"/>
              <a:t>実際に</a:t>
            </a:r>
            <a:r>
              <a:rPr kumimoji="1" lang="en-US" altLang="ja-JP" dirty="0" smtClean="0"/>
              <a:t>Web</a:t>
            </a:r>
            <a:r>
              <a:rPr kumimoji="1" lang="ja-JP" altLang="en-US" dirty="0" smtClean="0"/>
              <a:t>サイトの改ざんをしてみよう</a:t>
            </a:r>
            <a:endParaRPr kumimoji="1" lang="ja-JP" altLang="en-US" dirty="0"/>
          </a:p>
        </p:txBody>
      </p:sp>
      <p:sp>
        <p:nvSpPr>
          <p:cNvPr id="4" name="テキスト プレースホルダー 3"/>
          <p:cNvSpPr>
            <a:spLocks noGrp="1"/>
          </p:cNvSpPr>
          <p:nvPr>
            <p:ph type="body" idx="1"/>
          </p:nvPr>
        </p:nvSpPr>
        <p:spPr>
          <a:xfrm>
            <a:off x="503066" y="2289737"/>
            <a:ext cx="8906748" cy="4241200"/>
          </a:xfrm>
        </p:spPr>
        <p:txBody>
          <a:bodyPr/>
          <a:lstStyle/>
          <a:p>
            <a:pPr marL="101598" indent="0">
              <a:buNone/>
            </a:pPr>
            <a:r>
              <a:rPr kumimoji="1" lang="ja-JP" altLang="en-US" dirty="0" smtClean="0"/>
              <a:t>・　サイトにアクセスしたらデベロッパツール（</a:t>
            </a:r>
            <a:r>
              <a:rPr kumimoji="1" lang="en-US" altLang="ja-JP" dirty="0" smtClean="0"/>
              <a:t>F12</a:t>
            </a:r>
            <a:r>
              <a:rPr kumimoji="1" lang="ja-JP" altLang="en-US" dirty="0" smtClean="0"/>
              <a:t>）を起動してください。</a:t>
            </a: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346" y="3231472"/>
            <a:ext cx="8917293" cy="3542456"/>
          </a:xfrm>
          <a:prstGeom prst="rect">
            <a:avLst/>
          </a:prstGeom>
        </p:spPr>
      </p:pic>
      <p:sp>
        <p:nvSpPr>
          <p:cNvPr id="5" name="正方形/長方形 4"/>
          <p:cNvSpPr/>
          <p:nvPr/>
        </p:nvSpPr>
        <p:spPr>
          <a:xfrm>
            <a:off x="688346" y="3231472"/>
            <a:ext cx="8917293" cy="35424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8261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16</a:t>
            </a:fld>
            <a:endParaRPr lang="en"/>
          </a:p>
        </p:txBody>
      </p:sp>
      <p:sp>
        <p:nvSpPr>
          <p:cNvPr id="6" name="タイトル 2"/>
          <p:cNvSpPr>
            <a:spLocks noGrp="1"/>
          </p:cNvSpPr>
          <p:nvPr>
            <p:ph type="title"/>
          </p:nvPr>
        </p:nvSpPr>
        <p:spPr>
          <a:xfrm>
            <a:off x="609599" y="782633"/>
            <a:ext cx="8729609" cy="1143200"/>
          </a:xfrm>
        </p:spPr>
        <p:txBody>
          <a:bodyPr/>
          <a:lstStyle/>
          <a:p>
            <a:r>
              <a:rPr kumimoji="1" lang="ja-JP" altLang="en-US" dirty="0" smtClean="0"/>
              <a:t>実際に</a:t>
            </a:r>
            <a:r>
              <a:rPr kumimoji="1" lang="en-US" altLang="ja-JP" dirty="0" smtClean="0"/>
              <a:t>Web</a:t>
            </a:r>
            <a:r>
              <a:rPr kumimoji="1" lang="ja-JP" altLang="en-US" dirty="0" smtClean="0"/>
              <a:t>サイトの改ざんをしてみよう</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6436" y="2393792"/>
            <a:ext cx="5854543" cy="4397625"/>
          </a:xfrm>
          <a:prstGeom prst="rect">
            <a:avLst/>
          </a:prstGeom>
        </p:spPr>
      </p:pic>
      <p:sp>
        <p:nvSpPr>
          <p:cNvPr id="8" name="テキスト ボックス 7"/>
          <p:cNvSpPr txBox="1"/>
          <p:nvPr/>
        </p:nvSpPr>
        <p:spPr>
          <a:xfrm>
            <a:off x="609600" y="2505842"/>
            <a:ext cx="5493812" cy="3416320"/>
          </a:xfrm>
          <a:prstGeom prst="rect">
            <a:avLst/>
          </a:prstGeom>
          <a:noFill/>
        </p:spPr>
        <p:txBody>
          <a:bodyPr wrap="none" rtlCol="0">
            <a:spAutoFit/>
          </a:bodyPr>
          <a:lstStyle/>
          <a:p>
            <a:r>
              <a:rPr kumimoji="1" lang="ja-JP" altLang="en-US" dirty="0" smtClean="0"/>
              <a:t>デベロッパツール右上の　　マークをクリックした</a:t>
            </a:r>
            <a:endParaRPr kumimoji="1" lang="en-US" altLang="ja-JP" dirty="0" smtClean="0"/>
          </a:p>
          <a:p>
            <a:r>
              <a:rPr lang="ja-JP" altLang="en-US" dirty="0" smtClean="0"/>
              <a:t>あとサイトの気になる部分をクリックするとそ</a:t>
            </a:r>
            <a:r>
              <a:rPr kumimoji="1" lang="ja-JP" altLang="en-US" dirty="0" smtClean="0"/>
              <a:t>の部</a:t>
            </a:r>
            <a:endParaRPr kumimoji="1" lang="en-US" altLang="ja-JP" dirty="0" smtClean="0"/>
          </a:p>
          <a:p>
            <a:r>
              <a:rPr kumimoji="1" lang="ja-JP" altLang="en-US" dirty="0" smtClean="0"/>
              <a:t>分を構成するプログラムが表示されます。</a:t>
            </a:r>
            <a:endParaRPr kumimoji="1" lang="en-US" altLang="ja-JP" dirty="0" smtClean="0"/>
          </a:p>
          <a:p>
            <a:endParaRPr lang="en-US" altLang="ja-JP" dirty="0"/>
          </a:p>
          <a:p>
            <a:r>
              <a:rPr kumimoji="1" lang="ja-JP" altLang="en-US" dirty="0" smtClean="0"/>
              <a:t>では、</a:t>
            </a:r>
            <a:r>
              <a:rPr lang="ja-JP" altLang="en-US" dirty="0"/>
              <a:t>選択</a:t>
            </a:r>
            <a:r>
              <a:rPr lang="ja-JP" altLang="en-US" dirty="0" smtClean="0"/>
              <a:t>した</a:t>
            </a:r>
            <a:r>
              <a:rPr lang="en-US" altLang="ja-JP" dirty="0" smtClean="0"/>
              <a:t>&lt;</a:t>
            </a:r>
            <a:r>
              <a:rPr lang="en-US" altLang="ja-JP" dirty="0" err="1"/>
              <a:t>img</a:t>
            </a:r>
            <a:r>
              <a:rPr lang="en-US" altLang="ja-JP" dirty="0"/>
              <a:t> </a:t>
            </a:r>
            <a:r>
              <a:rPr lang="en-US" altLang="ja-JP" dirty="0" err="1"/>
              <a:t>src</a:t>
            </a:r>
            <a:r>
              <a:rPr lang="en-US" altLang="ja-JP" dirty="0"/>
              <a:t>="./</a:t>
            </a:r>
            <a:r>
              <a:rPr lang="en-US" altLang="ja-JP" dirty="0" err="1" smtClean="0"/>
              <a:t>slot_images</a:t>
            </a:r>
            <a:r>
              <a:rPr lang="en-US" altLang="ja-JP" dirty="0" smtClean="0"/>
              <a:t>/X.png"&gt;</a:t>
            </a:r>
          </a:p>
          <a:p>
            <a:r>
              <a:rPr lang="ja-JP" altLang="en-US" dirty="0" smtClean="0"/>
              <a:t>の</a:t>
            </a:r>
            <a:r>
              <a:rPr lang="en-US" altLang="ja-JP" dirty="0" smtClean="0"/>
              <a:t>X</a:t>
            </a:r>
            <a:r>
              <a:rPr lang="ja-JP" altLang="en-US" dirty="0" smtClean="0"/>
              <a:t>部分を</a:t>
            </a:r>
            <a:r>
              <a:rPr lang="en-US" altLang="ja-JP" dirty="0" smtClean="0"/>
              <a:t>1</a:t>
            </a:r>
            <a:r>
              <a:rPr lang="ja-JP" altLang="en-US" dirty="0" smtClean="0"/>
              <a:t>～</a:t>
            </a:r>
            <a:r>
              <a:rPr lang="en-US" altLang="ja-JP" dirty="0" smtClean="0"/>
              <a:t>9</a:t>
            </a:r>
            <a:r>
              <a:rPr lang="ja-JP" altLang="en-US" dirty="0" smtClean="0"/>
              <a:t>の好きな数字に変えてみましょう。</a:t>
            </a:r>
            <a:endParaRPr lang="en-US" altLang="ja-JP" dirty="0" smtClean="0"/>
          </a:p>
          <a:p>
            <a:endParaRPr lang="en-US" altLang="ja-JP" dirty="0" smtClean="0"/>
          </a:p>
          <a:p>
            <a:r>
              <a:rPr lang="ja-JP" altLang="en-US" dirty="0" smtClean="0"/>
              <a:t>プログラムの部分をダブルクリックすると編集</a:t>
            </a:r>
            <a:endParaRPr lang="en-US" altLang="ja-JP" dirty="0" smtClean="0"/>
          </a:p>
          <a:p>
            <a:r>
              <a:rPr lang="ja-JP" altLang="en-US" dirty="0" smtClean="0"/>
              <a:t>できるようになります。</a:t>
            </a:r>
            <a:endParaRPr lang="en-US" altLang="ja-JP" dirty="0" smtClean="0"/>
          </a:p>
          <a:p>
            <a:endParaRPr kumimoji="1" lang="en-US" altLang="ja-JP" dirty="0"/>
          </a:p>
          <a:p>
            <a:r>
              <a:rPr lang="ja-JP" altLang="en-US" dirty="0"/>
              <a:t>スロット</a:t>
            </a:r>
            <a:r>
              <a:rPr lang="ja-JP" altLang="en-US" dirty="0" smtClean="0"/>
              <a:t>の選択した部分が好きな数字</a:t>
            </a:r>
            <a:endParaRPr lang="en-US" altLang="ja-JP" dirty="0" smtClean="0"/>
          </a:p>
          <a:p>
            <a:r>
              <a:rPr lang="ja-JP" altLang="en-US" dirty="0" smtClean="0"/>
              <a:t>に変わります。</a:t>
            </a:r>
            <a:endParaRPr kumimoji="1" lang="ja-JP" altLang="en-US"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4754" y="2505842"/>
            <a:ext cx="246528" cy="281746"/>
          </a:xfrm>
          <a:prstGeom prst="rect">
            <a:avLst/>
          </a:prstGeom>
        </p:spPr>
      </p:pic>
    </p:spTree>
    <p:extLst>
      <p:ext uri="{BB962C8B-B14F-4D97-AF65-F5344CB8AC3E}">
        <p14:creationId xmlns:p14="http://schemas.microsoft.com/office/powerpoint/2010/main" val="2504002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17</a:t>
            </a:fld>
            <a:endParaRPr lang="en"/>
          </a:p>
        </p:txBody>
      </p:sp>
      <p:sp>
        <p:nvSpPr>
          <p:cNvPr id="6" name="タイトル 4"/>
          <p:cNvSpPr>
            <a:spLocks noGrp="1"/>
          </p:cNvSpPr>
          <p:nvPr>
            <p:ph type="title"/>
          </p:nvPr>
        </p:nvSpPr>
        <p:spPr>
          <a:xfrm>
            <a:off x="609599" y="782633"/>
            <a:ext cx="8750157" cy="1143200"/>
          </a:xfrm>
        </p:spPr>
        <p:txBody>
          <a:bodyPr/>
          <a:lstStyle/>
          <a:p>
            <a:r>
              <a:rPr kumimoji="1" lang="ja-JP" altLang="en-US" dirty="0"/>
              <a:t>実際に</a:t>
            </a:r>
            <a:r>
              <a:rPr kumimoji="1" lang="en-US" altLang="ja-JP" dirty="0"/>
              <a:t>Web</a:t>
            </a:r>
            <a:r>
              <a:rPr kumimoji="1" lang="ja-JP" altLang="en-US" dirty="0"/>
              <a:t>サイトの改ざんをしてみよう</a:t>
            </a:r>
          </a:p>
        </p:txBody>
      </p:sp>
      <p:sp>
        <p:nvSpPr>
          <p:cNvPr id="4" name="テキスト プレースホルダー 3"/>
          <p:cNvSpPr>
            <a:spLocks noGrp="1"/>
          </p:cNvSpPr>
          <p:nvPr>
            <p:ph type="body" idx="1"/>
          </p:nvPr>
        </p:nvSpPr>
        <p:spPr>
          <a:xfrm>
            <a:off x="609599" y="2209800"/>
            <a:ext cx="7637756" cy="648810"/>
          </a:xfrm>
        </p:spPr>
        <p:txBody>
          <a:bodyPr/>
          <a:lstStyle/>
          <a:p>
            <a:pPr marL="101598" indent="0">
              <a:buNone/>
            </a:pPr>
            <a:r>
              <a:rPr kumimoji="1" lang="ja-JP" altLang="en-US" dirty="0" smtClean="0"/>
              <a:t>・　次に下の図のようにすべての数字を同じにしてみよう</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3142577"/>
            <a:ext cx="10058400" cy="2507785"/>
          </a:xfrm>
          <a:prstGeom prst="rect">
            <a:avLst/>
          </a:prstGeom>
        </p:spPr>
      </p:pic>
    </p:spTree>
    <p:extLst>
      <p:ext uri="{BB962C8B-B14F-4D97-AF65-F5344CB8AC3E}">
        <p14:creationId xmlns:p14="http://schemas.microsoft.com/office/powerpoint/2010/main" val="2394579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18</a:t>
            </a:fld>
            <a:endParaRPr lang="en"/>
          </a:p>
        </p:txBody>
      </p:sp>
      <p:sp>
        <p:nvSpPr>
          <p:cNvPr id="11" name="タイトル 9"/>
          <p:cNvSpPr>
            <a:spLocks noGrp="1"/>
          </p:cNvSpPr>
          <p:nvPr>
            <p:ph type="title"/>
          </p:nvPr>
        </p:nvSpPr>
        <p:spPr>
          <a:xfrm>
            <a:off x="609600" y="782633"/>
            <a:ext cx="8565222" cy="1143200"/>
          </a:xfrm>
        </p:spPr>
        <p:txBody>
          <a:bodyPr/>
          <a:lstStyle/>
          <a:p>
            <a:r>
              <a:rPr kumimoji="1" lang="ja-JP" altLang="en-US" dirty="0"/>
              <a:t>実際に</a:t>
            </a:r>
            <a:r>
              <a:rPr kumimoji="1" lang="en-US" altLang="ja-JP" dirty="0"/>
              <a:t>Web</a:t>
            </a:r>
            <a:r>
              <a:rPr kumimoji="1" lang="ja-JP" altLang="en-US" dirty="0"/>
              <a:t>サイトの改ざんをしてみよう</a:t>
            </a:r>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196659"/>
            <a:ext cx="1143000" cy="1495425"/>
          </a:xfrm>
          <a:prstGeom prst="rect">
            <a:avLst/>
          </a:prstGeom>
        </p:spPr>
      </p:pic>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923" y="2196658"/>
            <a:ext cx="1143000" cy="1495425"/>
          </a:xfrm>
          <a:prstGeom prst="rect">
            <a:avLst/>
          </a:prstGeom>
        </p:spPr>
      </p:pic>
      <p:sp>
        <p:nvSpPr>
          <p:cNvPr id="15" name="テキスト ボックス 14"/>
          <p:cNvSpPr txBox="1"/>
          <p:nvPr/>
        </p:nvSpPr>
        <p:spPr>
          <a:xfrm>
            <a:off x="381740" y="3913972"/>
            <a:ext cx="3496470" cy="369332"/>
          </a:xfrm>
          <a:prstGeom prst="rect">
            <a:avLst/>
          </a:prstGeom>
          <a:noFill/>
        </p:spPr>
        <p:txBody>
          <a:bodyPr wrap="none" rtlCol="0">
            <a:spAutoFit/>
          </a:bodyPr>
          <a:lstStyle/>
          <a:p>
            <a:r>
              <a:rPr lang="en-US" altLang="ja-JP"/>
              <a:t>&lt;img src="./slot_images/9.png"&gt;</a:t>
            </a:r>
            <a:endParaRPr kumimoji="1" lang="ja-JP" altLang="en-US" dirty="0"/>
          </a:p>
        </p:txBody>
      </p:sp>
      <p:sp>
        <p:nvSpPr>
          <p:cNvPr id="16" name="テキスト ボックス 15"/>
          <p:cNvSpPr txBox="1"/>
          <p:nvPr/>
        </p:nvSpPr>
        <p:spPr>
          <a:xfrm>
            <a:off x="4598688" y="3913972"/>
            <a:ext cx="3496470" cy="369332"/>
          </a:xfrm>
          <a:prstGeom prst="rect">
            <a:avLst/>
          </a:prstGeom>
          <a:noFill/>
        </p:spPr>
        <p:txBody>
          <a:bodyPr wrap="none" rtlCol="0">
            <a:spAutoFit/>
          </a:bodyPr>
          <a:lstStyle/>
          <a:p>
            <a:r>
              <a:rPr lang="en-US" altLang="ja-JP" dirty="0"/>
              <a:t>&lt;</a:t>
            </a:r>
            <a:r>
              <a:rPr lang="en-US" altLang="ja-JP" dirty="0" err="1"/>
              <a:t>img</a:t>
            </a:r>
            <a:r>
              <a:rPr lang="en-US" altLang="ja-JP" dirty="0"/>
              <a:t> </a:t>
            </a:r>
            <a:r>
              <a:rPr lang="en-US" altLang="ja-JP" dirty="0" err="1"/>
              <a:t>src</a:t>
            </a:r>
            <a:r>
              <a:rPr lang="en-US" altLang="ja-JP" dirty="0"/>
              <a:t>="./</a:t>
            </a:r>
            <a:r>
              <a:rPr lang="en-US" altLang="ja-JP" dirty="0" err="1" smtClean="0"/>
              <a:t>slot_images</a:t>
            </a:r>
            <a:r>
              <a:rPr lang="en-US" altLang="ja-JP" dirty="0" smtClean="0"/>
              <a:t>/</a:t>
            </a:r>
            <a:r>
              <a:rPr lang="ja-JP" altLang="en-US" dirty="0" smtClean="0"/>
              <a:t>７</a:t>
            </a:r>
            <a:r>
              <a:rPr lang="en-US" altLang="ja-JP" dirty="0" smtClean="0"/>
              <a:t>.</a:t>
            </a:r>
            <a:r>
              <a:rPr lang="en-US" altLang="ja-JP" dirty="0" err="1" smtClean="0"/>
              <a:t>png</a:t>
            </a:r>
            <a:r>
              <a:rPr lang="en-US" altLang="ja-JP" dirty="0"/>
              <a:t>"&gt;</a:t>
            </a:r>
            <a:endParaRPr kumimoji="1" lang="ja-JP" altLang="en-US" dirty="0"/>
          </a:p>
        </p:txBody>
      </p:sp>
      <p:sp>
        <p:nvSpPr>
          <p:cNvPr id="17" name="右矢印 16"/>
          <p:cNvSpPr/>
          <p:nvPr/>
        </p:nvSpPr>
        <p:spPr>
          <a:xfrm>
            <a:off x="3005590" y="2421557"/>
            <a:ext cx="1029810" cy="99669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548745" y="4283304"/>
            <a:ext cx="6247223" cy="646331"/>
          </a:xfrm>
          <a:prstGeom prst="rect">
            <a:avLst/>
          </a:prstGeom>
          <a:noFill/>
        </p:spPr>
        <p:txBody>
          <a:bodyPr wrap="none" rtlCol="0">
            <a:spAutoFit/>
          </a:bodyPr>
          <a:lstStyle/>
          <a:p>
            <a:r>
              <a:rPr kumimoji="1" lang="en-US" altLang="ja-JP" dirty="0" smtClean="0"/>
              <a:t>Web</a:t>
            </a:r>
            <a:r>
              <a:rPr kumimoji="1" lang="ja-JP" altLang="en-US" dirty="0" smtClean="0"/>
              <a:t>ページの数字の部分を選択し好きな数字に書き換える</a:t>
            </a:r>
            <a:endParaRPr kumimoji="1" lang="en-US" altLang="ja-JP" dirty="0" smtClean="0"/>
          </a:p>
          <a:p>
            <a:r>
              <a:rPr lang="ja-JP" altLang="en-US" dirty="0" smtClean="0"/>
              <a:t>これを</a:t>
            </a:r>
            <a:r>
              <a:rPr lang="en-US" altLang="ja-JP" dirty="0" smtClean="0"/>
              <a:t>9</a:t>
            </a:r>
            <a:r>
              <a:rPr lang="ja-JP" altLang="en-US" dirty="0" smtClean="0"/>
              <a:t>回繰り返すと好きな数字でスロットを揃えることが出来る</a:t>
            </a:r>
            <a:endParaRPr kumimoji="1" lang="ja-JP" altLang="en-US" dirty="0"/>
          </a:p>
        </p:txBody>
      </p:sp>
      <p:pic>
        <p:nvPicPr>
          <p:cNvPr id="19" name="図 18"/>
          <p:cNvPicPr>
            <a:picLocks noChangeAspect="1"/>
          </p:cNvPicPr>
          <p:nvPr/>
        </p:nvPicPr>
        <p:blipFill>
          <a:blip r:embed="rId4"/>
          <a:stretch>
            <a:fillRect/>
          </a:stretch>
        </p:blipFill>
        <p:spPr>
          <a:xfrm>
            <a:off x="453805" y="5075433"/>
            <a:ext cx="10059272" cy="1671595"/>
          </a:xfrm>
          <a:prstGeom prst="rect">
            <a:avLst/>
          </a:prstGeom>
        </p:spPr>
      </p:pic>
    </p:spTree>
    <p:extLst>
      <p:ext uri="{BB962C8B-B14F-4D97-AF65-F5344CB8AC3E}">
        <p14:creationId xmlns:p14="http://schemas.microsoft.com/office/powerpoint/2010/main" val="1417868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19</a:t>
            </a:fld>
            <a:endParaRPr lang="en"/>
          </a:p>
        </p:txBody>
      </p:sp>
      <p:sp>
        <p:nvSpPr>
          <p:cNvPr id="6" name="タイトル 4"/>
          <p:cNvSpPr>
            <a:spLocks noGrp="1"/>
          </p:cNvSpPr>
          <p:nvPr>
            <p:ph type="title"/>
          </p:nvPr>
        </p:nvSpPr>
        <p:spPr>
          <a:xfrm>
            <a:off x="609600" y="782633"/>
            <a:ext cx="8923012" cy="1143200"/>
          </a:xfrm>
        </p:spPr>
        <p:txBody>
          <a:bodyPr/>
          <a:lstStyle/>
          <a:p>
            <a:r>
              <a:rPr kumimoji="1" lang="ja-JP" altLang="en-US" dirty="0"/>
              <a:t>実際に</a:t>
            </a:r>
            <a:r>
              <a:rPr kumimoji="1" lang="en-US" altLang="ja-JP" dirty="0"/>
              <a:t>Web</a:t>
            </a:r>
            <a:r>
              <a:rPr kumimoji="1" lang="ja-JP" altLang="en-US" dirty="0"/>
              <a:t>サイトの改ざんをしてみよう</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0695" y="2944372"/>
            <a:ext cx="3667125" cy="70485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8691" y="5437362"/>
            <a:ext cx="3251137" cy="624894"/>
          </a:xfrm>
          <a:prstGeom prst="rect">
            <a:avLst/>
          </a:prstGeom>
        </p:spPr>
      </p:pic>
      <p:sp>
        <p:nvSpPr>
          <p:cNvPr id="9" name="下矢印 8"/>
          <p:cNvSpPr/>
          <p:nvPr/>
        </p:nvSpPr>
        <p:spPr>
          <a:xfrm>
            <a:off x="8847915" y="4094969"/>
            <a:ext cx="892687" cy="710213"/>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609599" y="2944372"/>
            <a:ext cx="5976135" cy="2492990"/>
          </a:xfrm>
          <a:prstGeom prst="rect">
            <a:avLst/>
          </a:prstGeom>
          <a:noFill/>
        </p:spPr>
        <p:txBody>
          <a:bodyPr wrap="square" rtlCol="0">
            <a:spAutoFit/>
          </a:bodyPr>
          <a:lstStyle/>
          <a:p>
            <a:r>
              <a:rPr kumimoji="1" lang="ja-JP" altLang="en-US" sz="3600" dirty="0" smtClean="0"/>
              <a:t>練習問題</a:t>
            </a:r>
            <a:endParaRPr kumimoji="1" lang="en-US" altLang="ja-JP" sz="3600" dirty="0" smtClean="0"/>
          </a:p>
          <a:p>
            <a:endParaRPr lang="en-US" altLang="ja-JP" sz="3600" dirty="0"/>
          </a:p>
          <a:p>
            <a:r>
              <a:rPr kumimoji="1" lang="ja-JP" altLang="en-US" sz="2800" dirty="0" smtClean="0"/>
              <a:t>通常だとどんなにスロットを回してもはずれの</a:t>
            </a:r>
            <a:r>
              <a:rPr lang="ja-JP" altLang="en-US" sz="2800" dirty="0" smtClean="0"/>
              <a:t>ままの画像を下のような当たり画像に変えてみよう</a:t>
            </a:r>
            <a:endParaRPr kumimoji="1" lang="ja-JP" altLang="en-US" sz="2800" dirty="0"/>
          </a:p>
        </p:txBody>
      </p:sp>
    </p:spTree>
    <p:extLst>
      <p:ext uri="{BB962C8B-B14F-4D97-AF65-F5344CB8AC3E}">
        <p14:creationId xmlns:p14="http://schemas.microsoft.com/office/powerpoint/2010/main" val="415097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2</a:t>
            </a:fld>
            <a:endParaRPr lang="en"/>
          </a:p>
        </p:txBody>
      </p:sp>
      <p:sp>
        <p:nvSpPr>
          <p:cNvPr id="3" name="タイトル 2"/>
          <p:cNvSpPr>
            <a:spLocks noGrp="1"/>
          </p:cNvSpPr>
          <p:nvPr>
            <p:ph type="title"/>
          </p:nvPr>
        </p:nvSpPr>
        <p:spPr>
          <a:xfrm>
            <a:off x="609600" y="582146"/>
            <a:ext cx="6851600" cy="1143200"/>
          </a:xfrm>
        </p:spPr>
        <p:txBody>
          <a:bodyPr/>
          <a:lstStyle/>
          <a:p>
            <a:r>
              <a:rPr kumimoji="1" lang="ja-JP" altLang="en-US" dirty="0" smtClean="0"/>
              <a:t>＊＊＊注意事項＊＊＊</a:t>
            </a:r>
            <a:endParaRPr kumimoji="1" lang="ja-JP" altLang="en-US" dirty="0"/>
          </a:p>
        </p:txBody>
      </p:sp>
      <p:sp>
        <p:nvSpPr>
          <p:cNvPr id="4" name="テキスト プレースホルダー 3"/>
          <p:cNvSpPr>
            <a:spLocks noGrp="1"/>
          </p:cNvSpPr>
          <p:nvPr>
            <p:ph type="body" idx="1"/>
          </p:nvPr>
        </p:nvSpPr>
        <p:spPr>
          <a:xfrm>
            <a:off x="609599" y="2592577"/>
            <a:ext cx="11257053" cy="5323240"/>
          </a:xfrm>
        </p:spPr>
        <p:txBody>
          <a:bodyPr/>
          <a:lstStyle/>
          <a:p>
            <a:pPr marL="101598" indent="0">
              <a:buNone/>
            </a:pPr>
            <a:r>
              <a:rPr lang="ja-JP" altLang="en-US" sz="2400" dirty="0"/>
              <a:t>本日</a:t>
            </a:r>
            <a:r>
              <a:rPr kumimoji="1" lang="ja-JP" altLang="en-US" sz="2400" dirty="0" smtClean="0"/>
              <a:t>の授業の</a:t>
            </a:r>
            <a:r>
              <a:rPr kumimoji="1" lang="ja-JP" altLang="en-US" sz="2400" dirty="0"/>
              <a:t>中では実際に</a:t>
            </a:r>
            <a:r>
              <a:rPr kumimoji="1" lang="en-US" altLang="ja-JP" sz="2400" dirty="0"/>
              <a:t>Web</a:t>
            </a:r>
            <a:r>
              <a:rPr kumimoji="1" lang="ja-JP" altLang="en-US" sz="2400" dirty="0"/>
              <a:t>サイト</a:t>
            </a:r>
            <a:r>
              <a:rPr kumimoji="1" lang="ja-JP" altLang="en-US" sz="2400" dirty="0" smtClean="0"/>
              <a:t>への改ざんを行います。</a:t>
            </a:r>
            <a:r>
              <a:rPr kumimoji="1" lang="ja-JP" altLang="en-US" sz="2000" dirty="0" smtClean="0"/>
              <a:t>　　</a:t>
            </a:r>
            <a:r>
              <a:rPr kumimoji="1" lang="ja-JP" altLang="en-US" sz="2000" dirty="0"/>
              <a:t>　</a:t>
            </a:r>
            <a:r>
              <a:rPr kumimoji="1" lang="ja-JP" altLang="en-US" sz="2000" dirty="0" smtClean="0"/>
              <a:t>　　　　　　　　　　　　　　　　　　　　　</a:t>
            </a:r>
            <a:endParaRPr kumimoji="1" lang="en-US" altLang="ja-JP" sz="2000" dirty="0" smtClean="0"/>
          </a:p>
          <a:p>
            <a:pPr marL="101598" indent="0">
              <a:buNone/>
            </a:pPr>
            <a:r>
              <a:rPr lang="en-US" altLang="ja-JP" sz="2000" dirty="0" smtClean="0"/>
              <a:t>※</a:t>
            </a:r>
            <a:r>
              <a:rPr kumimoji="1" lang="ja-JP" altLang="en-US" sz="2000" dirty="0" smtClean="0"/>
              <a:t>起こりうる可能性の高い問題を体験することを優先するため</a:t>
            </a:r>
            <a:endParaRPr kumimoji="1" lang="en-US" altLang="ja-JP" sz="2000" dirty="0" smtClean="0"/>
          </a:p>
          <a:p>
            <a:pPr marL="101598" indent="0">
              <a:buNone/>
            </a:pPr>
            <a:r>
              <a:rPr lang="ja-JP" altLang="en-US" sz="2000" dirty="0"/>
              <a:t>　</a:t>
            </a:r>
            <a:r>
              <a:rPr kumimoji="1" lang="ja-JP" altLang="en-US" sz="2000" dirty="0" smtClean="0"/>
              <a:t>具体的</a:t>
            </a:r>
            <a:r>
              <a:rPr kumimoji="1" lang="ja-JP" altLang="en-US" sz="2000" dirty="0"/>
              <a:t>な理論まで</a:t>
            </a:r>
            <a:r>
              <a:rPr kumimoji="1" lang="ja-JP" altLang="en-US" sz="2000" dirty="0" smtClean="0"/>
              <a:t>は深入りしません。</a:t>
            </a:r>
            <a:endParaRPr kumimoji="1" lang="ja-JP" altLang="en-US" sz="2000" dirty="0"/>
          </a:p>
          <a:p>
            <a:endParaRPr kumimoji="1" lang="en-US" altLang="ja-JP" dirty="0" smtClean="0"/>
          </a:p>
          <a:p>
            <a:pPr marL="101598" indent="0">
              <a:buNone/>
            </a:pPr>
            <a:r>
              <a:rPr kumimoji="1" lang="ja-JP" altLang="en-US" sz="2400" dirty="0" smtClean="0"/>
              <a:t>悪用</a:t>
            </a:r>
            <a:r>
              <a:rPr kumimoji="1" lang="ja-JP" altLang="en-US" sz="2400" dirty="0"/>
              <a:t>・誤って外部に送信した場合、以下の法律に抵触する可能性があります。</a:t>
            </a:r>
          </a:p>
          <a:p>
            <a:pPr marL="101598" indent="0">
              <a:buNone/>
            </a:pPr>
            <a:r>
              <a:rPr kumimoji="1" lang="ja-JP" altLang="en-US" dirty="0" smtClean="0"/>
              <a:t>・不正</a:t>
            </a:r>
            <a:r>
              <a:rPr kumimoji="1" lang="ja-JP" altLang="en-US" dirty="0"/>
              <a:t>アクセス行為の禁止等に関する</a:t>
            </a:r>
            <a:r>
              <a:rPr kumimoji="1" lang="ja-JP" altLang="en-US" dirty="0" smtClean="0"/>
              <a:t>法律</a:t>
            </a:r>
            <a:endParaRPr kumimoji="1" lang="ja-JP" altLang="en-US" dirty="0"/>
          </a:p>
          <a:p>
            <a:pPr marL="101598" indent="0">
              <a:buNone/>
            </a:pPr>
            <a:r>
              <a:rPr kumimoji="1" lang="ja-JP" altLang="en-US" dirty="0" smtClean="0"/>
              <a:t>・電子</a:t>
            </a:r>
            <a:r>
              <a:rPr kumimoji="1" lang="ja-JP" altLang="en-US" dirty="0"/>
              <a:t>計算機損壊等業務妨害罪</a:t>
            </a:r>
          </a:p>
          <a:p>
            <a:pPr marL="101598" indent="0">
              <a:buNone/>
            </a:pPr>
            <a:r>
              <a:rPr kumimoji="1" lang="ja-JP" altLang="en-US" dirty="0" smtClean="0"/>
              <a:t>・偽計</a:t>
            </a:r>
            <a:r>
              <a:rPr kumimoji="1" lang="ja-JP" altLang="en-US" dirty="0"/>
              <a:t>業務妨害罪、威力業務妨害罪</a:t>
            </a:r>
          </a:p>
          <a:p>
            <a:pPr marL="101598" indent="0">
              <a:buNone/>
            </a:pPr>
            <a:r>
              <a:rPr kumimoji="1" lang="ja-JP" altLang="en-US" dirty="0" smtClean="0"/>
              <a:t>・器物</a:t>
            </a:r>
            <a:r>
              <a:rPr kumimoji="1" lang="ja-JP" altLang="en-US" dirty="0"/>
              <a:t>破損罪</a:t>
            </a:r>
          </a:p>
          <a:p>
            <a:endParaRPr kumimoji="1" lang="ja-JP" altLang="en-US" dirty="0"/>
          </a:p>
        </p:txBody>
      </p:sp>
    </p:spTree>
    <p:extLst>
      <p:ext uri="{BB962C8B-B14F-4D97-AF65-F5344CB8AC3E}">
        <p14:creationId xmlns:p14="http://schemas.microsoft.com/office/powerpoint/2010/main" val="2742374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20</a:t>
            </a:fld>
            <a:endParaRPr lang="en"/>
          </a:p>
        </p:txBody>
      </p:sp>
      <p:sp>
        <p:nvSpPr>
          <p:cNvPr id="10" name="タイトル 4"/>
          <p:cNvSpPr>
            <a:spLocks noGrp="1"/>
          </p:cNvSpPr>
          <p:nvPr>
            <p:ph type="title"/>
          </p:nvPr>
        </p:nvSpPr>
        <p:spPr>
          <a:xfrm>
            <a:off x="609599" y="782633"/>
            <a:ext cx="8852899" cy="1143200"/>
          </a:xfrm>
        </p:spPr>
        <p:txBody>
          <a:bodyPr/>
          <a:lstStyle/>
          <a:p>
            <a:r>
              <a:rPr kumimoji="1" lang="ja-JP" altLang="en-US" dirty="0"/>
              <a:t>実際に</a:t>
            </a:r>
            <a:r>
              <a:rPr kumimoji="1" lang="en-US" altLang="ja-JP" dirty="0"/>
              <a:t>Web</a:t>
            </a:r>
            <a:r>
              <a:rPr kumimoji="1" lang="ja-JP" altLang="en-US" dirty="0"/>
              <a:t>サイトの改ざんをしてみよう</a:t>
            </a:r>
          </a:p>
        </p:txBody>
      </p:sp>
      <p:sp>
        <p:nvSpPr>
          <p:cNvPr id="3" name="テキスト ボックス 2"/>
          <p:cNvSpPr txBox="1"/>
          <p:nvPr/>
        </p:nvSpPr>
        <p:spPr>
          <a:xfrm>
            <a:off x="609600" y="2344207"/>
            <a:ext cx="7777175" cy="1200329"/>
          </a:xfrm>
          <a:prstGeom prst="rect">
            <a:avLst/>
          </a:prstGeom>
          <a:noFill/>
        </p:spPr>
        <p:txBody>
          <a:bodyPr wrap="square" rtlCol="0">
            <a:spAutoFit/>
          </a:bodyPr>
          <a:lstStyle/>
          <a:p>
            <a:r>
              <a:rPr kumimoji="1" lang="ja-JP" altLang="en-US" dirty="0" smtClean="0"/>
              <a:t>はずれの画像を選択すると</a:t>
            </a:r>
            <a:r>
              <a:rPr lang="en-US" altLang="ja-JP" dirty="0"/>
              <a:t>&lt;</a:t>
            </a:r>
            <a:r>
              <a:rPr lang="en-US" altLang="ja-JP" dirty="0" err="1"/>
              <a:t>img</a:t>
            </a:r>
            <a:r>
              <a:rPr lang="en-US" altLang="ja-JP" dirty="0"/>
              <a:t> </a:t>
            </a:r>
            <a:r>
              <a:rPr lang="en-US" altLang="ja-JP" dirty="0" err="1"/>
              <a:t>src</a:t>
            </a:r>
            <a:r>
              <a:rPr lang="en-US" altLang="ja-JP" dirty="0"/>
              <a:t>="noclear.png</a:t>
            </a:r>
            <a:r>
              <a:rPr lang="en-US" altLang="ja-JP" dirty="0" smtClean="0"/>
              <a:t>"&gt;</a:t>
            </a:r>
          </a:p>
          <a:p>
            <a:r>
              <a:rPr kumimoji="1" lang="ja-JP" altLang="en-US" dirty="0" smtClean="0"/>
              <a:t>と出てくる、</a:t>
            </a:r>
            <a:r>
              <a:rPr kumimoji="1" lang="en-US" altLang="ja-JP" dirty="0" err="1" smtClean="0"/>
              <a:t>noclear</a:t>
            </a:r>
            <a:r>
              <a:rPr kumimoji="1" lang="ja-JP" altLang="en-US" dirty="0" smtClean="0"/>
              <a:t>＝クリアしていないという画像が置かれている</a:t>
            </a:r>
            <a:r>
              <a:rPr lang="ja-JP" altLang="en-US" dirty="0" smtClean="0"/>
              <a:t>事がわかる。では、</a:t>
            </a:r>
            <a:r>
              <a:rPr lang="en-US" altLang="ja-JP" dirty="0" smtClean="0"/>
              <a:t>no</a:t>
            </a:r>
            <a:r>
              <a:rPr lang="ja-JP" altLang="en-US" dirty="0" smtClean="0"/>
              <a:t>の部分を取って</a:t>
            </a:r>
            <a:r>
              <a:rPr lang="en-US" altLang="ja-JP" dirty="0" smtClean="0"/>
              <a:t>clear</a:t>
            </a:r>
            <a:r>
              <a:rPr lang="ja-JP" altLang="en-US" dirty="0" smtClean="0"/>
              <a:t>という画像にしてみれば</a:t>
            </a:r>
            <a:endParaRPr lang="en-US" altLang="ja-JP" dirty="0" smtClean="0"/>
          </a:p>
          <a:p>
            <a:r>
              <a:rPr kumimoji="1" lang="ja-JP" altLang="en-US" dirty="0" smtClean="0"/>
              <a:t>違う</a:t>
            </a:r>
            <a:r>
              <a:rPr kumimoji="1" lang="ja-JP" altLang="en-US" dirty="0"/>
              <a:t>画像</a:t>
            </a:r>
            <a:r>
              <a:rPr kumimoji="1" lang="ja-JP" altLang="en-US" dirty="0" smtClean="0"/>
              <a:t>が</a:t>
            </a:r>
            <a:r>
              <a:rPr kumimoji="1" lang="ja-JP" altLang="en-US" dirty="0"/>
              <a:t>出</a:t>
            </a:r>
            <a:r>
              <a:rPr kumimoji="1" lang="ja-JP" altLang="en-US" dirty="0" smtClean="0"/>
              <a:t>てくるかもしれない。</a:t>
            </a:r>
            <a:endParaRPr kumimoji="1" lang="ja-JP" altLang="en-US" dirty="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37" y="3703584"/>
            <a:ext cx="11288573" cy="2984892"/>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2015" y="4218486"/>
            <a:ext cx="2570839" cy="856947"/>
          </a:xfrm>
          <a:prstGeom prst="rect">
            <a:avLst/>
          </a:prstGeom>
        </p:spPr>
      </p:pic>
      <p:cxnSp>
        <p:nvCxnSpPr>
          <p:cNvPr id="7" name="直線コネクタ 6"/>
          <p:cNvCxnSpPr>
            <a:stCxn id="5" idx="2"/>
          </p:cNvCxnSpPr>
          <p:nvPr/>
        </p:nvCxnSpPr>
        <p:spPr>
          <a:xfrm flipH="1">
            <a:off x="3020602" y="5075433"/>
            <a:ext cx="266833" cy="139728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307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21</a:t>
            </a:fld>
            <a:endParaRPr lang="en"/>
          </a:p>
        </p:txBody>
      </p:sp>
      <p:sp>
        <p:nvSpPr>
          <p:cNvPr id="10" name="タイトル 4"/>
          <p:cNvSpPr>
            <a:spLocks noGrp="1"/>
          </p:cNvSpPr>
          <p:nvPr>
            <p:ph type="title"/>
          </p:nvPr>
        </p:nvSpPr>
        <p:spPr>
          <a:xfrm>
            <a:off x="609599" y="782633"/>
            <a:ext cx="8852899" cy="1143200"/>
          </a:xfrm>
        </p:spPr>
        <p:txBody>
          <a:bodyPr/>
          <a:lstStyle/>
          <a:p>
            <a:r>
              <a:rPr kumimoji="1" lang="ja-JP" altLang="en-US" dirty="0"/>
              <a:t>実際に</a:t>
            </a:r>
            <a:r>
              <a:rPr kumimoji="1" lang="en-US" altLang="ja-JP" dirty="0"/>
              <a:t>Web</a:t>
            </a:r>
            <a:r>
              <a:rPr kumimoji="1" lang="ja-JP" altLang="en-US" dirty="0"/>
              <a:t>サイトの改ざんをしてみよう</a:t>
            </a:r>
          </a:p>
        </p:txBody>
      </p:sp>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2383604"/>
            <a:ext cx="11134401" cy="4304872"/>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908" y="3729519"/>
            <a:ext cx="4409509" cy="595901"/>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830" y="3132201"/>
            <a:ext cx="3148990" cy="874719"/>
          </a:xfrm>
          <a:prstGeom prst="rect">
            <a:avLst/>
          </a:prstGeom>
        </p:spPr>
      </p:pic>
      <p:cxnSp>
        <p:nvCxnSpPr>
          <p:cNvPr id="7" name="直線コネクタ 6"/>
          <p:cNvCxnSpPr>
            <a:stCxn id="5" idx="2"/>
          </p:cNvCxnSpPr>
          <p:nvPr/>
        </p:nvCxnSpPr>
        <p:spPr>
          <a:xfrm flipH="1">
            <a:off x="2712378" y="4006920"/>
            <a:ext cx="202947" cy="241442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292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22</a:t>
            </a:fld>
            <a:endParaRPr lang="en"/>
          </a:p>
        </p:txBody>
      </p:sp>
      <p:sp>
        <p:nvSpPr>
          <p:cNvPr id="3" name="タイトル 2"/>
          <p:cNvSpPr>
            <a:spLocks noGrp="1"/>
          </p:cNvSpPr>
          <p:nvPr>
            <p:ph type="title"/>
          </p:nvPr>
        </p:nvSpPr>
        <p:spPr>
          <a:xfrm>
            <a:off x="609600" y="782633"/>
            <a:ext cx="7866580" cy="1143200"/>
          </a:xfrm>
        </p:spPr>
        <p:txBody>
          <a:bodyPr/>
          <a:lstStyle/>
          <a:p>
            <a:r>
              <a:rPr kumimoji="1" lang="ja-JP" altLang="en-US" dirty="0" smtClean="0"/>
              <a:t>実際に演習</a:t>
            </a:r>
            <a:r>
              <a:rPr kumimoji="1" lang="ja-JP" altLang="en-US" dirty="0"/>
              <a:t>問題</a:t>
            </a:r>
            <a:r>
              <a:rPr kumimoji="1" lang="ja-JP" altLang="en-US" dirty="0" smtClean="0"/>
              <a:t>を解く前に・・・</a:t>
            </a:r>
            <a:endParaRPr kumimoji="1" lang="ja-JP" altLang="en-US" dirty="0"/>
          </a:p>
        </p:txBody>
      </p:sp>
      <p:sp>
        <p:nvSpPr>
          <p:cNvPr id="4" name="テキスト プレースホルダー 3"/>
          <p:cNvSpPr>
            <a:spLocks noGrp="1"/>
          </p:cNvSpPr>
          <p:nvPr>
            <p:ph type="body" idx="1"/>
          </p:nvPr>
        </p:nvSpPr>
        <p:spPr/>
        <p:txBody>
          <a:bodyPr/>
          <a:lstStyle/>
          <a:p>
            <a:pPr marL="101598" indent="0">
              <a:buNone/>
            </a:pPr>
            <a:r>
              <a:rPr kumimoji="1" lang="ja-JP" altLang="en-US" dirty="0" smtClean="0"/>
              <a:t>次に出す問題は「</a:t>
            </a:r>
            <a:r>
              <a:rPr kumimoji="1" lang="en-US" altLang="ja-JP" dirty="0" smtClean="0"/>
              <a:t>CTF</a:t>
            </a:r>
            <a:r>
              <a:rPr kumimoji="1" lang="ja-JP" altLang="en-US" dirty="0" smtClean="0"/>
              <a:t>」という問題形式で</a:t>
            </a:r>
            <a:endParaRPr kumimoji="1" lang="en-US" altLang="ja-JP" dirty="0" smtClean="0"/>
          </a:p>
          <a:p>
            <a:pPr marL="101598" indent="0">
              <a:buNone/>
            </a:pPr>
            <a:r>
              <a:rPr kumimoji="1" lang="en-US" altLang="ja-JP" dirty="0"/>
              <a:t>Capture The Flag</a:t>
            </a:r>
            <a:r>
              <a:rPr kumimoji="1" lang="ja-JP" altLang="en-US" dirty="0"/>
              <a:t>（旗取りゲーム</a:t>
            </a:r>
            <a:r>
              <a:rPr kumimoji="1" lang="ja-JP" altLang="en-US" dirty="0" smtClean="0"/>
              <a:t>）</a:t>
            </a:r>
            <a:endParaRPr kumimoji="1" lang="ja-JP" altLang="en-US" dirty="0"/>
          </a:p>
          <a:p>
            <a:pPr marL="101598" indent="0">
              <a:buNone/>
            </a:pPr>
            <a:r>
              <a:rPr kumimoji="1" lang="ja-JP" altLang="en-US" dirty="0"/>
              <a:t>情報</a:t>
            </a:r>
            <a:r>
              <a:rPr kumimoji="1" lang="ja-JP" altLang="en-US" dirty="0" smtClean="0"/>
              <a:t>セキュリティ技術</a:t>
            </a:r>
            <a:r>
              <a:rPr kumimoji="1" lang="ja-JP" altLang="en-US" dirty="0"/>
              <a:t>を競う競技・</a:t>
            </a:r>
            <a:r>
              <a:rPr kumimoji="1" lang="ja-JP" altLang="en-US" dirty="0" smtClean="0"/>
              <a:t>ゲームです。</a:t>
            </a:r>
            <a:endParaRPr kumimoji="1" lang="ja-JP" altLang="en-US" dirty="0"/>
          </a:p>
          <a:p>
            <a:pPr marL="101598" indent="0">
              <a:buNone/>
            </a:pPr>
            <a:r>
              <a:rPr kumimoji="1" lang="ja-JP" altLang="en-US" dirty="0"/>
              <a:t>隠された答え</a:t>
            </a:r>
            <a:r>
              <a:rPr kumimoji="1" lang="ja-JP" altLang="en-US" dirty="0" smtClean="0"/>
              <a:t>（</a:t>
            </a:r>
            <a:r>
              <a:rPr lang="en-US" altLang="ja-JP" dirty="0" smtClean="0"/>
              <a:t>FLA</a:t>
            </a:r>
            <a:r>
              <a:rPr lang="en-US" altLang="ja-JP" dirty="0"/>
              <a:t>G</a:t>
            </a:r>
            <a:r>
              <a:rPr kumimoji="1" lang="ja-JP" altLang="en-US" dirty="0" smtClean="0"/>
              <a:t>）</a:t>
            </a:r>
            <a:r>
              <a:rPr kumimoji="1" lang="ja-JP" altLang="en-US" dirty="0"/>
              <a:t>を</a:t>
            </a:r>
            <a:r>
              <a:rPr kumimoji="1" lang="ja-JP" altLang="en-US" dirty="0" smtClean="0"/>
              <a:t>セキュリティスキル</a:t>
            </a:r>
            <a:r>
              <a:rPr kumimoji="1" lang="ja-JP" altLang="en-US" dirty="0"/>
              <a:t>を</a:t>
            </a:r>
            <a:r>
              <a:rPr kumimoji="1" lang="ja-JP" altLang="en-US" dirty="0" smtClean="0"/>
              <a:t>用いて探しだすゲームのようなものです。</a:t>
            </a:r>
            <a:endParaRPr kumimoji="1" lang="en-US" altLang="ja-JP" dirty="0" smtClean="0"/>
          </a:p>
          <a:p>
            <a:pPr marL="101598" indent="0">
              <a:buNone/>
            </a:pPr>
            <a:r>
              <a:rPr lang="en-US" altLang="ja-JP" dirty="0" smtClean="0"/>
              <a:t>FLAG</a:t>
            </a:r>
            <a:r>
              <a:rPr lang="ja-JP" altLang="en-US" dirty="0"/>
              <a:t> </a:t>
            </a:r>
            <a:r>
              <a:rPr lang="ja-JP" altLang="en-US" dirty="0" smtClean="0"/>
              <a:t>を集めるとポイントが加算されていき最終的なポイントの総量で競い合います。</a:t>
            </a:r>
            <a:endParaRPr kumimoji="1" lang="en-US" altLang="ja-JP" dirty="0" smtClean="0"/>
          </a:p>
          <a:p>
            <a:pPr marL="101598" indent="0">
              <a:buNone/>
            </a:pPr>
            <a:endParaRPr kumimoji="1" lang="en-US" altLang="ja-JP" dirty="0"/>
          </a:p>
          <a:p>
            <a:pPr marL="101598" indent="0">
              <a:buNone/>
            </a:pPr>
            <a:r>
              <a:rPr kumimoji="1" lang="en-US" altLang="ja-JP" dirty="0" smtClean="0"/>
              <a:t>FLAG</a:t>
            </a:r>
            <a:r>
              <a:rPr kumimoji="1" lang="ja-JP" altLang="en-US" dirty="0" smtClean="0"/>
              <a:t>｛</a:t>
            </a:r>
            <a:r>
              <a:rPr kumimoji="1" lang="en-US" altLang="ja-JP" dirty="0" smtClean="0"/>
              <a:t>XXXXX</a:t>
            </a:r>
            <a:r>
              <a:rPr kumimoji="1" lang="ja-JP" altLang="en-US" dirty="0" smtClean="0"/>
              <a:t>｝のように</a:t>
            </a:r>
            <a:r>
              <a:rPr lang="en-US" altLang="ja-JP" dirty="0" smtClean="0"/>
              <a:t>FLA</a:t>
            </a:r>
            <a:r>
              <a:rPr lang="en-US" altLang="ja-JP" dirty="0"/>
              <a:t>G</a:t>
            </a:r>
            <a:r>
              <a:rPr kumimoji="1" lang="ja-JP" altLang="en-US" dirty="0" smtClean="0"/>
              <a:t>が表示されます。</a:t>
            </a:r>
            <a:endParaRPr kumimoji="1" lang="en-US" altLang="ja-JP" dirty="0"/>
          </a:p>
          <a:p>
            <a:pPr marL="101598" indent="0">
              <a:buNone/>
            </a:pPr>
            <a:endParaRPr kumimoji="1" lang="en-US" altLang="ja-JP"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55281">
            <a:off x="7892863" y="2887737"/>
            <a:ext cx="3419475" cy="3810000"/>
          </a:xfrm>
          <a:prstGeom prst="rect">
            <a:avLst/>
          </a:prstGeom>
        </p:spPr>
      </p:pic>
    </p:spTree>
    <p:extLst>
      <p:ext uri="{BB962C8B-B14F-4D97-AF65-F5344CB8AC3E}">
        <p14:creationId xmlns:p14="http://schemas.microsoft.com/office/powerpoint/2010/main" val="2600759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23</a:t>
            </a:fld>
            <a:endParaRPr lang="en"/>
          </a:p>
        </p:txBody>
      </p:sp>
      <p:sp>
        <p:nvSpPr>
          <p:cNvPr id="9" name="タイトル 8"/>
          <p:cNvSpPr>
            <a:spLocks noGrp="1"/>
          </p:cNvSpPr>
          <p:nvPr>
            <p:ph type="title"/>
          </p:nvPr>
        </p:nvSpPr>
        <p:spPr/>
        <p:txBody>
          <a:bodyPr/>
          <a:lstStyle/>
          <a:p>
            <a:r>
              <a:rPr kumimoji="1" lang="ja-JP" altLang="en-US" dirty="0" smtClean="0"/>
              <a:t>演習問題</a:t>
            </a:r>
            <a:endParaRPr kumimoji="1" lang="ja-JP" altLang="en-US" dirty="0"/>
          </a:p>
        </p:txBody>
      </p:sp>
      <p:sp>
        <p:nvSpPr>
          <p:cNvPr id="12" name="テキスト プレースホルダー 11"/>
          <p:cNvSpPr>
            <a:spLocks noGrp="1"/>
          </p:cNvSpPr>
          <p:nvPr>
            <p:ph type="body" idx="1"/>
          </p:nvPr>
        </p:nvSpPr>
        <p:spPr>
          <a:xfrm>
            <a:off x="609600" y="2209800"/>
            <a:ext cx="11064536" cy="4241200"/>
          </a:xfrm>
        </p:spPr>
        <p:txBody>
          <a:bodyPr>
            <a:normAutofit/>
          </a:bodyPr>
          <a:lstStyle/>
          <a:p>
            <a:pPr marL="101598" indent="0">
              <a:buNone/>
            </a:pPr>
            <a:r>
              <a:rPr kumimoji="1" lang="ja-JP" altLang="en-US" sz="2400" dirty="0" smtClean="0"/>
              <a:t>・　①ガチャを回してみよう（ガチャ結果の画面に</a:t>
            </a:r>
            <a:r>
              <a:rPr kumimoji="1" lang="en-US" altLang="ja-JP" sz="2400" dirty="0" smtClean="0"/>
              <a:t>FLAG</a:t>
            </a:r>
            <a:r>
              <a:rPr kumimoji="1" lang="ja-JP" altLang="en-US" sz="2400" dirty="0" smtClean="0"/>
              <a:t>）</a:t>
            </a:r>
            <a:endParaRPr kumimoji="1" lang="en-US" altLang="ja-JP" sz="2400" dirty="0" smtClean="0"/>
          </a:p>
          <a:p>
            <a:pPr marL="101598" indent="0">
              <a:buNone/>
            </a:pPr>
            <a:r>
              <a:rPr kumimoji="1" lang="ja-JP" altLang="en-US" sz="2000" dirty="0" smtClean="0"/>
              <a:t>・　  ②ガチャから排出されない</a:t>
            </a:r>
            <a:r>
              <a:rPr kumimoji="1" lang="en-US" altLang="ja-JP" sz="2000" dirty="0" smtClean="0"/>
              <a:t>No.99</a:t>
            </a:r>
            <a:r>
              <a:rPr kumimoji="1" lang="ja-JP" altLang="en-US" sz="2000" dirty="0" smtClean="0"/>
              <a:t>のカードを出そう（</a:t>
            </a:r>
            <a:r>
              <a:rPr kumimoji="1" lang="en-US" altLang="ja-JP" sz="2000" dirty="0" smtClean="0"/>
              <a:t>No.99</a:t>
            </a:r>
            <a:r>
              <a:rPr kumimoji="1" lang="ja-JP" altLang="en-US" sz="2000" dirty="0" smtClean="0"/>
              <a:t>の画像に</a:t>
            </a:r>
            <a:r>
              <a:rPr kumimoji="1" lang="en-US" altLang="ja-JP" sz="2000" dirty="0" smtClean="0"/>
              <a:t>FLAG</a:t>
            </a:r>
            <a:r>
              <a:rPr kumimoji="1" lang="ja-JP" altLang="en-US" sz="2000" dirty="0" smtClean="0"/>
              <a:t>）</a:t>
            </a:r>
            <a:endParaRPr kumimoji="1" lang="en-US" altLang="ja-JP" sz="2000" dirty="0" smtClean="0"/>
          </a:p>
          <a:p>
            <a:pPr marL="101598" indent="0">
              <a:buNone/>
            </a:pPr>
            <a:r>
              <a:rPr kumimoji="1" lang="en-US" altLang="ja-JP" sz="2400" dirty="0">
                <a:hlinkClick r:id="rId2"/>
              </a:rPr>
              <a:t>http://</a:t>
            </a:r>
            <a:r>
              <a:rPr kumimoji="1" lang="en-US" altLang="ja-JP" sz="2400" dirty="0" smtClean="0">
                <a:hlinkClick r:id="rId2"/>
              </a:rPr>
              <a:t>xxx.xxx.xxx.xxx/bbbb/Gacha.php</a:t>
            </a:r>
            <a:r>
              <a:rPr kumimoji="1" lang="ja-JP" altLang="en-US" sz="2400" dirty="0" smtClean="0"/>
              <a:t>　　</a:t>
            </a:r>
            <a:r>
              <a:rPr kumimoji="1" lang="ja-JP" altLang="en-US" dirty="0" smtClean="0"/>
              <a:t>（ガチャのページの</a:t>
            </a:r>
            <a:r>
              <a:rPr kumimoji="1" lang="en-US" altLang="ja-JP" dirty="0" smtClean="0"/>
              <a:t>URL</a:t>
            </a:r>
            <a:r>
              <a:rPr kumimoji="1" lang="ja-JP" altLang="en-US" dirty="0" smtClean="0"/>
              <a:t>は共通です）</a:t>
            </a:r>
            <a:endParaRPr kumimoji="1" lang="en-US" altLang="ja-JP" dirty="0"/>
          </a:p>
          <a:p>
            <a:pPr marL="101598" indent="0">
              <a:buNone/>
            </a:pPr>
            <a:r>
              <a:rPr kumimoji="1" lang="ja-JP" altLang="en-US" sz="2400" dirty="0" smtClean="0"/>
              <a:t>・　③</a:t>
            </a:r>
            <a:r>
              <a:rPr kumimoji="1" lang="en-US" altLang="ja-JP" sz="2400" dirty="0" smtClean="0"/>
              <a:t>battle3</a:t>
            </a:r>
            <a:r>
              <a:rPr kumimoji="1" lang="ja-JP" altLang="en-US" sz="2400" dirty="0" smtClean="0"/>
              <a:t>に挑戦してみよう</a:t>
            </a:r>
            <a:endParaRPr kumimoji="1" lang="en-US" altLang="ja-JP" sz="2400" dirty="0" smtClean="0"/>
          </a:p>
          <a:p>
            <a:pPr marL="101598" indent="0">
              <a:buNone/>
            </a:pPr>
            <a:r>
              <a:rPr lang="ja-JP" altLang="en-US" sz="2400" dirty="0"/>
              <a:t>　</a:t>
            </a:r>
            <a:r>
              <a:rPr lang="ja-JP" altLang="en-US" sz="2400" dirty="0" smtClean="0"/>
              <a:t>　</a:t>
            </a:r>
            <a:r>
              <a:rPr kumimoji="1" lang="ja-JP" altLang="en-US" sz="2400" dirty="0" smtClean="0"/>
              <a:t>（</a:t>
            </a:r>
            <a:r>
              <a:rPr kumimoji="1" lang="en-US" altLang="ja-JP" sz="2400" dirty="0" smtClean="0"/>
              <a:t>battle3</a:t>
            </a:r>
            <a:r>
              <a:rPr kumimoji="1" lang="ja-JP" altLang="en-US" sz="2400" dirty="0" smtClean="0"/>
              <a:t>をデベロッパツールで見た時に中にある</a:t>
            </a:r>
            <a:r>
              <a:rPr kumimoji="1" lang="en-US" altLang="ja-JP" sz="2400" dirty="0" smtClean="0"/>
              <a:t>&lt;head&gt;</a:t>
            </a:r>
            <a:r>
              <a:rPr kumimoji="1" lang="ja-JP" altLang="en-US" sz="2400" dirty="0" smtClean="0"/>
              <a:t>部分に</a:t>
            </a:r>
            <a:r>
              <a:rPr kumimoji="1" lang="en-US" altLang="ja-JP" sz="2400" dirty="0" smtClean="0"/>
              <a:t>FLAG</a:t>
            </a:r>
            <a:r>
              <a:rPr kumimoji="1" lang="ja-JP" altLang="en-US" sz="2400" dirty="0" smtClean="0"/>
              <a:t>）</a:t>
            </a:r>
            <a:endParaRPr kumimoji="1" lang="en-US" altLang="ja-JP" sz="2400" dirty="0" smtClean="0"/>
          </a:p>
          <a:p>
            <a:pPr marL="101598" indent="0">
              <a:buNone/>
            </a:pPr>
            <a:r>
              <a:rPr kumimoji="1" lang="ja-JP" altLang="en-US" sz="2400" dirty="0" smtClean="0"/>
              <a:t>・　④</a:t>
            </a:r>
            <a:r>
              <a:rPr kumimoji="1" lang="en-US" altLang="ja-JP" sz="2400" dirty="0" smtClean="0"/>
              <a:t>battle3</a:t>
            </a:r>
            <a:r>
              <a:rPr kumimoji="1" lang="ja-JP" altLang="en-US" sz="2400" dirty="0" smtClean="0"/>
              <a:t>に</a:t>
            </a:r>
            <a:r>
              <a:rPr kumimoji="1" lang="ja-JP" altLang="en-US" sz="2400" dirty="0"/>
              <a:t>勝利</a:t>
            </a:r>
            <a:r>
              <a:rPr kumimoji="1" lang="ja-JP" altLang="en-US" sz="2400" dirty="0" smtClean="0"/>
              <a:t>してみよう（メニュー画面の</a:t>
            </a:r>
            <a:r>
              <a:rPr kumimoji="1" lang="en-US" altLang="ja-JP" sz="2400" dirty="0" smtClean="0"/>
              <a:t>FLAG</a:t>
            </a:r>
            <a:r>
              <a:rPr kumimoji="1" lang="ja-JP" altLang="en-US" sz="2400" dirty="0" smtClean="0"/>
              <a:t>２に表示される）</a:t>
            </a:r>
            <a:endParaRPr kumimoji="1" lang="en-US" altLang="ja-JP" sz="2400" dirty="0" smtClean="0"/>
          </a:p>
          <a:p>
            <a:pPr marL="101598" indent="0">
              <a:buNone/>
            </a:pPr>
            <a:r>
              <a:rPr kumimoji="1" lang="en-US" altLang="ja-JP" sz="2400" dirty="0">
                <a:hlinkClick r:id="rId3"/>
              </a:rPr>
              <a:t>http://</a:t>
            </a:r>
            <a:r>
              <a:rPr kumimoji="1" lang="en-US" altLang="ja-JP" sz="2400" dirty="0" smtClean="0">
                <a:hlinkClick r:id="rId3"/>
              </a:rPr>
              <a:t>xxx.xxx.xxx.xxx/gameon/gamemenu.php</a:t>
            </a:r>
            <a:endParaRPr kumimoji="1" lang="en-US" altLang="ja-JP" sz="2400" dirty="0" smtClean="0"/>
          </a:p>
          <a:p>
            <a:pPr marL="101598" indent="0">
              <a:buNone/>
            </a:pPr>
            <a:r>
              <a:rPr lang="ja-JP" altLang="en-US" sz="2400" dirty="0"/>
              <a:t>　</a:t>
            </a:r>
            <a:r>
              <a:rPr lang="ja-JP" altLang="en-US" sz="2400" dirty="0" smtClean="0"/>
              <a:t>　　　　　　　　　　　　　　　　　　　</a:t>
            </a:r>
            <a:r>
              <a:rPr lang="ja-JP" altLang="en-US" dirty="0" smtClean="0"/>
              <a:t>（</a:t>
            </a:r>
            <a:r>
              <a:rPr lang="en-US" altLang="ja-JP" dirty="0" smtClean="0"/>
              <a:t>battle</a:t>
            </a:r>
            <a:r>
              <a:rPr lang="ja-JP" altLang="en-US" dirty="0" smtClean="0"/>
              <a:t>の</a:t>
            </a:r>
            <a:r>
              <a:rPr lang="en-US" altLang="ja-JP" dirty="0"/>
              <a:t>URL</a:t>
            </a:r>
            <a:r>
              <a:rPr lang="ja-JP" altLang="en-US" dirty="0"/>
              <a:t>は共通です</a:t>
            </a:r>
            <a:r>
              <a:rPr lang="ja-JP" altLang="en-US" dirty="0" smtClean="0"/>
              <a:t>）</a:t>
            </a:r>
            <a:endParaRPr kumimoji="1" lang="en-US" altLang="ja-JP" dirty="0"/>
          </a:p>
          <a:p>
            <a:pPr marL="101598" indent="0">
              <a:buNone/>
            </a:pPr>
            <a:endParaRPr kumimoji="1" lang="ja-JP" altLang="en-US" dirty="0"/>
          </a:p>
        </p:txBody>
      </p:sp>
    </p:spTree>
    <p:extLst>
      <p:ext uri="{BB962C8B-B14F-4D97-AF65-F5344CB8AC3E}">
        <p14:creationId xmlns:p14="http://schemas.microsoft.com/office/powerpoint/2010/main" val="28252191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24</a:t>
            </a:fld>
            <a:endParaRPr lang="en"/>
          </a:p>
        </p:txBody>
      </p:sp>
      <p:sp>
        <p:nvSpPr>
          <p:cNvPr id="10" name="タイトル 4"/>
          <p:cNvSpPr>
            <a:spLocks noGrp="1"/>
          </p:cNvSpPr>
          <p:nvPr>
            <p:ph type="title"/>
          </p:nvPr>
        </p:nvSpPr>
        <p:spPr/>
        <p:txBody>
          <a:bodyPr/>
          <a:lstStyle/>
          <a:p>
            <a:r>
              <a:rPr kumimoji="1" lang="ja-JP" altLang="en-US" dirty="0"/>
              <a:t>演習</a:t>
            </a:r>
            <a:r>
              <a:rPr kumimoji="1" lang="ja-JP" altLang="en-US" dirty="0" smtClean="0"/>
              <a:t>問題のヒント</a:t>
            </a:r>
            <a:endParaRPr kumimoji="1" lang="ja-JP" altLang="en-US" dirty="0"/>
          </a:p>
        </p:txBody>
      </p:sp>
      <p:sp>
        <p:nvSpPr>
          <p:cNvPr id="11" name="テキスト ボックス 10"/>
          <p:cNvSpPr txBox="1"/>
          <p:nvPr/>
        </p:nvSpPr>
        <p:spPr>
          <a:xfrm>
            <a:off x="0" y="3195961"/>
            <a:ext cx="11726287" cy="2308324"/>
          </a:xfrm>
          <a:prstGeom prst="rect">
            <a:avLst/>
          </a:prstGeom>
          <a:noFill/>
        </p:spPr>
        <p:txBody>
          <a:bodyPr wrap="none" rtlCol="0">
            <a:spAutoFit/>
          </a:bodyPr>
          <a:lstStyle/>
          <a:p>
            <a:r>
              <a:rPr kumimoji="1" lang="ja-JP" altLang="en-US" sz="3600" dirty="0" smtClean="0"/>
              <a:t>①　ガチャ石の部分をデベロッパツールで調べてみると</a:t>
            </a:r>
            <a:endParaRPr kumimoji="1" lang="en-US" altLang="ja-JP" sz="3600" dirty="0" smtClean="0"/>
          </a:p>
          <a:p>
            <a:r>
              <a:rPr lang="ja-JP" altLang="en-US" sz="3600" dirty="0" smtClean="0"/>
              <a:t>②　カード画像を見てみると法則性が</a:t>
            </a:r>
            <a:endParaRPr lang="en-US" altLang="ja-JP" sz="3600" dirty="0" smtClean="0"/>
          </a:p>
          <a:p>
            <a:r>
              <a:rPr kumimoji="1" lang="ja-JP" altLang="en-US" sz="3600" dirty="0" smtClean="0"/>
              <a:t>③　</a:t>
            </a:r>
            <a:r>
              <a:rPr kumimoji="1" lang="ja-JP" altLang="en-US" sz="3200" dirty="0" smtClean="0"/>
              <a:t>チュートリアルと</a:t>
            </a:r>
            <a:r>
              <a:rPr kumimoji="1" lang="en-US" altLang="ja-JP" sz="3200" dirty="0" smtClean="0"/>
              <a:t>battle1</a:t>
            </a:r>
            <a:r>
              <a:rPr kumimoji="1" lang="ja-JP" altLang="en-US" sz="3200" dirty="0" smtClean="0"/>
              <a:t>のページ名から考えてみると</a:t>
            </a:r>
            <a:endParaRPr kumimoji="1" lang="en-US" altLang="ja-JP" sz="3200" dirty="0" smtClean="0"/>
          </a:p>
          <a:p>
            <a:r>
              <a:rPr lang="ja-JP" altLang="en-US" sz="3600" dirty="0" smtClean="0"/>
              <a:t>④　開発者がデバック用に作ったボタンがどこかに</a:t>
            </a:r>
            <a:endParaRPr kumimoji="1" lang="ja-JP" altLang="en-US" sz="3600" dirty="0"/>
          </a:p>
        </p:txBody>
      </p:sp>
    </p:spTree>
    <p:extLst>
      <p:ext uri="{BB962C8B-B14F-4D97-AF65-F5344CB8AC3E}">
        <p14:creationId xmlns:p14="http://schemas.microsoft.com/office/powerpoint/2010/main" val="23381035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25</a:t>
            </a:fld>
            <a:endParaRPr lang="en" dirty="0"/>
          </a:p>
        </p:txBody>
      </p:sp>
      <p:sp>
        <p:nvSpPr>
          <p:cNvPr id="3" name="タイトル 2"/>
          <p:cNvSpPr>
            <a:spLocks noGrp="1"/>
          </p:cNvSpPr>
          <p:nvPr>
            <p:ph type="title"/>
          </p:nvPr>
        </p:nvSpPr>
        <p:spPr/>
        <p:txBody>
          <a:bodyPr/>
          <a:lstStyle/>
          <a:p>
            <a:r>
              <a:rPr kumimoji="1" lang="ja-JP" altLang="en-US" dirty="0" smtClean="0"/>
              <a:t>これらの攻撃を防ぐためには</a:t>
            </a:r>
            <a:endParaRPr kumimoji="1" lang="ja-JP" altLang="en-US" dirty="0"/>
          </a:p>
        </p:txBody>
      </p:sp>
      <p:sp>
        <p:nvSpPr>
          <p:cNvPr id="4" name="テキスト プレースホルダー 3"/>
          <p:cNvSpPr>
            <a:spLocks noGrp="1"/>
          </p:cNvSpPr>
          <p:nvPr>
            <p:ph type="body" idx="1"/>
          </p:nvPr>
        </p:nvSpPr>
        <p:spPr>
          <a:xfrm>
            <a:off x="609600" y="2209800"/>
            <a:ext cx="11055658" cy="4241200"/>
          </a:xfrm>
        </p:spPr>
        <p:txBody>
          <a:bodyPr>
            <a:normAutofit/>
          </a:bodyPr>
          <a:lstStyle/>
          <a:p>
            <a:pPr marL="101598" indent="0">
              <a:buNone/>
            </a:pPr>
            <a:r>
              <a:rPr lang="ja-JP" altLang="en-US" dirty="0" smtClean="0">
                <a:latin typeface="HGP創英角ｺﾞｼｯｸUB" panose="020B0900000000000000" pitchFamily="50" charset="-128"/>
                <a:ea typeface="HGP創英角ｺﾞｼｯｸUB" panose="020B0900000000000000" pitchFamily="50" charset="-128"/>
              </a:rPr>
              <a:t>・　　プログラムの中身を見づらくする</a:t>
            </a:r>
            <a:endParaRPr lang="en-US" altLang="ja-JP" dirty="0" smtClean="0">
              <a:latin typeface="HGP創英角ｺﾞｼｯｸUB" panose="020B0900000000000000" pitchFamily="50" charset="-128"/>
              <a:ea typeface="HGP創英角ｺﾞｼｯｸUB" panose="020B0900000000000000" pitchFamily="50" charset="-128"/>
            </a:endParaRPr>
          </a:p>
          <a:p>
            <a:pPr marL="101598" indent="0">
              <a:buNone/>
            </a:pPr>
            <a:r>
              <a:rPr kumimoji="1" lang="ja-JP" altLang="en-US" dirty="0"/>
              <a:t>　</a:t>
            </a:r>
            <a:r>
              <a:rPr kumimoji="1" lang="ja-JP" altLang="en-US" dirty="0" smtClean="0"/>
              <a:t>　 </a:t>
            </a:r>
            <a:r>
              <a:rPr kumimoji="1" lang="ja-JP" altLang="en-US" sz="1600" dirty="0" smtClean="0"/>
              <a:t>プログラムを見られてもいいようにプログラムの</a:t>
            </a:r>
            <a:r>
              <a:rPr lang="ja-JP" altLang="en-US" sz="1600" dirty="0"/>
              <a:t>中身</a:t>
            </a:r>
            <a:r>
              <a:rPr lang="ja-JP" altLang="en-US" sz="1600" dirty="0" smtClean="0"/>
              <a:t>を</a:t>
            </a:r>
            <a:r>
              <a:rPr kumimoji="1" lang="ja-JP" altLang="en-US" sz="1600" dirty="0" smtClean="0"/>
              <a:t>見づらくすると</a:t>
            </a:r>
            <a:r>
              <a:rPr kumimoji="1" lang="en-US" altLang="ja-JP" sz="1600" dirty="0" smtClean="0"/>
              <a:t>Web</a:t>
            </a:r>
            <a:r>
              <a:rPr kumimoji="1" lang="ja-JP" altLang="en-US" sz="1600" dirty="0" smtClean="0"/>
              <a:t>サイトの</a:t>
            </a:r>
            <a:endParaRPr kumimoji="1" lang="en-US" altLang="ja-JP" sz="1600" dirty="0" smtClean="0"/>
          </a:p>
          <a:p>
            <a:pPr marL="101598" indent="0">
              <a:buNone/>
            </a:pPr>
            <a:r>
              <a:rPr lang="ja-JP" altLang="en-US" sz="1600" dirty="0"/>
              <a:t>　</a:t>
            </a:r>
            <a:r>
              <a:rPr lang="ja-JP" altLang="en-US" sz="1600" dirty="0" smtClean="0"/>
              <a:t>　 </a:t>
            </a:r>
            <a:r>
              <a:rPr kumimoji="1" lang="ja-JP" altLang="en-US" sz="1600" dirty="0" smtClean="0"/>
              <a:t>動きが予測しにくくなり攻撃箇所</a:t>
            </a:r>
            <a:r>
              <a:rPr lang="ja-JP" altLang="en-US" sz="1600" dirty="0" smtClean="0"/>
              <a:t>を見つけずらく出来ます。</a:t>
            </a:r>
            <a:endParaRPr kumimoji="1" lang="en-US" altLang="ja-JP" sz="1600" dirty="0" smtClean="0"/>
          </a:p>
          <a:p>
            <a:pPr marL="101598" indent="0">
              <a:buNone/>
            </a:pPr>
            <a:r>
              <a:rPr lang="ja-JP" altLang="en-US" dirty="0" smtClean="0">
                <a:latin typeface="HGP創英ﾌﾟﾚｾﾞﾝｽEB" panose="02020800000000000000" pitchFamily="18" charset="-128"/>
                <a:ea typeface="HGP創英ﾌﾟﾚｾﾞﾝｽEB" panose="02020800000000000000" pitchFamily="18" charset="-128"/>
              </a:rPr>
              <a:t>・　　プログラムファイルを簡単に予測できるものにしない。</a:t>
            </a:r>
            <a:endParaRPr lang="en-US" altLang="ja-JP" dirty="0" smtClean="0">
              <a:latin typeface="HGP創英ﾌﾟﾚｾﾞﾝｽEB" panose="02020800000000000000" pitchFamily="18" charset="-128"/>
              <a:ea typeface="HGP創英ﾌﾟﾚｾﾞﾝｽEB" panose="02020800000000000000" pitchFamily="18" charset="-128"/>
            </a:endParaRPr>
          </a:p>
          <a:p>
            <a:pPr marL="101598" indent="0">
              <a:buNone/>
            </a:pPr>
            <a:r>
              <a:rPr lang="ja-JP" altLang="en-US" dirty="0"/>
              <a:t>　</a:t>
            </a:r>
            <a:r>
              <a:rPr lang="ja-JP" altLang="en-US" dirty="0" smtClean="0"/>
              <a:t>　 </a:t>
            </a:r>
            <a:r>
              <a:rPr lang="ja-JP" altLang="en-US" sz="1600" dirty="0" smtClean="0"/>
              <a:t>プログラムファイルを簡単に予測できる名前にするとファイル名を推測され公開されていない</a:t>
            </a:r>
            <a:endParaRPr lang="en-US" altLang="ja-JP" sz="1600" dirty="0" smtClean="0"/>
          </a:p>
          <a:p>
            <a:pPr marL="101598" indent="0">
              <a:buNone/>
            </a:pPr>
            <a:r>
              <a:rPr lang="ja-JP" altLang="en-US" sz="1600" dirty="0" smtClean="0"/>
              <a:t>　　 情報を盗み見られることがあるためファイル名は予測しづらいものを付けましょう。</a:t>
            </a:r>
            <a:endParaRPr lang="en-US" altLang="ja-JP" sz="1600" dirty="0" smtClean="0"/>
          </a:p>
          <a:p>
            <a:pPr marL="101598" indent="0">
              <a:buNone/>
            </a:pPr>
            <a:r>
              <a:rPr kumimoji="1" lang="ja-JP" altLang="en-US" dirty="0" smtClean="0">
                <a:latin typeface="HGP創英ﾌﾟﾚｾﾞﾝｽEB" panose="02020800000000000000" pitchFamily="18" charset="-128"/>
                <a:ea typeface="HGP創英ﾌﾟﾚｾﾞﾝｽEB" panose="02020800000000000000" pitchFamily="18" charset="-128"/>
              </a:rPr>
              <a:t>・　　大事な</a:t>
            </a:r>
            <a:r>
              <a:rPr kumimoji="1" lang="ja-JP" altLang="en-US" dirty="0">
                <a:latin typeface="HGP創英ﾌﾟﾚｾﾞﾝｽEB" panose="02020800000000000000" pitchFamily="18" charset="-128"/>
                <a:ea typeface="HGP創英ﾌﾟﾚｾﾞﾝｽEB" panose="02020800000000000000" pitchFamily="18" charset="-128"/>
              </a:rPr>
              <a:t>処理</a:t>
            </a:r>
            <a:r>
              <a:rPr kumimoji="1" lang="ja-JP" altLang="en-US" dirty="0" smtClean="0">
                <a:latin typeface="HGP創英ﾌﾟﾚｾﾞﾝｽEB" panose="02020800000000000000" pitchFamily="18" charset="-128"/>
                <a:ea typeface="HGP創英ﾌﾟﾚｾﾞﾝｽEB" panose="02020800000000000000" pitchFamily="18" charset="-128"/>
              </a:rPr>
              <a:t>をするプログラムは</a:t>
            </a:r>
            <a:r>
              <a:rPr lang="ja-JP" altLang="en-US" dirty="0">
                <a:latin typeface="HGP創英ﾌﾟﾚｾﾞﾝｽEB" panose="02020800000000000000" pitchFamily="18" charset="-128"/>
                <a:ea typeface="HGP創英ﾌﾟﾚｾﾞﾝｽEB" panose="02020800000000000000" pitchFamily="18" charset="-128"/>
              </a:rPr>
              <a:t>別</a:t>
            </a:r>
            <a:r>
              <a:rPr lang="ja-JP" altLang="en-US" dirty="0" smtClean="0">
                <a:latin typeface="HGP創英ﾌﾟﾚｾﾞﾝｽEB" panose="02020800000000000000" pitchFamily="18" charset="-128"/>
                <a:ea typeface="HGP創英ﾌﾟﾚｾﾞﾝｽEB" panose="02020800000000000000" pitchFamily="18" charset="-128"/>
              </a:rPr>
              <a:t>の</a:t>
            </a:r>
            <a:r>
              <a:rPr lang="ja-JP" altLang="en-US" dirty="0">
                <a:latin typeface="HGP創英ﾌﾟﾚｾﾞﾝｽEB" panose="02020800000000000000" pitchFamily="18" charset="-128"/>
                <a:ea typeface="HGP創英ﾌﾟﾚｾﾞﾝｽEB" panose="02020800000000000000" pitchFamily="18" charset="-128"/>
              </a:rPr>
              <a:t>場所</a:t>
            </a:r>
            <a:r>
              <a:rPr kumimoji="1" lang="ja-JP" altLang="en-US" dirty="0" smtClean="0">
                <a:latin typeface="HGP創英ﾌﾟﾚｾﾞﾝｽEB" panose="02020800000000000000" pitchFamily="18" charset="-128"/>
                <a:ea typeface="HGP創英ﾌﾟﾚｾﾞﾝｽEB" panose="02020800000000000000" pitchFamily="18" charset="-128"/>
              </a:rPr>
              <a:t>で管理する。</a:t>
            </a:r>
            <a:endParaRPr lang="en-US" altLang="ja-JP" dirty="0" smtClean="0">
              <a:latin typeface="HGP創英ﾌﾟﾚｾﾞﾝｽEB" panose="02020800000000000000" pitchFamily="18" charset="-128"/>
              <a:ea typeface="HGP創英ﾌﾟﾚｾﾞﾝｽEB" panose="02020800000000000000" pitchFamily="18" charset="-128"/>
            </a:endParaRPr>
          </a:p>
          <a:p>
            <a:pPr marL="101598" indent="0">
              <a:buNone/>
            </a:pPr>
            <a:r>
              <a:rPr kumimoji="1" lang="ja-JP" altLang="en-US" dirty="0"/>
              <a:t>　</a:t>
            </a:r>
            <a:r>
              <a:rPr kumimoji="1" lang="ja-JP" altLang="en-US" dirty="0" smtClean="0"/>
              <a:t>　</a:t>
            </a:r>
            <a:r>
              <a:rPr kumimoji="1" lang="ja-JP" altLang="en-US" sz="1600" dirty="0" smtClean="0"/>
              <a:t> 大事な処理は簡単に改ざんできる</a:t>
            </a:r>
            <a:r>
              <a:rPr kumimoji="1" lang="en-US" altLang="ja-JP" sz="1600" dirty="0" smtClean="0"/>
              <a:t>Web</a:t>
            </a:r>
            <a:r>
              <a:rPr kumimoji="1" lang="ja-JP" altLang="en-US" sz="1600" dirty="0" smtClean="0"/>
              <a:t>ページに入れるのではなく別のプログラム</a:t>
            </a:r>
            <a:endParaRPr lang="en-US" altLang="ja-JP" sz="1600" dirty="0"/>
          </a:p>
          <a:p>
            <a:pPr marL="101598" indent="0">
              <a:buNone/>
            </a:pPr>
            <a:r>
              <a:rPr lang="ja-JP" altLang="en-US" sz="1600" dirty="0" smtClean="0"/>
              <a:t>　　  で別の場所で管理するようにしましょ</a:t>
            </a:r>
            <a:r>
              <a:rPr lang="ja-JP" altLang="en-US" sz="1600" dirty="0"/>
              <a:t>う</a:t>
            </a:r>
            <a:r>
              <a:rPr lang="ja-JP" altLang="en-US" sz="1600" dirty="0" smtClean="0"/>
              <a:t>。</a:t>
            </a:r>
            <a:endParaRPr lang="en-US" altLang="ja-JP" sz="1600" dirty="0"/>
          </a:p>
        </p:txBody>
      </p:sp>
    </p:spTree>
    <p:extLst>
      <p:ext uri="{BB962C8B-B14F-4D97-AF65-F5344CB8AC3E}">
        <p14:creationId xmlns:p14="http://schemas.microsoft.com/office/powerpoint/2010/main" val="33006309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26</a:t>
            </a:fld>
            <a:endParaRPr lang="en"/>
          </a:p>
        </p:txBody>
      </p:sp>
      <p:sp>
        <p:nvSpPr>
          <p:cNvPr id="3" name="タイトル 2"/>
          <p:cNvSpPr>
            <a:spLocks noGrp="1"/>
          </p:cNvSpPr>
          <p:nvPr>
            <p:ph type="title"/>
          </p:nvPr>
        </p:nvSpPr>
        <p:spPr/>
        <p:txBody>
          <a:bodyPr/>
          <a:lstStyle/>
          <a:p>
            <a:r>
              <a:rPr kumimoji="1" lang="ja-JP" altLang="en-US" dirty="0" smtClean="0"/>
              <a:t>最後に</a:t>
            </a:r>
            <a:endParaRPr kumimoji="1" lang="ja-JP" altLang="en-US" dirty="0"/>
          </a:p>
        </p:txBody>
      </p:sp>
      <p:sp>
        <p:nvSpPr>
          <p:cNvPr id="4" name="テキスト プレースホルダー 3"/>
          <p:cNvSpPr>
            <a:spLocks noGrp="1"/>
          </p:cNvSpPr>
          <p:nvPr>
            <p:ph type="body" idx="1"/>
          </p:nvPr>
        </p:nvSpPr>
        <p:spPr>
          <a:xfrm>
            <a:off x="609599" y="2209800"/>
            <a:ext cx="9839417" cy="4241200"/>
          </a:xfrm>
        </p:spPr>
        <p:txBody>
          <a:bodyPr>
            <a:normAutofit lnSpcReduction="10000"/>
          </a:bodyPr>
          <a:lstStyle/>
          <a:p>
            <a:pPr marL="101598" indent="0">
              <a:buNone/>
            </a:pPr>
            <a:r>
              <a:rPr kumimoji="1" lang="ja-JP" altLang="en-US" sz="2800" dirty="0" smtClean="0"/>
              <a:t>・　世の中には、多くの情報機器があり私たちはそれらに</a:t>
            </a:r>
            <a:endParaRPr kumimoji="1" lang="en-US" altLang="ja-JP" sz="2800" dirty="0" smtClean="0"/>
          </a:p>
          <a:p>
            <a:pPr marL="101598" indent="0">
              <a:buNone/>
            </a:pPr>
            <a:r>
              <a:rPr lang="en-US" altLang="ja-JP" sz="2800" dirty="0"/>
              <a:t> </a:t>
            </a:r>
            <a:r>
              <a:rPr lang="en-US" altLang="ja-JP" sz="2800" dirty="0" smtClean="0"/>
              <a:t>       </a:t>
            </a:r>
            <a:r>
              <a:rPr kumimoji="1" lang="ja-JP" altLang="en-US" sz="2800" dirty="0" smtClean="0"/>
              <a:t>知らず知らずのうちに触れています。多くの情報機器</a:t>
            </a:r>
            <a:endParaRPr kumimoji="1" lang="en-US" altLang="ja-JP" sz="2800" dirty="0" smtClean="0"/>
          </a:p>
          <a:p>
            <a:pPr marL="101598" indent="0">
              <a:buNone/>
            </a:pPr>
            <a:r>
              <a:rPr lang="en-US" altLang="ja-JP" sz="2800" dirty="0"/>
              <a:t> </a:t>
            </a:r>
            <a:r>
              <a:rPr lang="en-US" altLang="ja-JP" sz="2800" dirty="0" smtClean="0"/>
              <a:t>      </a:t>
            </a:r>
            <a:r>
              <a:rPr kumimoji="1" lang="ja-JP" altLang="en-US" sz="2800" dirty="0" smtClean="0"/>
              <a:t>は生活を豊かにしてくれます。しかし、それらの中に</a:t>
            </a:r>
            <a:endParaRPr kumimoji="1" lang="en-US" altLang="ja-JP" sz="2800" dirty="0" smtClean="0"/>
          </a:p>
          <a:p>
            <a:pPr marL="101598" indent="0">
              <a:buNone/>
            </a:pPr>
            <a:r>
              <a:rPr lang="en-US" altLang="ja-JP" sz="2800" dirty="0"/>
              <a:t> </a:t>
            </a:r>
            <a:r>
              <a:rPr lang="en-US" altLang="ja-JP" sz="2800" dirty="0" smtClean="0"/>
              <a:t>      </a:t>
            </a:r>
            <a:r>
              <a:rPr kumimoji="1" lang="ja-JP" altLang="en-US" sz="2800" dirty="0" smtClean="0"/>
              <a:t>誰かが悪意を持って触れるだけで</a:t>
            </a:r>
            <a:r>
              <a:rPr lang="ja-JP" altLang="en-US" sz="2800" dirty="0" smtClean="0"/>
              <a:t>今回</a:t>
            </a:r>
            <a:r>
              <a:rPr lang="ja-JP" altLang="en-US" sz="2800" dirty="0"/>
              <a:t>体験</a:t>
            </a:r>
            <a:r>
              <a:rPr lang="ja-JP" altLang="en-US" sz="2800" dirty="0" smtClean="0"/>
              <a:t>したような</a:t>
            </a:r>
            <a:endParaRPr lang="en-US" altLang="ja-JP" sz="2800" dirty="0" smtClean="0"/>
          </a:p>
          <a:p>
            <a:pPr marL="101598" indent="0">
              <a:buNone/>
            </a:pPr>
            <a:r>
              <a:rPr lang="en-US" altLang="ja-JP" sz="2800" dirty="0"/>
              <a:t> </a:t>
            </a:r>
            <a:r>
              <a:rPr lang="en-US" altLang="ja-JP" sz="2800" dirty="0" smtClean="0"/>
              <a:t>      </a:t>
            </a:r>
            <a:r>
              <a:rPr lang="ja-JP" altLang="en-US" sz="2800" dirty="0" smtClean="0"/>
              <a:t>被害が出てしまいま</a:t>
            </a:r>
            <a:r>
              <a:rPr lang="ja-JP" altLang="en-US" sz="2800" dirty="0"/>
              <a:t>す</a:t>
            </a:r>
            <a:r>
              <a:rPr lang="ja-JP" altLang="en-US" sz="2800" dirty="0" smtClean="0"/>
              <a:t>。</a:t>
            </a:r>
            <a:endParaRPr lang="en-US" altLang="ja-JP" sz="2800" dirty="0" smtClean="0"/>
          </a:p>
          <a:p>
            <a:pPr marL="101598" indent="0">
              <a:buNone/>
            </a:pPr>
            <a:endParaRPr lang="en-US" altLang="ja-JP" sz="2800" dirty="0" smtClean="0"/>
          </a:p>
          <a:p>
            <a:pPr marL="101598" indent="0">
              <a:buNone/>
            </a:pPr>
            <a:r>
              <a:rPr lang="ja-JP" altLang="en-US" sz="2800" dirty="0" smtClean="0"/>
              <a:t>・   </a:t>
            </a:r>
            <a:r>
              <a:rPr kumimoji="1" lang="ja-JP" altLang="en-US" sz="2800" dirty="0" smtClean="0"/>
              <a:t>だからこそ、私たちが被害者にならないために</a:t>
            </a:r>
            <a:endParaRPr kumimoji="1" lang="en-US" altLang="ja-JP" sz="2800" dirty="0" smtClean="0"/>
          </a:p>
          <a:p>
            <a:pPr marL="101598" indent="0">
              <a:buNone/>
            </a:pPr>
            <a:r>
              <a:rPr lang="ja-JP" altLang="en-US" sz="2800" dirty="0">
                <a:latin typeface="HGP創英ﾌﾟﾚｾﾞﾝｽEB" panose="02020800000000000000" pitchFamily="18" charset="-128"/>
                <a:ea typeface="HGP創英ﾌﾟﾚｾﾞﾝｽEB" panose="02020800000000000000" pitchFamily="18" charset="-128"/>
              </a:rPr>
              <a:t>　</a:t>
            </a:r>
            <a:r>
              <a:rPr lang="ja-JP" altLang="en-US" sz="2800" dirty="0" smtClean="0">
                <a:latin typeface="HGP創英ﾌﾟﾚｾﾞﾝｽEB" panose="02020800000000000000" pitchFamily="18" charset="-128"/>
                <a:ea typeface="HGP創英ﾌﾟﾚｾﾞﾝｽEB" panose="02020800000000000000" pitchFamily="18" charset="-128"/>
              </a:rPr>
              <a:t>　 </a:t>
            </a:r>
            <a:r>
              <a:rPr kumimoji="1" lang="ja-JP" altLang="en-US" sz="2800" dirty="0" smtClean="0">
                <a:latin typeface="HGP創英ﾌﾟﾚｾﾞﾝｽEB" panose="02020800000000000000" pitchFamily="18" charset="-128"/>
                <a:ea typeface="HGP創英ﾌﾟﾚｾﾞﾝｽEB" panose="02020800000000000000" pitchFamily="18" charset="-128"/>
              </a:rPr>
              <a:t>セキュリティ</a:t>
            </a:r>
            <a:r>
              <a:rPr kumimoji="1" lang="ja-JP" altLang="en-US" sz="2800" dirty="0" smtClean="0"/>
              <a:t>を意識して</a:t>
            </a:r>
            <a:r>
              <a:rPr lang="ja-JP" altLang="en-US" sz="2800" dirty="0"/>
              <a:t>触</a:t>
            </a:r>
            <a:r>
              <a:rPr lang="ja-JP" altLang="en-US" sz="2800" dirty="0" smtClean="0"/>
              <a:t>れていかなければいけません。</a:t>
            </a:r>
            <a:endParaRPr kumimoji="1" lang="ja-JP" altLang="en-US" sz="2800" dirty="0"/>
          </a:p>
        </p:txBody>
      </p:sp>
    </p:spTree>
    <p:extLst>
      <p:ext uri="{BB962C8B-B14F-4D97-AF65-F5344CB8AC3E}">
        <p14:creationId xmlns:p14="http://schemas.microsoft.com/office/powerpoint/2010/main" val="2065058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3</a:t>
            </a:fld>
            <a:endParaRPr lang="en"/>
          </a:p>
        </p:txBody>
      </p:sp>
      <p:sp>
        <p:nvSpPr>
          <p:cNvPr id="3" name="タイトル 2"/>
          <p:cNvSpPr>
            <a:spLocks noGrp="1"/>
          </p:cNvSpPr>
          <p:nvPr>
            <p:ph type="title"/>
          </p:nvPr>
        </p:nvSpPr>
        <p:spPr/>
        <p:txBody>
          <a:bodyPr/>
          <a:lstStyle/>
          <a:p>
            <a:r>
              <a:rPr kumimoji="1" lang="ja-JP" altLang="en-US" dirty="0" smtClean="0"/>
              <a:t>目次</a:t>
            </a:r>
            <a:endParaRPr kumimoji="1" lang="ja-JP" altLang="en-US" dirty="0"/>
          </a:p>
        </p:txBody>
      </p:sp>
      <p:sp>
        <p:nvSpPr>
          <p:cNvPr id="4" name="テキスト プレースホルダー 3"/>
          <p:cNvSpPr>
            <a:spLocks noGrp="1"/>
          </p:cNvSpPr>
          <p:nvPr>
            <p:ph type="body" idx="1"/>
          </p:nvPr>
        </p:nvSpPr>
        <p:spPr>
          <a:xfrm>
            <a:off x="609600" y="2209800"/>
            <a:ext cx="10904738" cy="4241200"/>
          </a:xfrm>
        </p:spPr>
        <p:txBody>
          <a:bodyPr>
            <a:normAutofit/>
          </a:bodyPr>
          <a:lstStyle/>
          <a:p>
            <a:pPr marL="101598" indent="0">
              <a:buNone/>
            </a:pPr>
            <a:r>
              <a:rPr kumimoji="1" lang="ja-JP" altLang="en-US" sz="4000" dirty="0" smtClean="0"/>
              <a:t>・はじめに</a:t>
            </a:r>
            <a:endParaRPr kumimoji="1" lang="en-US" altLang="ja-JP" sz="4000" dirty="0" smtClean="0"/>
          </a:p>
          <a:p>
            <a:pPr marL="101598" indent="0">
              <a:buNone/>
            </a:pPr>
            <a:r>
              <a:rPr kumimoji="1" lang="ja-JP" altLang="en-US" sz="4000" dirty="0" smtClean="0"/>
              <a:t>・</a:t>
            </a:r>
            <a:r>
              <a:rPr lang="ja-JP" altLang="en-US" sz="4000" dirty="0" smtClean="0"/>
              <a:t>デベロッパーツールとは</a:t>
            </a:r>
            <a:endParaRPr lang="ja-JP" altLang="en-US" sz="4000" dirty="0"/>
          </a:p>
          <a:p>
            <a:pPr marL="101598" indent="0">
              <a:buNone/>
            </a:pPr>
            <a:r>
              <a:rPr kumimoji="1" lang="ja-JP" altLang="en-US" sz="4000" dirty="0" smtClean="0"/>
              <a:t>・実際に</a:t>
            </a:r>
            <a:r>
              <a:rPr kumimoji="1" lang="en-US" altLang="ja-JP" sz="4000" dirty="0" smtClean="0"/>
              <a:t>Web</a:t>
            </a:r>
            <a:r>
              <a:rPr kumimoji="1" lang="ja-JP" altLang="en-US" sz="4000" dirty="0" smtClean="0"/>
              <a:t>サイトの改ざんをしてみよう</a:t>
            </a:r>
            <a:endParaRPr kumimoji="1" lang="en-US" altLang="ja-JP" sz="4000" dirty="0" smtClean="0"/>
          </a:p>
          <a:p>
            <a:pPr marL="101598" indent="0">
              <a:buNone/>
            </a:pPr>
            <a:r>
              <a:rPr kumimoji="1" lang="ja-JP" altLang="en-US" sz="4000" dirty="0" smtClean="0"/>
              <a:t>・演習問題</a:t>
            </a:r>
            <a:endParaRPr kumimoji="1" lang="en-US" altLang="ja-JP" sz="4000" dirty="0" smtClean="0"/>
          </a:p>
          <a:p>
            <a:pPr marL="101598" indent="0">
              <a:buNone/>
            </a:pPr>
            <a:r>
              <a:rPr lang="ja-JP" altLang="en-US" sz="4000" dirty="0" smtClean="0"/>
              <a:t>・最後に</a:t>
            </a:r>
            <a:endParaRPr kumimoji="1" lang="en-US" altLang="ja-JP" sz="4000" dirty="0" smtClean="0"/>
          </a:p>
        </p:txBody>
      </p:sp>
    </p:spTree>
    <p:extLst>
      <p:ext uri="{BB962C8B-B14F-4D97-AF65-F5344CB8AC3E}">
        <p14:creationId xmlns:p14="http://schemas.microsoft.com/office/powerpoint/2010/main" val="267176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4</a:t>
            </a:fld>
            <a:endParaRPr lang="en"/>
          </a:p>
        </p:txBody>
      </p:sp>
      <p:sp>
        <p:nvSpPr>
          <p:cNvPr id="3" name="タイトル 2"/>
          <p:cNvSpPr>
            <a:spLocks noGrp="1"/>
          </p:cNvSpPr>
          <p:nvPr>
            <p:ph type="title"/>
          </p:nvPr>
        </p:nvSpPr>
        <p:spPr/>
        <p:txBody>
          <a:bodyPr/>
          <a:lstStyle/>
          <a:p>
            <a:r>
              <a:rPr kumimoji="1" lang="ja-JP" altLang="en-US" dirty="0" smtClean="0"/>
              <a:t>はじめにー　この</a:t>
            </a:r>
            <a:r>
              <a:rPr lang="ja-JP" altLang="en-US" dirty="0"/>
              <a:t>授業の</a:t>
            </a:r>
            <a:r>
              <a:rPr kumimoji="1" lang="ja-JP" altLang="en-US" dirty="0" smtClean="0"/>
              <a:t>目的</a:t>
            </a:r>
            <a:endParaRPr kumimoji="1" lang="ja-JP" altLang="en-US" dirty="0"/>
          </a:p>
        </p:txBody>
      </p:sp>
      <p:sp>
        <p:nvSpPr>
          <p:cNvPr id="4" name="テキスト プレースホルダー 3"/>
          <p:cNvSpPr>
            <a:spLocks noGrp="1"/>
          </p:cNvSpPr>
          <p:nvPr>
            <p:ph type="body" idx="1"/>
          </p:nvPr>
        </p:nvSpPr>
        <p:spPr>
          <a:xfrm>
            <a:off x="609600" y="2209800"/>
            <a:ext cx="11134400" cy="4334838"/>
          </a:xfrm>
        </p:spPr>
        <p:txBody>
          <a:bodyPr>
            <a:normAutofit/>
          </a:bodyPr>
          <a:lstStyle/>
          <a:p>
            <a:pPr marL="101598" indent="0">
              <a:buNone/>
            </a:pPr>
            <a:r>
              <a:rPr kumimoji="1" lang="ja-JP" altLang="en-US" sz="2400" dirty="0" smtClean="0"/>
              <a:t>・　</a:t>
            </a:r>
            <a:r>
              <a:rPr kumimoji="1" lang="en-US" altLang="ja-JP" sz="2400" dirty="0" smtClean="0"/>
              <a:t>Web</a:t>
            </a:r>
            <a:r>
              <a:rPr kumimoji="1" lang="ja-JP" altLang="en-US" sz="2400" dirty="0"/>
              <a:t>サイトに</a:t>
            </a:r>
            <a:r>
              <a:rPr kumimoji="1" lang="ja-JP" altLang="en-US" sz="2400" dirty="0" smtClean="0"/>
              <a:t>対する改ざんが</a:t>
            </a:r>
            <a:r>
              <a:rPr kumimoji="1" lang="ja-JP" altLang="en-US" sz="2400" dirty="0"/>
              <a:t>如何にして行われているかを知り</a:t>
            </a:r>
            <a:r>
              <a:rPr kumimoji="1" lang="ja-JP" altLang="en-US" sz="2400" dirty="0" smtClean="0"/>
              <a:t>、</a:t>
            </a:r>
            <a:endParaRPr kumimoji="1" lang="en-US" altLang="ja-JP" sz="2400" dirty="0" smtClean="0"/>
          </a:p>
          <a:p>
            <a:pPr marL="101598" indent="0">
              <a:buNone/>
            </a:pPr>
            <a:r>
              <a:rPr kumimoji="1" lang="ja-JP" altLang="en-US" sz="2400" dirty="0" smtClean="0"/>
              <a:t>　　対策</a:t>
            </a:r>
            <a:r>
              <a:rPr kumimoji="1" lang="ja-JP" altLang="en-US" sz="2400" dirty="0"/>
              <a:t>の</a:t>
            </a:r>
            <a:r>
              <a:rPr kumimoji="1" lang="ja-JP" altLang="en-US" sz="2400" dirty="0" smtClean="0"/>
              <a:t>重要性</a:t>
            </a:r>
            <a:r>
              <a:rPr kumimoji="1" lang="ja-JP" altLang="en-US" sz="2400" dirty="0"/>
              <a:t>を知る</a:t>
            </a:r>
            <a:r>
              <a:rPr kumimoji="1" lang="ja-JP" altLang="en-US" sz="2400" dirty="0" smtClean="0"/>
              <a:t>。</a:t>
            </a:r>
            <a:endParaRPr kumimoji="1" lang="en-US" altLang="ja-JP" sz="2400" dirty="0" smtClean="0"/>
          </a:p>
          <a:p>
            <a:pPr marL="101598" indent="0">
              <a:buNone/>
            </a:pPr>
            <a:endParaRPr kumimoji="1" lang="ja-JP" altLang="en-US" sz="2400" dirty="0"/>
          </a:p>
          <a:p>
            <a:pPr marL="101598" indent="0">
              <a:buNone/>
            </a:pPr>
            <a:r>
              <a:rPr kumimoji="1" lang="ja-JP" altLang="en-US" sz="2400" dirty="0" smtClean="0"/>
              <a:t>・　皆さん</a:t>
            </a:r>
            <a:r>
              <a:rPr kumimoji="1" lang="ja-JP" altLang="en-US" sz="2400" dirty="0"/>
              <a:t>がセキュリティに興味を持ち、学習方法を考える一助に</a:t>
            </a:r>
            <a:r>
              <a:rPr kumimoji="1" lang="ja-JP" altLang="en-US" sz="2400" dirty="0" smtClean="0"/>
              <a:t>。</a:t>
            </a:r>
            <a:endParaRPr kumimoji="1" lang="en-US" altLang="ja-JP" sz="2400" dirty="0" smtClean="0"/>
          </a:p>
          <a:p>
            <a:pPr marL="101598" indent="0">
              <a:buNone/>
            </a:pPr>
            <a:endParaRPr kumimoji="1" lang="en-US" altLang="ja-JP" sz="2400" dirty="0" smtClean="0"/>
          </a:p>
          <a:p>
            <a:pPr marL="101598" indent="0">
              <a:buNone/>
            </a:pPr>
            <a:endParaRPr kumimoji="1" lang="en-US" altLang="ja-JP" sz="2400" dirty="0"/>
          </a:p>
          <a:p>
            <a:pPr marL="101598" indent="0">
              <a:buNone/>
            </a:pPr>
            <a:r>
              <a:rPr kumimoji="1" lang="ja-JP" altLang="en-US" sz="2400" dirty="0"/>
              <a:t>　</a:t>
            </a:r>
            <a:r>
              <a:rPr kumimoji="1" lang="ja-JP" altLang="en-US" sz="2400" dirty="0" smtClean="0"/>
              <a:t>　</a:t>
            </a:r>
            <a:r>
              <a:rPr lang="ja-JP" altLang="en-US" sz="2400" dirty="0"/>
              <a:t>今日は</a:t>
            </a:r>
            <a:r>
              <a:rPr lang="en-US" altLang="ja-JP" sz="2400" dirty="0"/>
              <a:t>Web</a:t>
            </a:r>
            <a:r>
              <a:rPr lang="ja-JP" altLang="en-US" sz="2400" dirty="0"/>
              <a:t>サイトの改ざんの疑似体験をしてもらいます</a:t>
            </a:r>
          </a:p>
          <a:p>
            <a:pPr marL="101598" indent="0">
              <a:buNone/>
            </a:pPr>
            <a:r>
              <a:rPr lang="ja-JP" altLang="en-US" sz="2400" dirty="0"/>
              <a:t>　</a:t>
            </a:r>
            <a:r>
              <a:rPr lang="ja-JP" altLang="en-US" sz="2400" dirty="0" smtClean="0"/>
              <a:t>（今回</a:t>
            </a:r>
            <a:r>
              <a:rPr lang="ja-JP" altLang="en-US" sz="2400" dirty="0"/>
              <a:t>は私たちが攻撃者になります）</a:t>
            </a:r>
          </a:p>
          <a:p>
            <a:pPr marL="101598" indent="0">
              <a:buNone/>
            </a:pPr>
            <a:endParaRPr lang="ja-JP" altLang="en-US" dirty="0"/>
          </a:p>
        </p:txBody>
      </p:sp>
    </p:spTree>
    <p:extLst>
      <p:ext uri="{BB962C8B-B14F-4D97-AF65-F5344CB8AC3E}">
        <p14:creationId xmlns:p14="http://schemas.microsoft.com/office/powerpoint/2010/main" val="4073731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5</a:t>
            </a:fld>
            <a:endParaRPr lang="en"/>
          </a:p>
        </p:txBody>
      </p:sp>
      <p:sp>
        <p:nvSpPr>
          <p:cNvPr id="3" name="タイトル 2"/>
          <p:cNvSpPr>
            <a:spLocks noGrp="1"/>
          </p:cNvSpPr>
          <p:nvPr>
            <p:ph type="title"/>
          </p:nvPr>
        </p:nvSpPr>
        <p:spPr>
          <a:xfrm>
            <a:off x="609599" y="1350804"/>
            <a:ext cx="8729609" cy="1143200"/>
          </a:xfrm>
        </p:spPr>
        <p:txBody>
          <a:bodyPr/>
          <a:lstStyle/>
          <a:p>
            <a:r>
              <a:rPr kumimoji="1" lang="ja-JP" altLang="en-US" dirty="0"/>
              <a:t>はじめに </a:t>
            </a:r>
            <a:r>
              <a:rPr kumimoji="1" lang="en-US" altLang="ja-JP" dirty="0"/>
              <a:t>– </a:t>
            </a:r>
            <a:r>
              <a:rPr kumimoji="1" lang="ja-JP" altLang="en-US" dirty="0"/>
              <a:t>最近の</a:t>
            </a:r>
            <a:r>
              <a:rPr kumimoji="1" lang="en-US" altLang="ja-JP" dirty="0"/>
              <a:t>Web</a:t>
            </a:r>
            <a:r>
              <a:rPr kumimoji="1" lang="ja-JP" altLang="en-US" dirty="0"/>
              <a:t>サイトの攻撃動向</a:t>
            </a:r>
            <a:br>
              <a:rPr kumimoji="1" lang="ja-JP" altLang="en-US" dirty="0"/>
            </a:br>
            <a:endParaRPr kumimoji="1" lang="ja-JP" altLang="en-US" dirty="0"/>
          </a:p>
        </p:txBody>
      </p:sp>
      <p:sp>
        <p:nvSpPr>
          <p:cNvPr id="4" name="テキスト プレースホルダー 3"/>
          <p:cNvSpPr>
            <a:spLocks noGrp="1"/>
          </p:cNvSpPr>
          <p:nvPr>
            <p:ph type="body" idx="1"/>
          </p:nvPr>
        </p:nvSpPr>
        <p:spPr/>
        <p:txBody>
          <a:bodyPr>
            <a:normAutofit lnSpcReduction="10000"/>
          </a:bodyPr>
          <a:lstStyle/>
          <a:p>
            <a:pPr marL="101598" indent="0">
              <a:buNone/>
            </a:pPr>
            <a:r>
              <a:rPr kumimoji="1" lang="ja-JP" altLang="en-US" sz="2400" dirty="0" smtClean="0"/>
              <a:t>攻撃者</a:t>
            </a:r>
            <a:r>
              <a:rPr kumimoji="1" lang="ja-JP" altLang="en-US" sz="2400" dirty="0"/>
              <a:t>の低年齢化</a:t>
            </a:r>
          </a:p>
          <a:p>
            <a:pPr marL="101598" indent="0">
              <a:buNone/>
            </a:pPr>
            <a:r>
              <a:rPr kumimoji="1" lang="ja-JP" altLang="en-US" sz="2000" dirty="0" smtClean="0"/>
              <a:t>・中高生</a:t>
            </a:r>
            <a:r>
              <a:rPr kumimoji="1" lang="ja-JP" altLang="en-US" sz="2000" dirty="0"/>
              <a:t>が</a:t>
            </a:r>
            <a:r>
              <a:rPr kumimoji="1" lang="en-US" altLang="ja-JP" sz="2000" dirty="0"/>
              <a:t>Web</a:t>
            </a:r>
            <a:r>
              <a:rPr kumimoji="1" lang="ja-JP" altLang="en-US" sz="2000" dirty="0"/>
              <a:t>サイトへの攻撃、マルウェアの作成</a:t>
            </a:r>
            <a:r>
              <a:rPr kumimoji="1" lang="ja-JP" altLang="en-US" sz="2000" dirty="0" smtClean="0"/>
              <a:t>配布　</a:t>
            </a:r>
            <a:endParaRPr kumimoji="1" lang="en-US" altLang="ja-JP" sz="2000" dirty="0" smtClean="0"/>
          </a:p>
          <a:p>
            <a:pPr marL="101598" indent="0">
              <a:buNone/>
            </a:pPr>
            <a:r>
              <a:rPr lang="ja-JP" altLang="en-US" sz="2000" dirty="0"/>
              <a:t>　</a:t>
            </a:r>
            <a:r>
              <a:rPr kumimoji="1" lang="ja-JP" altLang="en-US" sz="2000" dirty="0" smtClean="0"/>
              <a:t>等</a:t>
            </a:r>
            <a:r>
              <a:rPr kumimoji="1" lang="ja-JP" altLang="en-US" sz="2000" dirty="0"/>
              <a:t>によって検挙される事例が散見されるようになった。</a:t>
            </a:r>
          </a:p>
          <a:p>
            <a:pPr marL="101598" indent="0">
              <a:buNone/>
            </a:pPr>
            <a:r>
              <a:rPr kumimoji="1" lang="ja-JP" altLang="en-US" sz="2000" dirty="0" smtClean="0"/>
              <a:t>・攻撃</a:t>
            </a:r>
            <a:r>
              <a:rPr kumimoji="1" lang="ja-JP" altLang="en-US" sz="2000" dirty="0"/>
              <a:t>手法が容易に学習できるようになったため悪用</a:t>
            </a:r>
            <a:r>
              <a:rPr kumimoji="1" lang="ja-JP" altLang="en-US" sz="2000" dirty="0" smtClean="0"/>
              <a:t>も</a:t>
            </a:r>
            <a:endParaRPr kumimoji="1" lang="en-US" altLang="ja-JP" sz="2000" dirty="0" smtClean="0"/>
          </a:p>
          <a:p>
            <a:pPr marL="101598" indent="0">
              <a:buNone/>
            </a:pPr>
            <a:r>
              <a:rPr lang="ja-JP" altLang="en-US" sz="2000" dirty="0"/>
              <a:t>　</a:t>
            </a:r>
            <a:r>
              <a:rPr kumimoji="1" lang="ja-JP" altLang="en-US" sz="2000" dirty="0" smtClean="0"/>
              <a:t>容易</a:t>
            </a:r>
            <a:r>
              <a:rPr kumimoji="1" lang="ja-JP" altLang="en-US" sz="2000" dirty="0"/>
              <a:t>になったと見られる</a:t>
            </a:r>
          </a:p>
          <a:p>
            <a:endParaRPr kumimoji="1" lang="en-US" altLang="ja-JP" dirty="0" smtClean="0"/>
          </a:p>
          <a:p>
            <a:pPr marL="101598" indent="0">
              <a:buNone/>
            </a:pPr>
            <a:r>
              <a:rPr kumimoji="1" lang="en-US" altLang="ja-JP" sz="2400" dirty="0" smtClean="0"/>
              <a:t>Web</a:t>
            </a:r>
            <a:r>
              <a:rPr kumimoji="1" lang="ja-JP" altLang="en-US" sz="2400" dirty="0"/>
              <a:t>サイトを構成するソフトウェアに攻撃</a:t>
            </a:r>
          </a:p>
          <a:p>
            <a:pPr marL="101598" indent="0">
              <a:buNone/>
            </a:pPr>
            <a:r>
              <a:rPr kumimoji="1" lang="ja-JP" altLang="en-US" sz="2000" dirty="0" smtClean="0"/>
              <a:t>・</a:t>
            </a:r>
            <a:r>
              <a:rPr kumimoji="1" lang="en-US" altLang="ja-JP" sz="2000" dirty="0" smtClean="0"/>
              <a:t>Web</a:t>
            </a:r>
            <a:r>
              <a:rPr kumimoji="1" lang="ja-JP" altLang="en-US" sz="2000" dirty="0"/>
              <a:t>サイトを構築する際に使われるソフトウェア</a:t>
            </a:r>
            <a:r>
              <a:rPr kumimoji="1" lang="ja-JP" altLang="en-US" sz="2000" dirty="0" smtClean="0"/>
              <a:t>に</a:t>
            </a:r>
            <a:endParaRPr kumimoji="1" lang="en-US" altLang="ja-JP" sz="2000" dirty="0" smtClean="0"/>
          </a:p>
          <a:p>
            <a:pPr marL="101598" indent="0">
              <a:buNone/>
            </a:pPr>
            <a:r>
              <a:rPr lang="ja-JP" altLang="en-US" sz="2000" dirty="0"/>
              <a:t>　</a:t>
            </a:r>
            <a:r>
              <a:rPr kumimoji="1" lang="ja-JP" altLang="en-US" sz="2000" dirty="0" smtClean="0"/>
              <a:t>セキュリティ上</a:t>
            </a:r>
            <a:r>
              <a:rPr kumimoji="1" lang="ja-JP" altLang="en-US" sz="2000" dirty="0"/>
              <a:t>の欠陥（脆弱性）が発覚</a:t>
            </a:r>
          </a:p>
          <a:p>
            <a:pPr marL="101598" indent="0">
              <a:buNone/>
            </a:pPr>
            <a:r>
              <a:rPr lang="ja-JP" altLang="en-US" sz="2000" dirty="0"/>
              <a:t>　</a:t>
            </a:r>
            <a:r>
              <a:rPr kumimoji="1" lang="ja-JP" altLang="en-US" sz="2000" dirty="0" smtClean="0"/>
              <a:t>多く</a:t>
            </a:r>
            <a:r>
              <a:rPr kumimoji="1" lang="ja-JP" altLang="en-US" sz="2000" dirty="0"/>
              <a:t>の組織・企業で使われているため被害が多発</a:t>
            </a:r>
          </a:p>
          <a:p>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070" y="2494005"/>
            <a:ext cx="4058930" cy="3454732"/>
          </a:xfrm>
          <a:prstGeom prst="rect">
            <a:avLst/>
          </a:prstGeom>
        </p:spPr>
      </p:pic>
    </p:spTree>
    <p:extLst>
      <p:ext uri="{BB962C8B-B14F-4D97-AF65-F5344CB8AC3E}">
        <p14:creationId xmlns:p14="http://schemas.microsoft.com/office/powerpoint/2010/main" val="1800074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6</a:t>
            </a:fld>
            <a:endParaRPr lang="en" dirty="0"/>
          </a:p>
        </p:txBody>
      </p:sp>
      <p:sp>
        <p:nvSpPr>
          <p:cNvPr id="3" name="タイトル 2"/>
          <p:cNvSpPr>
            <a:spLocks noGrp="1"/>
          </p:cNvSpPr>
          <p:nvPr>
            <p:ph type="title"/>
          </p:nvPr>
        </p:nvSpPr>
        <p:spPr>
          <a:xfrm>
            <a:off x="609599" y="782633"/>
            <a:ext cx="8750157" cy="1143200"/>
          </a:xfrm>
        </p:spPr>
        <p:txBody>
          <a:bodyPr/>
          <a:lstStyle/>
          <a:p>
            <a:r>
              <a:rPr lang="ja-JP" altLang="en-US" dirty="0" smtClean="0"/>
              <a:t>はじめ</a:t>
            </a:r>
            <a:r>
              <a:rPr lang="ja-JP" altLang="en-US" dirty="0"/>
              <a:t>に </a:t>
            </a:r>
            <a:r>
              <a:rPr lang="en-US" altLang="ja-JP" dirty="0" smtClean="0"/>
              <a:t>–</a:t>
            </a:r>
            <a:r>
              <a:rPr lang="ja-JP" altLang="en-US" dirty="0" smtClean="0"/>
              <a:t>　一般的な</a:t>
            </a:r>
            <a:r>
              <a:rPr lang="en-US" altLang="ja-JP" dirty="0" smtClean="0"/>
              <a:t>Web</a:t>
            </a:r>
            <a:r>
              <a:rPr lang="ja-JP" altLang="en-US" dirty="0" smtClean="0"/>
              <a:t>サイトの構成</a:t>
            </a:r>
            <a:endParaRPr kumimoji="1" lang="ja-JP" altLang="en-US" dirty="0"/>
          </a:p>
        </p:txBody>
      </p:sp>
      <p:sp>
        <p:nvSpPr>
          <p:cNvPr id="4" name="テキスト プレースホルダー 3"/>
          <p:cNvSpPr>
            <a:spLocks noGrp="1"/>
          </p:cNvSpPr>
          <p:nvPr>
            <p:ph type="body" idx="1"/>
          </p:nvPr>
        </p:nvSpPr>
        <p:spPr>
          <a:xfrm>
            <a:off x="609600" y="2209800"/>
            <a:ext cx="11020746" cy="4241200"/>
          </a:xfrm>
        </p:spPr>
        <p:txBody>
          <a:bodyPr>
            <a:normAutofit/>
          </a:bodyPr>
          <a:lstStyle/>
          <a:p>
            <a:pPr marL="101598" indent="0">
              <a:buNone/>
            </a:pPr>
            <a:r>
              <a:rPr lang="ja-JP" altLang="en-US" sz="2400" dirty="0" smtClean="0"/>
              <a:t>一般的な</a:t>
            </a:r>
            <a:r>
              <a:rPr lang="en-US" altLang="ja-JP" sz="2400" dirty="0" smtClean="0"/>
              <a:t>Web</a:t>
            </a:r>
            <a:r>
              <a:rPr lang="ja-JP" altLang="en-US" sz="2400" dirty="0" smtClean="0"/>
              <a:t>サイトは、役割ごとに別の拡張子に分けて作られています。</a:t>
            </a:r>
            <a:endParaRPr lang="en-US" altLang="ja-JP" sz="2400" dirty="0" smtClean="0"/>
          </a:p>
          <a:p>
            <a:pPr marL="101598" indent="0">
              <a:buNone/>
            </a:pPr>
            <a:endParaRPr lang="en-US" altLang="ja-JP" dirty="0" smtClean="0"/>
          </a:p>
          <a:p>
            <a:pPr marL="101598" indent="0">
              <a:buNone/>
            </a:pPr>
            <a:r>
              <a:rPr lang="en-US" altLang="ja-JP" dirty="0" smtClean="0"/>
              <a:t>example</a:t>
            </a:r>
            <a:r>
              <a:rPr lang="en-US" altLang="ja-JP" dirty="0" smtClean="0">
                <a:solidFill>
                  <a:srgbClr val="FF0000"/>
                </a:solidFill>
              </a:rPr>
              <a:t>.html</a:t>
            </a:r>
            <a:r>
              <a:rPr lang="ja-JP" altLang="en-US" dirty="0" smtClean="0"/>
              <a:t>・・・・（本文）　　　　　　　　</a:t>
            </a:r>
            <a:endParaRPr lang="en-US" altLang="ja-JP" dirty="0" smtClean="0"/>
          </a:p>
          <a:p>
            <a:pPr marL="101598" indent="0">
              <a:buNone/>
            </a:pPr>
            <a:r>
              <a:rPr lang="en-US" altLang="ja-JP" dirty="0" smtClean="0"/>
              <a:t>e</a:t>
            </a:r>
            <a:r>
              <a:rPr kumimoji="1" lang="en-US" altLang="ja-JP" dirty="0" smtClean="0"/>
              <a:t>xample</a:t>
            </a:r>
            <a:r>
              <a:rPr kumimoji="1" lang="en-US" altLang="ja-JP" dirty="0" smtClean="0">
                <a:solidFill>
                  <a:srgbClr val="FF0000"/>
                </a:solidFill>
              </a:rPr>
              <a:t>.css</a:t>
            </a:r>
            <a:r>
              <a:rPr kumimoji="1" lang="ja-JP" altLang="en-US" dirty="0" smtClean="0"/>
              <a:t>・・・・  （レイアウト）</a:t>
            </a:r>
            <a:endParaRPr kumimoji="1" lang="en-US" altLang="ja-JP" dirty="0" smtClean="0"/>
          </a:p>
          <a:p>
            <a:pPr marL="101598" indent="0">
              <a:buNone/>
            </a:pPr>
            <a:r>
              <a:rPr lang="en-US" altLang="ja-JP" dirty="0" err="1" smtClean="0"/>
              <a:t>e</a:t>
            </a:r>
            <a:r>
              <a:rPr kumimoji="1" lang="en-US" altLang="ja-JP" dirty="0" err="1" smtClean="0"/>
              <a:t>xample</a:t>
            </a:r>
            <a:r>
              <a:rPr kumimoji="1" lang="en-US" altLang="ja-JP" dirty="0" err="1" smtClean="0">
                <a:solidFill>
                  <a:srgbClr val="FF0000"/>
                </a:solidFill>
              </a:rPr>
              <a:t>.php</a:t>
            </a:r>
            <a:r>
              <a:rPr kumimoji="1" lang="ja-JP" altLang="en-US" dirty="0" smtClean="0"/>
              <a:t>・・・・（処理）</a:t>
            </a:r>
            <a:endParaRPr kumimoji="1" lang="en-US" altLang="ja-JP" dirty="0" smtClean="0"/>
          </a:p>
          <a:p>
            <a:pPr marL="101598" indent="0">
              <a:buNone/>
            </a:pPr>
            <a:endParaRPr lang="en-US" altLang="ja-JP" dirty="0"/>
          </a:p>
          <a:p>
            <a:pPr marL="101598" indent="0">
              <a:buNone/>
            </a:pPr>
            <a:r>
              <a:rPr lang="ja-JP" altLang="en-US" dirty="0" smtClean="0"/>
              <a:t>　   </a:t>
            </a:r>
            <a:r>
              <a:rPr lang="ja-JP" altLang="en-US" sz="2400" dirty="0" smtClean="0"/>
              <a:t>拡張子</a:t>
            </a:r>
            <a:r>
              <a:rPr lang="ja-JP" altLang="en-US" sz="2400" dirty="0"/>
              <a:t>と</a:t>
            </a:r>
            <a:r>
              <a:rPr lang="ja-JP" altLang="en-US" sz="2400" dirty="0" smtClean="0"/>
              <a:t>は</a:t>
            </a:r>
            <a:endParaRPr lang="en-US" altLang="ja-JP" sz="2400" dirty="0" smtClean="0"/>
          </a:p>
          <a:p>
            <a:pPr marL="101598" indent="0">
              <a:buNone/>
            </a:pPr>
            <a:r>
              <a:rPr lang="en-US" altLang="ja-JP" dirty="0"/>
              <a:t> </a:t>
            </a:r>
            <a:r>
              <a:rPr lang="en-US" altLang="ja-JP" dirty="0" smtClean="0"/>
              <a:t>      </a:t>
            </a:r>
            <a:r>
              <a:rPr lang="ja-JP" altLang="en-US" dirty="0" smtClean="0"/>
              <a:t>コンピュータ</a:t>
            </a:r>
            <a:r>
              <a:rPr lang="ja-JP" altLang="en-US" dirty="0"/>
              <a:t>がファイルが何</a:t>
            </a:r>
            <a:r>
              <a:rPr lang="ja-JP" altLang="en-US" dirty="0" smtClean="0"/>
              <a:t>について</a:t>
            </a:r>
            <a:r>
              <a:rPr lang="ja-JP" altLang="en-US" dirty="0"/>
              <a:t>書かれているか何が入っているかを</a:t>
            </a:r>
          </a:p>
          <a:p>
            <a:pPr marL="101598" indent="0">
              <a:buNone/>
            </a:pPr>
            <a:r>
              <a:rPr lang="ja-JP" altLang="en-US" dirty="0"/>
              <a:t>　　判断するためのもので代表的なものに</a:t>
            </a:r>
            <a:r>
              <a:rPr lang="en-US" altLang="ja-JP" dirty="0"/>
              <a:t>.</a:t>
            </a:r>
            <a:r>
              <a:rPr lang="en-US" altLang="ja-JP" dirty="0" err="1" smtClean="0"/>
              <a:t>png</a:t>
            </a:r>
            <a:r>
              <a:rPr lang="ja-JP" altLang="en-US" dirty="0" smtClean="0"/>
              <a:t>や</a:t>
            </a:r>
            <a:r>
              <a:rPr lang="en-US" altLang="ja-JP" dirty="0"/>
              <a:t>.JPG</a:t>
            </a:r>
            <a:r>
              <a:rPr lang="ja-JP" altLang="en-US" dirty="0"/>
              <a:t>などの画像ファイル、 </a:t>
            </a:r>
            <a:r>
              <a:rPr lang="en-US" altLang="ja-JP" dirty="0"/>
              <a:t>.mp3</a:t>
            </a:r>
            <a:r>
              <a:rPr lang="ja-JP" altLang="en-US" dirty="0"/>
              <a:t>などの</a:t>
            </a:r>
          </a:p>
          <a:p>
            <a:pPr marL="101598" indent="0">
              <a:buNone/>
            </a:pPr>
            <a:r>
              <a:rPr lang="ja-JP" altLang="en-US" dirty="0"/>
              <a:t>　　音楽ファイルや</a:t>
            </a:r>
            <a:r>
              <a:rPr lang="en-US" altLang="ja-JP" dirty="0"/>
              <a:t>.html</a:t>
            </a:r>
            <a:r>
              <a:rPr lang="ja-JP" altLang="en-US" dirty="0"/>
              <a:t>　</a:t>
            </a:r>
            <a:r>
              <a:rPr lang="en-US" altLang="ja-JP" dirty="0"/>
              <a:t>.</a:t>
            </a:r>
            <a:r>
              <a:rPr lang="en-US" altLang="ja-JP" dirty="0" err="1"/>
              <a:t>css</a:t>
            </a:r>
            <a:r>
              <a:rPr lang="ja-JP" altLang="en-US" dirty="0"/>
              <a:t>　</a:t>
            </a:r>
            <a:r>
              <a:rPr lang="en-US" altLang="ja-JP" dirty="0"/>
              <a:t>.</a:t>
            </a:r>
            <a:r>
              <a:rPr lang="en-US" altLang="ja-JP" dirty="0" err="1"/>
              <a:t>php</a:t>
            </a:r>
            <a:r>
              <a:rPr lang="ja-JP" altLang="en-US" dirty="0"/>
              <a:t>など</a:t>
            </a:r>
            <a:r>
              <a:rPr lang="ja-JP" altLang="en-US" dirty="0" smtClean="0"/>
              <a:t>の</a:t>
            </a:r>
            <a:r>
              <a:rPr lang="en-US" altLang="ja-JP" dirty="0" smtClean="0"/>
              <a:t>Web</a:t>
            </a:r>
            <a:r>
              <a:rPr lang="ja-JP" altLang="en-US" dirty="0"/>
              <a:t>サイトを構築するためのファイルがあります。</a:t>
            </a:r>
            <a:endParaRPr kumimoji="1" lang="ja-JP" altLang="en-US" dirty="0"/>
          </a:p>
        </p:txBody>
      </p:sp>
      <p:sp>
        <p:nvSpPr>
          <p:cNvPr id="5" name="テキスト ボックス 4"/>
          <p:cNvSpPr txBox="1"/>
          <p:nvPr/>
        </p:nvSpPr>
        <p:spPr>
          <a:xfrm>
            <a:off x="6119973" y="3429172"/>
            <a:ext cx="4397977" cy="646331"/>
          </a:xfrm>
          <a:prstGeom prst="rect">
            <a:avLst/>
          </a:prstGeom>
          <a:noFill/>
        </p:spPr>
        <p:txBody>
          <a:bodyPr wrap="square" rtlCol="0">
            <a:spAutoFit/>
          </a:bodyPr>
          <a:lstStyle/>
          <a:p>
            <a:r>
              <a:rPr kumimoji="1" lang="en-US" altLang="ja-JP" dirty="0" smtClean="0"/>
              <a:t>.XXX </a:t>
            </a:r>
            <a:r>
              <a:rPr kumimoji="1" lang="ja-JP" altLang="en-US" dirty="0" smtClean="0"/>
              <a:t>このようなドット（ </a:t>
            </a:r>
            <a:r>
              <a:rPr kumimoji="1" lang="en-US" altLang="ja-JP" dirty="0" smtClean="0"/>
              <a:t>. </a:t>
            </a:r>
            <a:r>
              <a:rPr kumimoji="1" lang="ja-JP" altLang="en-US" dirty="0" smtClean="0"/>
              <a:t>）で仕切られた後ろの部分のことを拡張子といいます。</a:t>
            </a:r>
            <a:endParaRPr kumimoji="1" lang="en-US" altLang="ja-JP" dirty="0" smtClean="0"/>
          </a:p>
        </p:txBody>
      </p:sp>
      <p:sp>
        <p:nvSpPr>
          <p:cNvPr id="6" name="右矢印 5"/>
          <p:cNvSpPr/>
          <p:nvPr/>
        </p:nvSpPr>
        <p:spPr>
          <a:xfrm>
            <a:off x="4984677" y="3359429"/>
            <a:ext cx="686658" cy="78581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8504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7</a:t>
            </a:fld>
            <a:endParaRPr lang="en"/>
          </a:p>
        </p:txBody>
      </p:sp>
      <p:sp>
        <p:nvSpPr>
          <p:cNvPr id="3" name="タイトル 2"/>
          <p:cNvSpPr>
            <a:spLocks noGrp="1"/>
          </p:cNvSpPr>
          <p:nvPr>
            <p:ph type="title"/>
          </p:nvPr>
        </p:nvSpPr>
        <p:spPr>
          <a:xfrm>
            <a:off x="609600" y="772357"/>
            <a:ext cx="6851600" cy="1143200"/>
          </a:xfrm>
        </p:spPr>
        <p:txBody>
          <a:bodyPr/>
          <a:lstStyle/>
          <a:p>
            <a:r>
              <a:rPr kumimoji="1" lang="ja-JP" altLang="en-US" dirty="0" smtClean="0"/>
              <a:t>プログラミング言語の種類</a:t>
            </a:r>
            <a:endParaRPr kumimoji="1" lang="ja-JP" altLang="en-US" dirty="0"/>
          </a:p>
        </p:txBody>
      </p:sp>
      <p:sp>
        <p:nvSpPr>
          <p:cNvPr id="6" name="テキスト プレースホルダー 5"/>
          <p:cNvSpPr>
            <a:spLocks noGrp="1"/>
          </p:cNvSpPr>
          <p:nvPr>
            <p:ph type="body" idx="1"/>
          </p:nvPr>
        </p:nvSpPr>
        <p:spPr>
          <a:xfrm>
            <a:off x="609600" y="2515739"/>
            <a:ext cx="11134401" cy="2796466"/>
          </a:xfrm>
        </p:spPr>
        <p:txBody>
          <a:bodyPr/>
          <a:lstStyle/>
          <a:p>
            <a:pPr marL="101598" indent="0">
              <a:buNone/>
            </a:pPr>
            <a:r>
              <a:rPr lang="ja-JP" altLang="en-US" dirty="0">
                <a:latin typeface="HGP創英ﾌﾟﾚｾﾞﾝｽEB" panose="02020800000000000000" pitchFamily="18" charset="-128"/>
                <a:ea typeface="HGP創英ﾌﾟﾚｾﾞﾝｽEB" panose="02020800000000000000" pitchFamily="18" charset="-128"/>
              </a:rPr>
              <a:t> </a:t>
            </a:r>
            <a:r>
              <a:rPr lang="ja-JP" altLang="en-US" dirty="0" smtClean="0">
                <a:latin typeface="HGP創英ﾌﾟﾚｾﾞﾝｽEB" panose="02020800000000000000" pitchFamily="18" charset="-128"/>
                <a:ea typeface="HGP創英ﾌﾟﾚｾﾞﾝｽEB" panose="02020800000000000000" pitchFamily="18" charset="-128"/>
              </a:rPr>
              <a:t>  </a:t>
            </a:r>
            <a:r>
              <a:rPr kumimoji="1" lang="en-US" altLang="ja-JP" dirty="0" smtClean="0">
                <a:latin typeface="HGP創英ﾌﾟﾚｾﾞﾝｽEB" panose="02020800000000000000" pitchFamily="18" charset="-128"/>
                <a:ea typeface="HGP創英ﾌﾟﾚｾﾞﾝｽEB" panose="02020800000000000000" pitchFamily="18" charset="-128"/>
              </a:rPr>
              <a:t>HTML</a:t>
            </a:r>
            <a:r>
              <a:rPr kumimoji="1" lang="ja-JP" altLang="en-US" dirty="0" smtClean="0">
                <a:latin typeface="HGP創英ﾌﾟﾚｾﾞﾝｽEB" panose="02020800000000000000" pitchFamily="18" charset="-128"/>
                <a:ea typeface="HGP創英ﾌﾟﾚｾﾞﾝｽEB" panose="02020800000000000000" pitchFamily="18" charset="-128"/>
              </a:rPr>
              <a:t>（</a:t>
            </a:r>
            <a:r>
              <a:rPr lang="en-US" altLang="ja-JP" dirty="0">
                <a:latin typeface="HGP創英ﾌﾟﾚｾﾞﾝｽEB" panose="02020800000000000000" pitchFamily="18" charset="-128"/>
                <a:ea typeface="HGP創英ﾌﾟﾚｾﾞﾝｽEB" panose="02020800000000000000" pitchFamily="18" charset="-128"/>
              </a:rPr>
              <a:t>Hyper Text Markup </a:t>
            </a:r>
            <a:r>
              <a:rPr lang="en-US" altLang="ja-JP" dirty="0" smtClean="0">
                <a:latin typeface="HGP創英ﾌﾟﾚｾﾞﾝｽEB" panose="02020800000000000000" pitchFamily="18" charset="-128"/>
                <a:ea typeface="HGP創英ﾌﾟﾚｾﾞﾝｽEB" panose="02020800000000000000" pitchFamily="18" charset="-128"/>
              </a:rPr>
              <a:t>Language</a:t>
            </a:r>
            <a:r>
              <a:rPr lang="ja-JP" altLang="en-US" dirty="0" smtClean="0">
                <a:latin typeface="HGP創英ﾌﾟﾚｾﾞﾝｽEB" panose="02020800000000000000" pitchFamily="18" charset="-128"/>
                <a:ea typeface="HGP創英ﾌﾟﾚｾﾞﾝｽEB" panose="02020800000000000000" pitchFamily="18" charset="-128"/>
              </a:rPr>
              <a:t>ハイパーテキスト</a:t>
            </a:r>
            <a:r>
              <a:rPr lang="ja-JP" altLang="en-US" dirty="0">
                <a:latin typeface="HGP創英ﾌﾟﾚｾﾞﾝｽEB" panose="02020800000000000000" pitchFamily="18" charset="-128"/>
                <a:ea typeface="HGP創英ﾌﾟﾚｾﾞﾝｽEB" panose="02020800000000000000" pitchFamily="18" charset="-128"/>
              </a:rPr>
              <a:t>・マークアップ・ランゲージ）</a:t>
            </a:r>
            <a:endParaRPr kumimoji="1" lang="en-US" altLang="ja-JP" dirty="0" smtClean="0">
              <a:latin typeface="HGP創英ﾌﾟﾚｾﾞﾝｽEB" panose="02020800000000000000" pitchFamily="18" charset="-128"/>
              <a:ea typeface="HGP創英ﾌﾟﾚｾﾞﾝｽEB" panose="02020800000000000000" pitchFamily="18" charset="-128"/>
            </a:endParaRPr>
          </a:p>
          <a:p>
            <a:pPr marL="101598" indent="0">
              <a:buNone/>
            </a:pPr>
            <a:r>
              <a:rPr kumimoji="1" lang="ja-JP" altLang="en-US" dirty="0"/>
              <a:t>　</a:t>
            </a:r>
            <a:r>
              <a:rPr kumimoji="1" lang="ja-JP" altLang="en-US" dirty="0" smtClean="0"/>
              <a:t>　　多くの</a:t>
            </a:r>
            <a:r>
              <a:rPr kumimoji="1" lang="en-US" altLang="ja-JP" dirty="0" smtClean="0"/>
              <a:t>Web</a:t>
            </a:r>
            <a:r>
              <a:rPr kumimoji="1" lang="ja-JP" altLang="en-US" dirty="0" smtClean="0"/>
              <a:t>サイトがこの言語で書かれていますタグといわれる＜＞で囲まれた文字で画像や</a:t>
            </a:r>
            <a:endParaRPr kumimoji="1" lang="en-US" altLang="ja-JP" dirty="0" smtClean="0"/>
          </a:p>
          <a:p>
            <a:pPr marL="101598" indent="0">
              <a:buNone/>
            </a:pPr>
            <a:r>
              <a:rPr kumimoji="1" lang="ja-JP" altLang="en-US" dirty="0" smtClean="0"/>
              <a:t>　　　字の大きさなどを決めています</a:t>
            </a:r>
            <a:endParaRPr kumimoji="1" lang="ja-JP" altLang="en-US" dirty="0"/>
          </a:p>
        </p:txBody>
      </p:sp>
      <p:sp>
        <p:nvSpPr>
          <p:cNvPr id="7" name="テキスト ボックス 6"/>
          <p:cNvSpPr txBox="1"/>
          <p:nvPr/>
        </p:nvSpPr>
        <p:spPr>
          <a:xfrm>
            <a:off x="609600" y="4227790"/>
            <a:ext cx="11366377" cy="1477328"/>
          </a:xfrm>
          <a:prstGeom prst="rect">
            <a:avLst/>
          </a:prstGeom>
          <a:noFill/>
        </p:spPr>
        <p:txBody>
          <a:bodyPr wrap="square" rtlCol="0">
            <a:spAutoFit/>
          </a:bodyPr>
          <a:lstStyle/>
          <a:p>
            <a:r>
              <a:rPr kumimoji="1" lang="ja-JP" altLang="en-US" dirty="0" smtClean="0"/>
              <a:t>例</a:t>
            </a:r>
            <a:endParaRPr kumimoji="1" lang="en-US" altLang="ja-JP" dirty="0" smtClean="0"/>
          </a:p>
          <a:p>
            <a:r>
              <a:rPr kumimoji="1" lang="en-US" altLang="ja-JP" dirty="0" smtClean="0"/>
              <a:t>&lt;h1&gt;</a:t>
            </a:r>
            <a:r>
              <a:rPr kumimoji="1" lang="en-US" altLang="ja-JP" dirty="0" err="1" smtClean="0"/>
              <a:t>xxxx</a:t>
            </a:r>
            <a:r>
              <a:rPr kumimoji="1" lang="en-US" altLang="ja-JP" dirty="0" smtClean="0"/>
              <a:t>&lt;/h1&gt;</a:t>
            </a:r>
            <a:r>
              <a:rPr kumimoji="1" lang="ja-JP" altLang="en-US" dirty="0" smtClean="0"/>
              <a:t>・・・・・・・・・・・・ 文字が大きく表示されます</a:t>
            </a:r>
            <a:endParaRPr kumimoji="1" lang="en-US" altLang="ja-JP" dirty="0" smtClean="0"/>
          </a:p>
          <a:p>
            <a:r>
              <a:rPr lang="en-US" altLang="ja-JP" dirty="0"/>
              <a:t>&lt;</a:t>
            </a:r>
            <a:r>
              <a:rPr lang="en-US" altLang="ja-JP" dirty="0" err="1"/>
              <a:t>img</a:t>
            </a:r>
            <a:r>
              <a:rPr lang="en-US" altLang="ja-JP" dirty="0"/>
              <a:t> </a:t>
            </a:r>
            <a:r>
              <a:rPr lang="en-US" altLang="ja-JP" dirty="0" err="1"/>
              <a:t>src</a:t>
            </a:r>
            <a:r>
              <a:rPr lang="en-US" altLang="ja-JP" dirty="0"/>
              <a:t>= </a:t>
            </a:r>
            <a:r>
              <a:rPr lang="ja-JP" altLang="en-US" dirty="0" smtClean="0"/>
              <a:t>画像</a:t>
            </a:r>
            <a:r>
              <a:rPr lang="ja-JP" altLang="en-US" dirty="0"/>
              <a:t>ファイル</a:t>
            </a:r>
            <a:r>
              <a:rPr lang="ja-JP" altLang="en-US" dirty="0" smtClean="0"/>
              <a:t>の名前</a:t>
            </a:r>
            <a:r>
              <a:rPr lang="en-US" altLang="ja-JP" dirty="0" smtClean="0"/>
              <a:t>&gt;</a:t>
            </a:r>
            <a:r>
              <a:rPr lang="ja-JP" altLang="en-US" dirty="0" smtClean="0"/>
              <a:t>・・・・・指定された画像が表示されます</a:t>
            </a:r>
            <a:endParaRPr lang="en-US" altLang="ja-JP" dirty="0" smtClean="0"/>
          </a:p>
          <a:p>
            <a:r>
              <a:rPr lang="en-US" altLang="ja-JP" dirty="0"/>
              <a:t>&lt;body </a:t>
            </a:r>
            <a:r>
              <a:rPr lang="en-US" altLang="ja-JP" dirty="0" err="1"/>
              <a:t>bgcolor</a:t>
            </a:r>
            <a:r>
              <a:rPr lang="en-US" altLang="ja-JP" dirty="0" smtClean="0"/>
              <a:t>=“</a:t>
            </a:r>
            <a:r>
              <a:rPr lang="ja-JP" altLang="en-US" dirty="0" smtClean="0"/>
              <a:t>色</a:t>
            </a:r>
            <a:r>
              <a:rPr lang="en-US" altLang="ja-JP" dirty="0" smtClean="0"/>
              <a:t>”&gt;&lt;/</a:t>
            </a:r>
            <a:r>
              <a:rPr lang="en-US" altLang="ja-JP" dirty="0"/>
              <a:t>body</a:t>
            </a:r>
            <a:r>
              <a:rPr lang="en-US" altLang="ja-JP" dirty="0" smtClean="0"/>
              <a:t>&gt;</a:t>
            </a:r>
            <a:r>
              <a:rPr lang="ja-JP" altLang="en-US" dirty="0" smtClean="0"/>
              <a:t>・・・・・背景の色が指定した色になります</a:t>
            </a:r>
            <a:endParaRPr lang="en-US" altLang="ja-JP" dirty="0" smtClean="0"/>
          </a:p>
          <a:p>
            <a:r>
              <a:rPr kumimoji="1" lang="en-US" altLang="ja-JP" dirty="0" smtClean="0"/>
              <a:t>&lt;!-- --!&gt; </a:t>
            </a:r>
            <a:r>
              <a:rPr kumimoji="1" lang="ja-JP" altLang="en-US" dirty="0" smtClean="0"/>
              <a:t>・・・・・・・・・・・・・・・・プログラムの動きに関与しないコメントを入れることが出来ます。</a:t>
            </a:r>
            <a:endParaRPr kumimoji="1" lang="ja-JP" altLang="en-US" dirty="0"/>
          </a:p>
        </p:txBody>
      </p:sp>
    </p:spTree>
    <p:extLst>
      <p:ext uri="{BB962C8B-B14F-4D97-AF65-F5344CB8AC3E}">
        <p14:creationId xmlns:p14="http://schemas.microsoft.com/office/powerpoint/2010/main" val="667496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8</a:t>
            </a:fld>
            <a:endParaRPr lang="en"/>
          </a:p>
        </p:txBody>
      </p:sp>
      <p:sp>
        <p:nvSpPr>
          <p:cNvPr id="3" name="タイトル 2"/>
          <p:cNvSpPr>
            <a:spLocks noGrp="1"/>
          </p:cNvSpPr>
          <p:nvPr>
            <p:ph type="title"/>
          </p:nvPr>
        </p:nvSpPr>
        <p:spPr>
          <a:xfrm>
            <a:off x="609600" y="727969"/>
            <a:ext cx="6851600" cy="1143200"/>
          </a:xfrm>
        </p:spPr>
        <p:txBody>
          <a:bodyPr/>
          <a:lstStyle/>
          <a:p>
            <a:r>
              <a:rPr lang="ja-JP" altLang="en-US" dirty="0" smtClean="0"/>
              <a:t>プログラミング言語の種類</a:t>
            </a:r>
            <a:endParaRPr lang="ja-JP" altLang="en-US" dirty="0"/>
          </a:p>
        </p:txBody>
      </p:sp>
      <p:sp>
        <p:nvSpPr>
          <p:cNvPr id="8" name="テキスト プレースホルダー 7"/>
          <p:cNvSpPr>
            <a:spLocks noGrp="1"/>
          </p:cNvSpPr>
          <p:nvPr>
            <p:ph type="body" idx="1"/>
          </p:nvPr>
        </p:nvSpPr>
        <p:spPr>
          <a:xfrm>
            <a:off x="609600" y="2500276"/>
            <a:ext cx="11436242" cy="4241200"/>
          </a:xfrm>
        </p:spPr>
        <p:txBody>
          <a:bodyPr/>
          <a:lstStyle/>
          <a:p>
            <a:pPr marL="101598" indent="0">
              <a:buNone/>
            </a:pPr>
            <a:r>
              <a:rPr lang="ja-JP" altLang="en-US" dirty="0">
                <a:latin typeface="HGP創英ﾌﾟﾚｾﾞﾝｽEB" panose="02020800000000000000" pitchFamily="18" charset="-128"/>
                <a:ea typeface="HGP創英ﾌﾟﾚｾﾞﾝｽEB" panose="02020800000000000000" pitchFamily="18" charset="-128"/>
              </a:rPr>
              <a:t> </a:t>
            </a:r>
            <a:r>
              <a:rPr lang="ja-JP" altLang="en-US" dirty="0" smtClean="0">
                <a:latin typeface="HGP創英ﾌﾟﾚｾﾞﾝｽEB" panose="02020800000000000000" pitchFamily="18" charset="-128"/>
                <a:ea typeface="HGP創英ﾌﾟﾚｾﾞﾝｽEB" panose="02020800000000000000" pitchFamily="18" charset="-128"/>
              </a:rPr>
              <a:t>  </a:t>
            </a:r>
            <a:r>
              <a:rPr kumimoji="1" lang="en-US" altLang="ja-JP" dirty="0" smtClean="0">
                <a:latin typeface="HGP創英ﾌﾟﾚｾﾞﾝｽEB" panose="02020800000000000000" pitchFamily="18" charset="-128"/>
                <a:ea typeface="HGP創英ﾌﾟﾚｾﾞﾝｽEB" panose="02020800000000000000" pitchFamily="18" charset="-128"/>
              </a:rPr>
              <a:t>CSS</a:t>
            </a:r>
            <a:r>
              <a:rPr kumimoji="1" lang="ja-JP" altLang="en-US" dirty="0">
                <a:latin typeface="HGP創英ﾌﾟﾚｾﾞﾝｽEB" panose="02020800000000000000" pitchFamily="18" charset="-128"/>
                <a:ea typeface="HGP創英ﾌﾟﾚｾﾞﾝｽEB" panose="02020800000000000000" pitchFamily="18" charset="-128"/>
              </a:rPr>
              <a:t>（</a:t>
            </a:r>
            <a:r>
              <a:rPr kumimoji="1" lang="en-US" altLang="ja-JP" dirty="0">
                <a:latin typeface="HGP創英ﾌﾟﾚｾﾞﾝｽEB" panose="02020800000000000000" pitchFamily="18" charset="-128"/>
                <a:ea typeface="HGP創英ﾌﾟﾚｾﾞﾝｽEB" panose="02020800000000000000" pitchFamily="18" charset="-128"/>
              </a:rPr>
              <a:t>Cascading Style </a:t>
            </a:r>
            <a:r>
              <a:rPr kumimoji="1" lang="en-US" altLang="ja-JP" dirty="0" smtClean="0">
                <a:latin typeface="HGP創英ﾌﾟﾚｾﾞﾝｽEB" panose="02020800000000000000" pitchFamily="18" charset="-128"/>
                <a:ea typeface="HGP創英ﾌﾟﾚｾﾞﾝｽEB" panose="02020800000000000000" pitchFamily="18" charset="-128"/>
              </a:rPr>
              <a:t>Sheets</a:t>
            </a:r>
            <a:r>
              <a:rPr kumimoji="1" lang="ja-JP" altLang="en-US" dirty="0" smtClean="0">
                <a:latin typeface="HGP創英ﾌﾟﾚｾﾞﾝｽEB" panose="02020800000000000000" pitchFamily="18" charset="-128"/>
                <a:ea typeface="HGP創英ﾌﾟﾚｾﾞﾝｽEB" panose="02020800000000000000" pitchFamily="18" charset="-128"/>
              </a:rPr>
              <a:t>カスケーディング</a:t>
            </a:r>
            <a:r>
              <a:rPr kumimoji="1" lang="ja-JP" altLang="en-US" dirty="0">
                <a:latin typeface="HGP創英ﾌﾟﾚｾﾞﾝｽEB" panose="02020800000000000000" pitchFamily="18" charset="-128"/>
                <a:ea typeface="HGP創英ﾌﾟﾚｾﾞﾝｽEB" panose="02020800000000000000" pitchFamily="18" charset="-128"/>
              </a:rPr>
              <a:t>・スタイル・シート</a:t>
            </a:r>
            <a:r>
              <a:rPr kumimoji="1" lang="ja-JP" altLang="en-US" dirty="0" smtClean="0">
                <a:latin typeface="HGP創英ﾌﾟﾚｾﾞﾝｽEB" panose="02020800000000000000" pitchFamily="18" charset="-128"/>
                <a:ea typeface="HGP創英ﾌﾟﾚｾﾞﾝｽEB" panose="02020800000000000000" pitchFamily="18" charset="-128"/>
              </a:rPr>
              <a:t>）</a:t>
            </a:r>
            <a:endParaRPr kumimoji="1" lang="en-US" altLang="ja-JP" dirty="0" smtClean="0">
              <a:latin typeface="HGP創英ﾌﾟﾚｾﾞﾝｽEB" panose="02020800000000000000" pitchFamily="18" charset="-128"/>
              <a:ea typeface="HGP創英ﾌﾟﾚｾﾞﾝｽEB" panose="02020800000000000000" pitchFamily="18" charset="-128"/>
            </a:endParaRPr>
          </a:p>
          <a:p>
            <a:pPr marL="101598" indent="0">
              <a:buNone/>
            </a:pPr>
            <a:r>
              <a:rPr kumimoji="1" lang="en-US" altLang="ja-JP" dirty="0"/>
              <a:t> </a:t>
            </a:r>
            <a:r>
              <a:rPr lang="en-US" altLang="ja-JP" dirty="0"/>
              <a:t>     HTML</a:t>
            </a:r>
            <a:r>
              <a:rPr lang="ja-JP" altLang="en-US" dirty="0"/>
              <a:t>と組み合わせて使用する言語です</a:t>
            </a:r>
            <a:r>
              <a:rPr lang="ja-JP" altLang="en-US" dirty="0" smtClean="0"/>
              <a:t>。</a:t>
            </a:r>
            <a:r>
              <a:rPr kumimoji="1" lang="en-US" altLang="ja-JP" dirty="0" smtClean="0"/>
              <a:t>HTML</a:t>
            </a:r>
            <a:r>
              <a:rPr kumimoji="1" lang="ja-JP" altLang="en-US" dirty="0" smtClean="0"/>
              <a:t>で書いた文字の色を変えたり、見やすいようにリストを    </a:t>
            </a:r>
            <a:endParaRPr kumimoji="1" lang="en-US" altLang="ja-JP" dirty="0" smtClean="0"/>
          </a:p>
          <a:p>
            <a:pPr marL="101598" indent="0">
              <a:buNone/>
            </a:pPr>
            <a:r>
              <a:rPr lang="en-US" altLang="ja-JP" dirty="0"/>
              <a:t> </a:t>
            </a:r>
            <a:r>
              <a:rPr lang="en-US" altLang="ja-JP" dirty="0" smtClean="0"/>
              <a:t>     </a:t>
            </a:r>
            <a:r>
              <a:rPr kumimoji="1" lang="ja-JP" altLang="en-US" dirty="0" smtClean="0"/>
              <a:t>作ったりと</a:t>
            </a:r>
            <a:r>
              <a:rPr kumimoji="1" lang="en-US" altLang="ja-JP" dirty="0" smtClean="0"/>
              <a:t>Web</a:t>
            </a:r>
            <a:r>
              <a:rPr kumimoji="1" lang="ja-JP" altLang="en-US" dirty="0" smtClean="0"/>
              <a:t>ページのデザインを作っています。</a:t>
            </a:r>
            <a:endParaRPr kumimoji="1" lang="ja-JP" altLang="en-US" dirty="0"/>
          </a:p>
        </p:txBody>
      </p:sp>
      <p:sp>
        <p:nvSpPr>
          <p:cNvPr id="7" name="テキスト ボックス 6"/>
          <p:cNvSpPr txBox="1"/>
          <p:nvPr/>
        </p:nvSpPr>
        <p:spPr>
          <a:xfrm>
            <a:off x="609600" y="4227790"/>
            <a:ext cx="10647285" cy="1200329"/>
          </a:xfrm>
          <a:prstGeom prst="rect">
            <a:avLst/>
          </a:prstGeom>
          <a:noFill/>
        </p:spPr>
        <p:txBody>
          <a:bodyPr wrap="square" rtlCol="0">
            <a:spAutoFit/>
          </a:bodyPr>
          <a:lstStyle/>
          <a:p>
            <a:r>
              <a:rPr kumimoji="1" lang="ja-JP" altLang="en-US" dirty="0" smtClean="0"/>
              <a:t>例</a:t>
            </a:r>
            <a:endParaRPr kumimoji="1" lang="en-US" altLang="ja-JP" dirty="0" smtClean="0"/>
          </a:p>
          <a:p>
            <a:r>
              <a:rPr lang="en-US" altLang="ja-JP" dirty="0"/>
              <a:t>h</a:t>
            </a:r>
            <a:r>
              <a:rPr lang="en-US" altLang="ja-JP" dirty="0" smtClean="0"/>
              <a:t>1 {</a:t>
            </a:r>
            <a:r>
              <a:rPr lang="en-US" altLang="ja-JP" dirty="0" err="1" smtClean="0"/>
              <a:t>color:blue</a:t>
            </a:r>
            <a:r>
              <a:rPr lang="en-US" altLang="ja-JP" dirty="0"/>
              <a:t>;}</a:t>
            </a:r>
            <a:r>
              <a:rPr kumimoji="1" lang="ja-JP" altLang="en-US" dirty="0" smtClean="0"/>
              <a:t>・・・・・・・・・・・・・・</a:t>
            </a:r>
            <a:r>
              <a:rPr lang="ja-JP" altLang="en-US" dirty="0"/>
              <a:t> </a:t>
            </a:r>
            <a:r>
              <a:rPr kumimoji="1" lang="en-US" altLang="ja-JP" dirty="0" smtClean="0"/>
              <a:t>h1</a:t>
            </a:r>
            <a:r>
              <a:rPr kumimoji="1" lang="ja-JP" altLang="en-US" dirty="0" smtClean="0"/>
              <a:t>の文字が青色で表示されます</a:t>
            </a:r>
            <a:endParaRPr kumimoji="1" lang="en-US" altLang="ja-JP" dirty="0" smtClean="0"/>
          </a:p>
          <a:p>
            <a:r>
              <a:rPr lang="en-US" altLang="ja-JP" dirty="0"/>
              <a:t>h1 {background-image: </a:t>
            </a:r>
            <a:r>
              <a:rPr lang="en-US" altLang="ja-JP" dirty="0" err="1"/>
              <a:t>url</a:t>
            </a:r>
            <a:r>
              <a:rPr lang="en-US" altLang="ja-JP" dirty="0" smtClean="0"/>
              <a:t>(“”);}</a:t>
            </a:r>
            <a:r>
              <a:rPr lang="ja-JP" altLang="en-US" dirty="0" smtClean="0"/>
              <a:t>・・・・・・ 指定された画像が</a:t>
            </a:r>
            <a:r>
              <a:rPr lang="en-US" altLang="ja-JP" dirty="0" smtClean="0"/>
              <a:t>h1</a:t>
            </a:r>
            <a:r>
              <a:rPr lang="ja-JP" altLang="en-US" dirty="0" smtClean="0"/>
              <a:t>の背景に表示されます</a:t>
            </a:r>
            <a:endParaRPr lang="en-US" altLang="ja-JP" dirty="0" smtClean="0"/>
          </a:p>
          <a:p>
            <a:r>
              <a:rPr lang="en-US" altLang="ja-JP" dirty="0"/>
              <a:t>h1{</a:t>
            </a:r>
            <a:r>
              <a:rPr lang="en-US" altLang="ja-JP" dirty="0" err="1"/>
              <a:t>background:blue</a:t>
            </a:r>
            <a:r>
              <a:rPr lang="en-US" altLang="ja-JP" dirty="0"/>
              <a:t>;}</a:t>
            </a:r>
            <a:r>
              <a:rPr lang="ja-JP" altLang="en-US" dirty="0" smtClean="0"/>
              <a:t>・・・・・・・・・・・</a:t>
            </a:r>
            <a:r>
              <a:rPr lang="en-US" altLang="ja-JP" dirty="0" smtClean="0"/>
              <a:t>h1</a:t>
            </a:r>
            <a:r>
              <a:rPr lang="ja-JP" altLang="en-US" dirty="0" smtClean="0"/>
              <a:t>の背景の色が青色になります</a:t>
            </a:r>
            <a:endParaRPr kumimoji="1" lang="ja-JP" altLang="en-US" dirty="0"/>
          </a:p>
        </p:txBody>
      </p:sp>
    </p:spTree>
    <p:extLst>
      <p:ext uri="{BB962C8B-B14F-4D97-AF65-F5344CB8AC3E}">
        <p14:creationId xmlns:p14="http://schemas.microsoft.com/office/powerpoint/2010/main" val="2194301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 smtClean="0"/>
              <a:pPr/>
              <a:t>9</a:t>
            </a:fld>
            <a:endParaRPr lang="en"/>
          </a:p>
        </p:txBody>
      </p:sp>
      <p:sp>
        <p:nvSpPr>
          <p:cNvPr id="3" name="タイトル 2"/>
          <p:cNvSpPr>
            <a:spLocks noGrp="1"/>
          </p:cNvSpPr>
          <p:nvPr>
            <p:ph type="title"/>
          </p:nvPr>
        </p:nvSpPr>
        <p:spPr>
          <a:xfrm>
            <a:off x="609600" y="745724"/>
            <a:ext cx="6851600" cy="1143200"/>
          </a:xfrm>
        </p:spPr>
        <p:txBody>
          <a:bodyPr/>
          <a:lstStyle/>
          <a:p>
            <a:r>
              <a:rPr lang="ja-JP" altLang="en-US" dirty="0" smtClean="0"/>
              <a:t>プログラミング言語の種類</a:t>
            </a:r>
            <a:endParaRPr lang="ja-JP" altLang="en-US" dirty="0"/>
          </a:p>
        </p:txBody>
      </p:sp>
      <p:sp>
        <p:nvSpPr>
          <p:cNvPr id="8" name="テキスト プレースホルダー 7"/>
          <p:cNvSpPr>
            <a:spLocks noGrp="1"/>
          </p:cNvSpPr>
          <p:nvPr>
            <p:ph type="body" idx="1"/>
          </p:nvPr>
        </p:nvSpPr>
        <p:spPr>
          <a:xfrm>
            <a:off x="405414" y="2222973"/>
            <a:ext cx="11060546" cy="4241200"/>
          </a:xfrm>
        </p:spPr>
        <p:txBody>
          <a:bodyPr/>
          <a:lstStyle/>
          <a:p>
            <a:pPr marL="101598" indent="0">
              <a:buNone/>
            </a:pPr>
            <a:r>
              <a:rPr lang="ja-JP" altLang="en-US" dirty="0">
                <a:latin typeface="HGP創英ﾌﾟﾚｾﾞﾝｽEB" panose="02020800000000000000" pitchFamily="18" charset="-128"/>
                <a:ea typeface="HGP創英ﾌﾟﾚｾﾞﾝｽEB" panose="02020800000000000000" pitchFamily="18" charset="-128"/>
              </a:rPr>
              <a:t> </a:t>
            </a:r>
            <a:r>
              <a:rPr lang="ja-JP" altLang="en-US" dirty="0" smtClean="0">
                <a:latin typeface="HGP創英ﾌﾟﾚｾﾞﾝｽEB" panose="02020800000000000000" pitchFamily="18" charset="-128"/>
                <a:ea typeface="HGP創英ﾌﾟﾚｾﾞﾝｽEB" panose="02020800000000000000" pitchFamily="18" charset="-128"/>
              </a:rPr>
              <a:t>   </a:t>
            </a:r>
            <a:r>
              <a:rPr kumimoji="1" lang="en-US" altLang="ja-JP" dirty="0" smtClean="0">
                <a:latin typeface="HGP創英ﾌﾟﾚｾﾞﾝｽEB" panose="02020800000000000000" pitchFamily="18" charset="-128"/>
                <a:ea typeface="HGP創英ﾌﾟﾚｾﾞﾝｽEB" panose="02020800000000000000" pitchFamily="18" charset="-128"/>
              </a:rPr>
              <a:t>PHP</a:t>
            </a:r>
          </a:p>
          <a:p>
            <a:pPr marL="101598" indent="0">
              <a:buNone/>
            </a:pPr>
            <a:r>
              <a:rPr kumimoji="1" lang="en-US" altLang="ja-JP" dirty="0" smtClean="0"/>
              <a:t> </a:t>
            </a:r>
            <a:r>
              <a:rPr lang="en-US" altLang="ja-JP" dirty="0" smtClean="0"/>
              <a:t>     </a:t>
            </a:r>
            <a:r>
              <a:rPr lang="en-US" altLang="ja-JP" dirty="0"/>
              <a:t>HTML</a:t>
            </a:r>
            <a:r>
              <a:rPr lang="ja-JP" altLang="en-US" dirty="0"/>
              <a:t>と組み合わせて使用する言語です</a:t>
            </a:r>
            <a:r>
              <a:rPr lang="ja-JP" altLang="en-US" dirty="0" smtClean="0"/>
              <a:t>。</a:t>
            </a:r>
            <a:r>
              <a:rPr kumimoji="1" lang="ja-JP" altLang="en-US" dirty="0" smtClean="0"/>
              <a:t>主にサーバーといわれる外部の端末で</a:t>
            </a:r>
            <a:endParaRPr kumimoji="1" lang="en-US" altLang="ja-JP" dirty="0" smtClean="0"/>
          </a:p>
          <a:p>
            <a:pPr marL="101598" indent="0">
              <a:buNone/>
            </a:pPr>
            <a:r>
              <a:rPr kumimoji="1" lang="ja-JP" altLang="en-US" dirty="0"/>
              <a:t>　</a:t>
            </a:r>
            <a:r>
              <a:rPr lang="ja-JP" altLang="en-US" dirty="0"/>
              <a:t> </a:t>
            </a:r>
            <a:r>
              <a:rPr lang="ja-JP" altLang="en-US" dirty="0" smtClean="0"/>
              <a:t>  </a:t>
            </a:r>
            <a:r>
              <a:rPr kumimoji="1" lang="ja-JP" altLang="en-US" dirty="0" smtClean="0"/>
              <a:t>処理される動作を使うための言語であり通常であれば見ることはありません。</a:t>
            </a:r>
            <a:endParaRPr kumimoji="1" lang="en-US" altLang="ja-JP" dirty="0" smtClean="0"/>
          </a:p>
        </p:txBody>
      </p:sp>
      <p:sp>
        <p:nvSpPr>
          <p:cNvPr id="7" name="テキスト ボックス 6"/>
          <p:cNvSpPr txBox="1"/>
          <p:nvPr/>
        </p:nvSpPr>
        <p:spPr>
          <a:xfrm>
            <a:off x="609600" y="4577111"/>
            <a:ext cx="9870040" cy="1200329"/>
          </a:xfrm>
          <a:prstGeom prst="rect">
            <a:avLst/>
          </a:prstGeom>
          <a:noFill/>
        </p:spPr>
        <p:txBody>
          <a:bodyPr wrap="square" rtlCol="0">
            <a:spAutoFit/>
          </a:bodyPr>
          <a:lstStyle/>
          <a:p>
            <a:r>
              <a:rPr kumimoji="1" lang="ja-JP" altLang="en-US" dirty="0" smtClean="0"/>
              <a:t>例</a:t>
            </a:r>
            <a:endParaRPr kumimoji="1" lang="en-US" altLang="ja-JP" dirty="0" smtClean="0"/>
          </a:p>
          <a:p>
            <a:r>
              <a:rPr lang="en-US" altLang="ja-JP" dirty="0"/>
              <a:t> </a:t>
            </a:r>
            <a:r>
              <a:rPr lang="en-US" altLang="ja-JP" dirty="0" smtClean="0"/>
              <a:t>&lt;</a:t>
            </a:r>
            <a:r>
              <a:rPr lang="ja-JP" altLang="en-US" dirty="0" smtClean="0"/>
              <a:t>？</a:t>
            </a:r>
            <a:r>
              <a:rPr lang="en-US" altLang="ja-JP" dirty="0" err="1" smtClean="0"/>
              <a:t>php</a:t>
            </a:r>
            <a:r>
              <a:rPr lang="ja-JP" altLang="en-US" dirty="0" smtClean="0"/>
              <a:t>　</a:t>
            </a:r>
            <a:r>
              <a:rPr lang="en-US" altLang="ja-JP" dirty="0" smtClean="0"/>
              <a:t>echo “HELLO WORLD”;</a:t>
            </a:r>
            <a:r>
              <a:rPr lang="ja-JP" altLang="en-US" dirty="0" smtClean="0"/>
              <a:t>？</a:t>
            </a:r>
            <a:r>
              <a:rPr lang="en-US" altLang="ja-JP" dirty="0" smtClean="0"/>
              <a:t>&gt;</a:t>
            </a:r>
            <a:r>
              <a:rPr kumimoji="1" lang="ja-JP" altLang="en-US" dirty="0" smtClean="0"/>
              <a:t>・・・・・・</a:t>
            </a:r>
            <a:r>
              <a:rPr lang="en-US" altLang="ja-JP" dirty="0" smtClean="0"/>
              <a:t> </a:t>
            </a:r>
            <a:r>
              <a:rPr lang="en-US" altLang="ja-JP" dirty="0"/>
              <a:t>HELLO </a:t>
            </a:r>
            <a:r>
              <a:rPr lang="en-US" altLang="ja-JP" dirty="0" smtClean="0"/>
              <a:t>WORLD</a:t>
            </a:r>
            <a:r>
              <a:rPr lang="ja-JP" altLang="en-US" dirty="0"/>
              <a:t>と</a:t>
            </a:r>
            <a:r>
              <a:rPr kumimoji="1" lang="ja-JP" altLang="en-US" dirty="0" smtClean="0"/>
              <a:t>表示されます</a:t>
            </a:r>
            <a:endParaRPr kumimoji="1" lang="en-US" altLang="ja-JP" dirty="0" smtClean="0"/>
          </a:p>
          <a:p>
            <a:r>
              <a:rPr lang="en-US" altLang="ja-JP" dirty="0" smtClean="0"/>
              <a:t>&lt;</a:t>
            </a:r>
            <a:r>
              <a:rPr lang="ja-JP" altLang="en-US" dirty="0" smtClean="0"/>
              <a:t>？</a:t>
            </a:r>
            <a:r>
              <a:rPr lang="en-US" altLang="ja-JP" dirty="0" err="1" smtClean="0"/>
              <a:t>php</a:t>
            </a:r>
            <a:r>
              <a:rPr lang="en-US" altLang="ja-JP" dirty="0" smtClean="0"/>
              <a:t> </a:t>
            </a:r>
            <a:r>
              <a:rPr lang="ja-JP" altLang="en-US" dirty="0" smtClean="0"/>
              <a:t>　</a:t>
            </a:r>
            <a:r>
              <a:rPr lang="en-US" altLang="ja-JP" dirty="0" smtClean="0"/>
              <a:t>if(</a:t>
            </a:r>
            <a:r>
              <a:rPr lang="ja-JP" altLang="en-US" dirty="0" smtClean="0"/>
              <a:t>条件</a:t>
            </a:r>
            <a:r>
              <a:rPr lang="en-US" altLang="ja-JP" dirty="0" smtClean="0"/>
              <a:t>){</a:t>
            </a:r>
            <a:r>
              <a:rPr lang="ja-JP" altLang="en-US" dirty="0" smtClean="0"/>
              <a:t>処理</a:t>
            </a:r>
            <a:r>
              <a:rPr lang="en-US" altLang="ja-JP" dirty="0" smtClean="0"/>
              <a:t>} </a:t>
            </a:r>
            <a:r>
              <a:rPr lang="ja-JP" altLang="en-US" dirty="0" smtClean="0"/>
              <a:t>　</a:t>
            </a:r>
            <a:r>
              <a:rPr lang="ja-JP" altLang="en-US" dirty="0"/>
              <a:t>？</a:t>
            </a:r>
            <a:r>
              <a:rPr lang="en-US" altLang="ja-JP" dirty="0" smtClean="0"/>
              <a:t>&gt;</a:t>
            </a:r>
            <a:r>
              <a:rPr lang="ja-JP" altLang="en-US" dirty="0" smtClean="0"/>
              <a:t>・・・・・・・・・</a:t>
            </a:r>
            <a:r>
              <a:rPr lang="ja-JP" altLang="en-US" dirty="0"/>
              <a:t>・</a:t>
            </a:r>
            <a:r>
              <a:rPr lang="ja-JP" altLang="en-US" dirty="0" smtClean="0"/>
              <a:t>条件を満たしていれば処理をします。</a:t>
            </a:r>
            <a:endParaRPr lang="en-US" altLang="ja-JP" dirty="0" smtClean="0"/>
          </a:p>
          <a:p>
            <a:r>
              <a:rPr lang="en-US" altLang="ja-JP" dirty="0" smtClean="0"/>
              <a:t>&lt;</a:t>
            </a:r>
            <a:r>
              <a:rPr lang="ja-JP" altLang="en-US" dirty="0" smtClean="0"/>
              <a:t>？</a:t>
            </a:r>
            <a:r>
              <a:rPr lang="en-US" altLang="ja-JP" dirty="0" err="1" smtClean="0"/>
              <a:t>php</a:t>
            </a:r>
            <a:r>
              <a:rPr lang="en-US" altLang="ja-JP" dirty="0" smtClean="0"/>
              <a:t> for(</a:t>
            </a:r>
            <a:r>
              <a:rPr lang="ja-JP" altLang="en-US" dirty="0" smtClean="0"/>
              <a:t>条件</a:t>
            </a:r>
            <a:r>
              <a:rPr lang="en-US" altLang="ja-JP" dirty="0" smtClean="0"/>
              <a:t>){</a:t>
            </a:r>
            <a:r>
              <a:rPr lang="ja-JP" altLang="en-US" dirty="0" smtClean="0"/>
              <a:t>処理</a:t>
            </a:r>
            <a:r>
              <a:rPr lang="en-US" altLang="ja-JP" dirty="0" smtClean="0"/>
              <a:t>}</a:t>
            </a:r>
            <a:r>
              <a:rPr lang="ja-JP" altLang="en-US" dirty="0" smtClean="0"/>
              <a:t>　</a:t>
            </a:r>
            <a:r>
              <a:rPr lang="ja-JP" altLang="en-US" dirty="0"/>
              <a:t>？</a:t>
            </a:r>
            <a:r>
              <a:rPr lang="en-US" altLang="ja-JP" dirty="0" smtClean="0"/>
              <a:t>&gt;</a:t>
            </a:r>
            <a:r>
              <a:rPr lang="ja-JP" altLang="en-US" dirty="0" smtClean="0"/>
              <a:t>・・・・・・・・・・・</a:t>
            </a:r>
            <a:r>
              <a:rPr lang="ja-JP" altLang="en-US" dirty="0"/>
              <a:t>条件</a:t>
            </a:r>
            <a:r>
              <a:rPr lang="ja-JP" altLang="en-US" dirty="0" smtClean="0"/>
              <a:t>を満たすまで処理を繰り返します</a:t>
            </a:r>
            <a:endParaRPr kumimoji="1" lang="ja-JP" altLang="en-US" dirty="0"/>
          </a:p>
        </p:txBody>
      </p:sp>
    </p:spTree>
    <p:extLst>
      <p:ext uri="{BB962C8B-B14F-4D97-AF65-F5344CB8AC3E}">
        <p14:creationId xmlns:p14="http://schemas.microsoft.com/office/powerpoint/2010/main" val="304883838"/>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イオン ボードルーム">
  <a:themeElements>
    <a:clrScheme name="イオン ボードルーム">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1571</TotalTime>
  <Words>810</Words>
  <Application>Microsoft Office PowerPoint</Application>
  <PresentationFormat>ワイド画面</PresentationFormat>
  <Paragraphs>190</Paragraphs>
  <Slides>26</Slides>
  <Notes>5</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26</vt:i4>
      </vt:variant>
    </vt:vector>
  </HeadingPairs>
  <TitlesOfParts>
    <vt:vector size="40" baseType="lpstr">
      <vt:lpstr>Barlow</vt:lpstr>
      <vt:lpstr>Barlow Light</vt:lpstr>
      <vt:lpstr>HGP創英ﾌﾟﾚｾﾞﾝｽEB</vt:lpstr>
      <vt:lpstr>HGP創英角ｺﾞｼｯｸUB</vt:lpstr>
      <vt:lpstr>Miriam Libre</vt:lpstr>
      <vt:lpstr>ＭＳ Ｐゴシック</vt:lpstr>
      <vt:lpstr>Work Sans</vt:lpstr>
      <vt:lpstr>メイリオ</vt:lpstr>
      <vt:lpstr>Arial</vt:lpstr>
      <vt:lpstr>Calibri</vt:lpstr>
      <vt:lpstr>Century Gothic</vt:lpstr>
      <vt:lpstr>Wingdings 3</vt:lpstr>
      <vt:lpstr>Roderigo template</vt:lpstr>
      <vt:lpstr>イオン ボードルーム</vt:lpstr>
      <vt:lpstr>Webサイトセキュリティ 学習教材 </vt:lpstr>
      <vt:lpstr>＊＊＊注意事項＊＊＊</vt:lpstr>
      <vt:lpstr>目次</vt:lpstr>
      <vt:lpstr>はじめにー　この授業の目的</vt:lpstr>
      <vt:lpstr>はじめに – 最近のWebサイトの攻撃動向 </vt:lpstr>
      <vt:lpstr>はじめに –　一般的なWebサイトの構成</vt:lpstr>
      <vt:lpstr>プログラミング言語の種類</vt:lpstr>
      <vt:lpstr>プログラミング言語の種類</vt:lpstr>
      <vt:lpstr>プログラミング言語の種類</vt:lpstr>
      <vt:lpstr>Webサイト を構成する仕組み </vt:lpstr>
      <vt:lpstr>Webサイトを構成する仕組み</vt:lpstr>
      <vt:lpstr>デベロッパーツールとは</vt:lpstr>
      <vt:lpstr>デベロッパツールの起動</vt:lpstr>
      <vt:lpstr>実際にWebサイトの改ざんをしてみよう</vt:lpstr>
      <vt:lpstr>実際にWebサイトの改ざんをしてみよう</vt:lpstr>
      <vt:lpstr>実際にWebサイトの改ざんをしてみよう</vt:lpstr>
      <vt:lpstr>実際にWebサイトの改ざんをしてみよう</vt:lpstr>
      <vt:lpstr>実際にWebサイトの改ざんをしてみよう</vt:lpstr>
      <vt:lpstr>実際にWebサイトの改ざんをしてみよう</vt:lpstr>
      <vt:lpstr>実際にWebサイトの改ざんをしてみよう</vt:lpstr>
      <vt:lpstr>実際にWebサイトの改ざんをしてみよう</vt:lpstr>
      <vt:lpstr>実際に演習問題を解く前に・・・</vt:lpstr>
      <vt:lpstr>演習問題</vt:lpstr>
      <vt:lpstr>演習問題のヒント</vt:lpstr>
      <vt:lpstr>これらの攻撃を防ぐためには</vt:lpstr>
      <vt:lpstr>最後に</vt:lpstr>
    </vt:vector>
  </TitlesOfParts>
  <Company>情報科学専門学校</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dc:title>
  <dc:creator>土屋　修太郎</dc:creator>
  <cp:lastModifiedBy>酒井　楓</cp:lastModifiedBy>
  <cp:revision>97</cp:revision>
  <dcterms:created xsi:type="dcterms:W3CDTF">2018-08-27T06:32:30Z</dcterms:created>
  <dcterms:modified xsi:type="dcterms:W3CDTF">2019-01-29T05:17:13Z</dcterms:modified>
</cp:coreProperties>
</file>