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5"/>
  </p:notesMasterIdLst>
  <p:sldIdLst>
    <p:sldId id="256" r:id="rId2"/>
    <p:sldId id="286" r:id="rId3"/>
    <p:sldId id="259" r:id="rId4"/>
    <p:sldId id="257" r:id="rId5"/>
    <p:sldId id="258" r:id="rId6"/>
    <p:sldId id="260" r:id="rId7"/>
    <p:sldId id="263" r:id="rId8"/>
    <p:sldId id="264" r:id="rId9"/>
    <p:sldId id="262" r:id="rId10"/>
    <p:sldId id="273" r:id="rId11"/>
    <p:sldId id="274" r:id="rId12"/>
    <p:sldId id="275" r:id="rId13"/>
    <p:sldId id="266" r:id="rId14"/>
    <p:sldId id="268" r:id="rId15"/>
    <p:sldId id="265" r:id="rId16"/>
    <p:sldId id="267" r:id="rId17"/>
    <p:sldId id="272" r:id="rId18"/>
    <p:sldId id="279" r:id="rId19"/>
    <p:sldId id="282" r:id="rId20"/>
    <p:sldId id="284" r:id="rId21"/>
    <p:sldId id="285" r:id="rId22"/>
    <p:sldId id="281"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3" autoAdjust="0"/>
    <p:restoredTop sz="87988" autoAdjust="0"/>
  </p:normalViewPr>
  <p:slideViewPr>
    <p:cSldViewPr snapToGrid="0">
      <p:cViewPr varScale="1">
        <p:scale>
          <a:sx n="73" d="100"/>
          <a:sy n="73" d="100"/>
        </p:scale>
        <p:origin x="8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9A5916-C749-452D-A6F7-3A98BB99065D}" type="datetimeFigureOut">
              <a:rPr kumimoji="1" lang="ja-JP" altLang="en-US" smtClean="0"/>
              <a:t>2020/9/14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7289C-8C9C-48DE-AC70-E7088ED25B99}" type="slidenum">
              <a:rPr kumimoji="1" lang="ja-JP" altLang="en-US" smtClean="0"/>
              <a:t>‹#›</a:t>
            </a:fld>
            <a:endParaRPr kumimoji="1" lang="ja-JP" altLang="en-US"/>
          </a:p>
        </p:txBody>
      </p:sp>
    </p:spTree>
    <p:extLst>
      <p:ext uri="{BB962C8B-B14F-4D97-AF65-F5344CB8AC3E}">
        <p14:creationId xmlns:p14="http://schemas.microsoft.com/office/powerpoint/2010/main" val="5146255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交通網が発達し昔とは違い色んな乗り物たちが増えてきました。</a:t>
            </a:r>
            <a:endParaRPr kumimoji="1" lang="en-US" altLang="ja-JP" dirty="0" smtClean="0"/>
          </a:p>
          <a:p>
            <a:r>
              <a:rPr kumimoji="1" lang="ja-JP" altLang="en-US" dirty="0" smtClean="0"/>
              <a:t>皆さんは乗り物の中だったら何が好きですか？</a:t>
            </a:r>
            <a:endParaRPr kumimoji="1" lang="en-US" altLang="ja-JP" dirty="0" smtClean="0"/>
          </a:p>
          <a:p>
            <a:r>
              <a:rPr kumimoji="1" lang="ja-JP" altLang="en-US" dirty="0" smtClean="0"/>
              <a:t>私は断然車です。やはり車は自分で運転でき自分好みの色や形を選ぶことが魅力的だと思います。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0D7289C-8C9C-48DE-AC70-E7088ED25B99}" type="slidenum">
              <a:rPr kumimoji="1" lang="ja-JP" altLang="en-US" smtClean="0"/>
              <a:t>3</a:t>
            </a:fld>
            <a:endParaRPr kumimoji="1" lang="ja-JP" altLang="en-US"/>
          </a:p>
        </p:txBody>
      </p:sp>
    </p:spTree>
    <p:extLst>
      <p:ext uri="{BB962C8B-B14F-4D97-AF65-F5344CB8AC3E}">
        <p14:creationId xmlns:p14="http://schemas.microsoft.com/office/powerpoint/2010/main" val="3131139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全員ダミーを置きまくってしまうと地図がダミーで埋まってしまうので制限を付けたり、管理者がダミーを消すことができるようにする。</a:t>
            </a:r>
            <a:endParaRPr lang="en-US" altLang="ja-JP" sz="1200" dirty="0" smtClean="0"/>
          </a:p>
        </p:txBody>
      </p:sp>
      <p:sp>
        <p:nvSpPr>
          <p:cNvPr id="4" name="スライド番号プレースホルダー 3"/>
          <p:cNvSpPr>
            <a:spLocks noGrp="1"/>
          </p:cNvSpPr>
          <p:nvPr>
            <p:ph type="sldNum" sz="quarter" idx="10"/>
          </p:nvPr>
        </p:nvSpPr>
        <p:spPr/>
        <p:txBody>
          <a:bodyPr/>
          <a:lstStyle/>
          <a:p>
            <a:fld id="{A0D7289C-8C9C-48DE-AC70-E7088ED25B99}" type="slidenum">
              <a:rPr kumimoji="1" lang="ja-JP" altLang="en-US" smtClean="0"/>
              <a:t>21</a:t>
            </a:fld>
            <a:endParaRPr kumimoji="1" lang="ja-JP" altLang="en-US"/>
          </a:p>
        </p:txBody>
      </p:sp>
    </p:spTree>
    <p:extLst>
      <p:ext uri="{BB962C8B-B14F-4D97-AF65-F5344CB8AC3E}">
        <p14:creationId xmlns:p14="http://schemas.microsoft.com/office/powerpoint/2010/main" val="2141482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カーナビを持っている人はカーナビに機能を追加できるようにして、カーナビを持っていない人に対してはアプリ化することにより携帯がカーナビ代わりになるようにする。</a:t>
            </a:r>
            <a:endParaRPr kumimoji="1" lang="ja-JP" altLang="en-US" dirty="0"/>
          </a:p>
        </p:txBody>
      </p:sp>
      <p:sp>
        <p:nvSpPr>
          <p:cNvPr id="4" name="スライド番号プレースホルダー 3"/>
          <p:cNvSpPr>
            <a:spLocks noGrp="1"/>
          </p:cNvSpPr>
          <p:nvPr>
            <p:ph type="sldNum" sz="quarter" idx="10"/>
          </p:nvPr>
        </p:nvSpPr>
        <p:spPr/>
        <p:txBody>
          <a:bodyPr/>
          <a:lstStyle/>
          <a:p>
            <a:fld id="{A0D7289C-8C9C-48DE-AC70-E7088ED25B99}" type="slidenum">
              <a:rPr kumimoji="1" lang="ja-JP" altLang="en-US" smtClean="0"/>
              <a:t>22</a:t>
            </a:fld>
            <a:endParaRPr kumimoji="1" lang="ja-JP" altLang="en-US"/>
          </a:p>
        </p:txBody>
      </p:sp>
    </p:spTree>
    <p:extLst>
      <p:ext uri="{BB962C8B-B14F-4D97-AF65-F5344CB8AC3E}">
        <p14:creationId xmlns:p14="http://schemas.microsoft.com/office/powerpoint/2010/main" val="1654095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そこで今回私たちは注目したのは違反を切られた人の体験に基づき警察の問題点を挙げ、違反した人達が再び違反をしないようにし、快適なドライブライフを楽しんでもらえるかを考えました。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0D7289C-8C9C-48DE-AC70-E7088ED25B99}" type="slidenum">
              <a:rPr kumimoji="1" lang="ja-JP" altLang="en-US" smtClean="0"/>
              <a:t>5</a:t>
            </a:fld>
            <a:endParaRPr kumimoji="1" lang="ja-JP" altLang="en-US"/>
          </a:p>
        </p:txBody>
      </p:sp>
    </p:spTree>
    <p:extLst>
      <p:ext uri="{BB962C8B-B14F-4D97-AF65-F5344CB8AC3E}">
        <p14:creationId xmlns:p14="http://schemas.microsoft.com/office/powerpoint/2010/main" val="525348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これは私たちのグループのＩさんの体験をもとに考えました。天気がいいので今日もドライブを楽しんでいます。</a:t>
            </a:r>
            <a:endParaRPr kumimoji="1" lang="ja-JP" altLang="en-US" dirty="0"/>
          </a:p>
        </p:txBody>
      </p:sp>
      <p:sp>
        <p:nvSpPr>
          <p:cNvPr id="4" name="スライド番号プレースホルダー 3"/>
          <p:cNvSpPr>
            <a:spLocks noGrp="1"/>
          </p:cNvSpPr>
          <p:nvPr>
            <p:ph type="sldNum" sz="quarter" idx="10"/>
          </p:nvPr>
        </p:nvSpPr>
        <p:spPr/>
        <p:txBody>
          <a:bodyPr/>
          <a:lstStyle/>
          <a:p>
            <a:fld id="{A0D7289C-8C9C-48DE-AC70-E7088ED25B99}" type="slidenum">
              <a:rPr kumimoji="1" lang="ja-JP" altLang="en-US" smtClean="0"/>
              <a:t>6</a:t>
            </a:fld>
            <a:endParaRPr kumimoji="1" lang="ja-JP" altLang="en-US"/>
          </a:p>
        </p:txBody>
      </p:sp>
    </p:spTree>
    <p:extLst>
      <p:ext uri="{BB962C8B-B14F-4D97-AF65-F5344CB8AC3E}">
        <p14:creationId xmlns:p14="http://schemas.microsoft.com/office/powerpoint/2010/main" val="4179311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特に何もしていないのにある場所に差し掛かった瞬間、赤いランプを付け大きな音を出しながらやつ近づいてきます。</a:t>
            </a:r>
            <a:r>
              <a:rPr kumimoji="1" lang="en-US" altLang="ja-JP" dirty="0" smtClean="0"/>
              <a:t/>
            </a:r>
            <a:br>
              <a:rPr kumimoji="1" lang="en-US" altLang="ja-JP" dirty="0" smtClean="0"/>
            </a:br>
            <a:r>
              <a:rPr kumimoji="1" lang="ja-JP" altLang="en-US" dirty="0" smtClean="0"/>
              <a:t>そして、近づいてきたパトカーによって捕まってしまいます。</a:t>
            </a:r>
            <a:endParaRPr kumimoji="1" lang="ja-JP" altLang="en-US" dirty="0"/>
          </a:p>
        </p:txBody>
      </p:sp>
      <p:sp>
        <p:nvSpPr>
          <p:cNvPr id="4" name="スライド番号プレースホルダー 3"/>
          <p:cNvSpPr>
            <a:spLocks noGrp="1"/>
          </p:cNvSpPr>
          <p:nvPr>
            <p:ph type="sldNum" sz="quarter" idx="10"/>
          </p:nvPr>
        </p:nvSpPr>
        <p:spPr/>
        <p:txBody>
          <a:bodyPr/>
          <a:lstStyle/>
          <a:p>
            <a:fld id="{A0D7289C-8C9C-48DE-AC70-E7088ED25B99}" type="slidenum">
              <a:rPr kumimoji="1" lang="ja-JP" altLang="en-US" smtClean="0"/>
              <a:t>7</a:t>
            </a:fld>
            <a:endParaRPr kumimoji="1" lang="ja-JP" altLang="en-US"/>
          </a:p>
        </p:txBody>
      </p:sp>
    </p:spTree>
    <p:extLst>
      <p:ext uri="{BB962C8B-B14F-4D97-AF65-F5344CB8AC3E}">
        <p14:creationId xmlns:p14="http://schemas.microsoft.com/office/powerpoint/2010/main" val="3170592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警察官に一時停止違反やＵターン違反など指摘を受けてしまい、楽しんでいたドライブを中断しなければならなくなってしまう。</a:t>
            </a:r>
            <a:endParaRPr kumimoji="1" lang="ja-JP" altLang="en-US" dirty="0"/>
          </a:p>
        </p:txBody>
      </p:sp>
      <p:sp>
        <p:nvSpPr>
          <p:cNvPr id="4" name="スライド番号プレースホルダー 3"/>
          <p:cNvSpPr>
            <a:spLocks noGrp="1"/>
          </p:cNvSpPr>
          <p:nvPr>
            <p:ph type="sldNum" sz="quarter" idx="10"/>
          </p:nvPr>
        </p:nvSpPr>
        <p:spPr/>
        <p:txBody>
          <a:bodyPr/>
          <a:lstStyle/>
          <a:p>
            <a:fld id="{A0D7289C-8C9C-48DE-AC70-E7088ED25B99}" type="slidenum">
              <a:rPr kumimoji="1" lang="ja-JP" altLang="en-US" smtClean="0"/>
              <a:t>8</a:t>
            </a:fld>
            <a:endParaRPr kumimoji="1" lang="ja-JP" altLang="en-US"/>
          </a:p>
        </p:txBody>
      </p:sp>
    </p:spTree>
    <p:extLst>
      <p:ext uri="{BB962C8B-B14F-4D97-AF65-F5344CB8AC3E}">
        <p14:creationId xmlns:p14="http://schemas.microsoft.com/office/powerpoint/2010/main" val="2086316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普通の人なら後ろに警察がいるし、右にいるおばあちゃんに譲ってあげるはず。</a:t>
            </a:r>
            <a:endParaRPr kumimoji="1" lang="ja-JP" altLang="en-US" dirty="0"/>
          </a:p>
        </p:txBody>
      </p:sp>
      <p:sp>
        <p:nvSpPr>
          <p:cNvPr id="4" name="スライド番号プレースホルダー 3"/>
          <p:cNvSpPr>
            <a:spLocks noGrp="1"/>
          </p:cNvSpPr>
          <p:nvPr>
            <p:ph type="sldNum" sz="quarter" idx="10"/>
          </p:nvPr>
        </p:nvSpPr>
        <p:spPr/>
        <p:txBody>
          <a:bodyPr/>
          <a:lstStyle/>
          <a:p>
            <a:fld id="{A0D7289C-8C9C-48DE-AC70-E7088ED25B99}" type="slidenum">
              <a:rPr kumimoji="1" lang="ja-JP" altLang="en-US" smtClean="0"/>
              <a:t>10</a:t>
            </a:fld>
            <a:endParaRPr kumimoji="1" lang="ja-JP" altLang="en-US"/>
          </a:p>
        </p:txBody>
      </p:sp>
    </p:spTree>
    <p:extLst>
      <p:ext uri="{BB962C8B-B14F-4D97-AF65-F5344CB8AC3E}">
        <p14:creationId xmlns:p14="http://schemas.microsoft.com/office/powerpoint/2010/main" val="235811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警備員の人に促されている時、警備員の指示に従ってしまうとおばあちゃんが通れなくなってしまい、警察に注意されてしまう可能性があります。</a:t>
            </a:r>
            <a:endParaRPr kumimoji="1" lang="en-US" altLang="ja-JP" dirty="0" smtClean="0"/>
          </a:p>
          <a:p>
            <a:r>
              <a:rPr kumimoji="1" lang="ja-JP" altLang="en-US" dirty="0" smtClean="0"/>
              <a:t>しかし、警備員の指示に従わずにおばあちゃんに譲ってあげても警備員の人に注意されてしまう可能性もあり、警察になんで警備員の人の指示に従わないんだと注意されてしまう可能性があるのでこの時の判断が難しい。</a:t>
            </a:r>
            <a:endParaRPr kumimoji="1" lang="ja-JP" altLang="en-US" dirty="0"/>
          </a:p>
        </p:txBody>
      </p:sp>
      <p:sp>
        <p:nvSpPr>
          <p:cNvPr id="4" name="スライド番号プレースホルダー 3"/>
          <p:cNvSpPr>
            <a:spLocks noGrp="1"/>
          </p:cNvSpPr>
          <p:nvPr>
            <p:ph type="sldNum" sz="quarter" idx="10"/>
          </p:nvPr>
        </p:nvSpPr>
        <p:spPr/>
        <p:txBody>
          <a:bodyPr/>
          <a:lstStyle/>
          <a:p>
            <a:fld id="{A0D7289C-8C9C-48DE-AC70-E7088ED25B99}" type="slidenum">
              <a:rPr kumimoji="1" lang="ja-JP" altLang="en-US" smtClean="0"/>
              <a:t>11</a:t>
            </a:fld>
            <a:endParaRPr kumimoji="1" lang="ja-JP" altLang="en-US"/>
          </a:p>
        </p:txBody>
      </p:sp>
    </p:spTree>
    <p:extLst>
      <p:ext uri="{BB962C8B-B14F-4D97-AF65-F5344CB8AC3E}">
        <p14:creationId xmlns:p14="http://schemas.microsoft.com/office/powerpoint/2010/main" val="382709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0D7289C-8C9C-48DE-AC70-E7088ED25B99}" type="slidenum">
              <a:rPr kumimoji="1" lang="ja-JP" altLang="en-US" smtClean="0"/>
              <a:t>19</a:t>
            </a:fld>
            <a:endParaRPr kumimoji="1" lang="ja-JP" altLang="en-US"/>
          </a:p>
        </p:txBody>
      </p:sp>
    </p:spTree>
    <p:extLst>
      <p:ext uri="{BB962C8B-B14F-4D97-AF65-F5344CB8AC3E}">
        <p14:creationId xmlns:p14="http://schemas.microsoft.com/office/powerpoint/2010/main" val="2595555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ダミーを置くことでドライバーのストレスの解消ができる。</a:t>
            </a:r>
            <a:r>
              <a:rPr lang="en-US" altLang="ja-JP" sz="1200" dirty="0" smtClean="0"/>
              <a:t/>
            </a:r>
            <a:br>
              <a:rPr lang="en-US" altLang="ja-JP" sz="1200" dirty="0" smtClean="0"/>
            </a:br>
            <a:r>
              <a:rPr lang="ja-JP" altLang="en-US" sz="1200" dirty="0" smtClean="0"/>
              <a:t>ダミーを置くことでどこに警察がいるかわからなくなりドライバーの意識向上につながる。</a:t>
            </a:r>
            <a:endParaRPr lang="en-US" altLang="ja-JP" sz="1200" dirty="0" smtClean="0"/>
          </a:p>
        </p:txBody>
      </p:sp>
      <p:sp>
        <p:nvSpPr>
          <p:cNvPr id="4" name="スライド番号プレースホルダー 3"/>
          <p:cNvSpPr>
            <a:spLocks noGrp="1"/>
          </p:cNvSpPr>
          <p:nvPr>
            <p:ph type="sldNum" sz="quarter" idx="10"/>
          </p:nvPr>
        </p:nvSpPr>
        <p:spPr/>
        <p:txBody>
          <a:bodyPr/>
          <a:lstStyle/>
          <a:p>
            <a:fld id="{A0D7289C-8C9C-48DE-AC70-E7088ED25B99}" type="slidenum">
              <a:rPr kumimoji="1" lang="ja-JP" altLang="en-US" smtClean="0"/>
              <a:t>20</a:t>
            </a:fld>
            <a:endParaRPr kumimoji="1" lang="ja-JP" altLang="en-US"/>
          </a:p>
        </p:txBody>
      </p:sp>
    </p:spTree>
    <p:extLst>
      <p:ext uri="{BB962C8B-B14F-4D97-AF65-F5344CB8AC3E}">
        <p14:creationId xmlns:p14="http://schemas.microsoft.com/office/powerpoint/2010/main" val="2284903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9/14/2020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10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57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0647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smtClean="0"/>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71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912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299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3771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455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271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008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495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355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088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959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065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716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smtClean="0"/>
              <a:t>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702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9/14/2020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39402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67097" y="2181497"/>
            <a:ext cx="9450184" cy="1280160"/>
          </a:xfrm>
        </p:spPr>
        <p:txBody>
          <a:bodyPr>
            <a:noAutofit/>
          </a:bodyPr>
          <a:lstStyle/>
          <a:p>
            <a:pPr algn="ctr"/>
            <a:r>
              <a:rPr lang="en-US" altLang="ja-JP" sz="8800" dirty="0" smtClean="0"/>
              <a:t>Team</a:t>
            </a:r>
            <a:r>
              <a:rPr lang="ja-JP" altLang="en-US" sz="8800" dirty="0" smtClean="0"/>
              <a:t>トニー</a:t>
            </a:r>
            <a:r>
              <a:rPr kumimoji="1" lang="ja-JP" altLang="en-US" sz="8800" dirty="0" smtClean="0"/>
              <a:t>ＵＸ</a:t>
            </a:r>
            <a:endParaRPr kumimoji="1" lang="ja-JP" altLang="en-US" sz="8800" dirty="0"/>
          </a:p>
        </p:txBody>
      </p:sp>
      <p:sp>
        <p:nvSpPr>
          <p:cNvPr id="3" name="サブタイトル 2"/>
          <p:cNvSpPr>
            <a:spLocks noGrp="1"/>
          </p:cNvSpPr>
          <p:nvPr>
            <p:ph type="subTitle" idx="1"/>
          </p:nvPr>
        </p:nvSpPr>
        <p:spPr>
          <a:xfrm>
            <a:off x="1376544" y="4418634"/>
            <a:ext cx="9766074" cy="649755"/>
          </a:xfrm>
        </p:spPr>
        <p:txBody>
          <a:bodyPr>
            <a:noAutofit/>
          </a:bodyPr>
          <a:lstStyle/>
          <a:p>
            <a:r>
              <a:rPr lang="ja-JP" altLang="en-US" sz="3200" dirty="0">
                <a:solidFill>
                  <a:schemeClr val="bg1"/>
                </a:solidFill>
              </a:rPr>
              <a:t>本</a:t>
            </a:r>
            <a:r>
              <a:rPr lang="ja-JP" altLang="en-US" sz="3200" dirty="0" smtClean="0">
                <a:solidFill>
                  <a:schemeClr val="bg1"/>
                </a:solidFill>
              </a:rPr>
              <a:t>多直史、猪俣敬、青山海渡、橘田翔平、間宮義夫</a:t>
            </a:r>
            <a:endParaRPr kumimoji="1" lang="ja-JP" altLang="en-US" sz="3200" dirty="0">
              <a:solidFill>
                <a:schemeClr val="bg1"/>
              </a:solidFill>
            </a:endParaRPr>
          </a:p>
        </p:txBody>
      </p:sp>
    </p:spTree>
    <p:extLst>
      <p:ext uri="{BB962C8B-B14F-4D97-AF65-F5344CB8AC3E}">
        <p14:creationId xmlns:p14="http://schemas.microsoft.com/office/powerpoint/2010/main" val="4190901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183" y="2351313"/>
            <a:ext cx="6858000" cy="4336869"/>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637" y="2743065"/>
            <a:ext cx="1830730" cy="2286136"/>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2860" y="3677587"/>
            <a:ext cx="1339064" cy="1136009"/>
          </a:xfrm>
          <a:prstGeom prst="rect">
            <a:avLst/>
          </a:prstGeom>
        </p:spPr>
      </p:pic>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2860" y="3435531"/>
            <a:ext cx="2608610" cy="2031207"/>
          </a:xfrm>
          <a:prstGeom prst="rect">
            <a:avLst/>
          </a:prstGeom>
        </p:spPr>
      </p:pic>
      <p:sp>
        <p:nvSpPr>
          <p:cNvPr id="8" name="テキスト ボックス 7"/>
          <p:cNvSpPr txBox="1"/>
          <p:nvPr/>
        </p:nvSpPr>
        <p:spPr>
          <a:xfrm>
            <a:off x="1442337" y="6027003"/>
            <a:ext cx="9347583" cy="830997"/>
          </a:xfrm>
          <a:prstGeom prst="rect">
            <a:avLst/>
          </a:prstGeom>
          <a:solidFill>
            <a:srgbClr val="818C85"/>
          </a:solidFill>
        </p:spPr>
        <p:txBody>
          <a:bodyPr wrap="square" rtlCol="0">
            <a:spAutoFit/>
          </a:bodyPr>
          <a:lstStyle/>
          <a:p>
            <a:r>
              <a:rPr kumimoji="1" lang="ja-JP" altLang="en-US" sz="4800" dirty="0" smtClean="0">
                <a:solidFill>
                  <a:schemeClr val="bg1"/>
                </a:solidFill>
              </a:rPr>
              <a:t>あなたなら止まる？止まらない？</a:t>
            </a:r>
            <a:endParaRPr kumimoji="1" lang="ja-JP" altLang="en-US" sz="4800" dirty="0">
              <a:solidFill>
                <a:schemeClr val="bg1"/>
              </a:solidFill>
            </a:endParaRPr>
          </a:p>
        </p:txBody>
      </p:sp>
    </p:spTree>
    <p:extLst>
      <p:ext uri="{BB962C8B-B14F-4D97-AF65-F5344CB8AC3E}">
        <p14:creationId xmlns:p14="http://schemas.microsoft.com/office/powerpoint/2010/main" val="1644004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183" y="2351313"/>
            <a:ext cx="6858000" cy="433686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637" y="2743065"/>
            <a:ext cx="1830730" cy="2286136"/>
          </a:xfrm>
          <a:prstGeom prst="rect">
            <a:avLst/>
          </a:prstGeom>
        </p:spPr>
      </p:pic>
      <p:pic>
        <p:nvPicPr>
          <p:cNvPr id="4" name="図 3"/>
          <p:cNvPicPr>
            <a:picLocks noChangeAspect="1"/>
          </p:cNvPicPr>
          <p:nvPr/>
        </p:nvPicPr>
        <p:blipFill rotWithShape="1">
          <a:blip r:embed="rId5">
            <a:extLst>
              <a:ext uri="{28A0092B-C50C-407E-A947-70E740481C1C}">
                <a14:useLocalDpi xmlns:a14="http://schemas.microsoft.com/office/drawing/2010/main" val="0"/>
              </a:ext>
            </a:extLst>
          </a:blip>
          <a:srcRect l="30741" t="6887" b="12351"/>
          <a:stretch/>
        </p:blipFill>
        <p:spPr>
          <a:xfrm flipH="1">
            <a:off x="2254960" y="947542"/>
            <a:ext cx="1236708" cy="4441372"/>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2860" y="3677587"/>
            <a:ext cx="1339064" cy="1136009"/>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2860" y="3435531"/>
            <a:ext cx="2608610" cy="2031207"/>
          </a:xfrm>
          <a:prstGeom prst="rect">
            <a:avLst/>
          </a:prstGeom>
        </p:spPr>
      </p:pic>
      <p:sp>
        <p:nvSpPr>
          <p:cNvPr id="9" name="テキスト ボックス 8"/>
          <p:cNvSpPr txBox="1"/>
          <p:nvPr/>
        </p:nvSpPr>
        <p:spPr>
          <a:xfrm>
            <a:off x="1442337" y="6027003"/>
            <a:ext cx="9347583" cy="830997"/>
          </a:xfrm>
          <a:prstGeom prst="rect">
            <a:avLst/>
          </a:prstGeom>
          <a:solidFill>
            <a:srgbClr val="818C85"/>
          </a:solidFill>
        </p:spPr>
        <p:txBody>
          <a:bodyPr wrap="square" rtlCol="0">
            <a:spAutoFit/>
          </a:bodyPr>
          <a:lstStyle/>
          <a:p>
            <a:r>
              <a:rPr kumimoji="1" lang="ja-JP" altLang="en-US" sz="4800" dirty="0" smtClean="0">
                <a:solidFill>
                  <a:schemeClr val="bg1"/>
                </a:solidFill>
              </a:rPr>
              <a:t>あなたなら止まる？止まらない？</a:t>
            </a:r>
            <a:endParaRPr kumimoji="1" lang="ja-JP" altLang="en-US" sz="4800" dirty="0">
              <a:solidFill>
                <a:schemeClr val="bg1"/>
              </a:solidFill>
            </a:endParaRPr>
          </a:p>
        </p:txBody>
      </p:sp>
      <p:sp>
        <p:nvSpPr>
          <p:cNvPr id="13" name="フローチャート: 順次アクセス記憶 12"/>
          <p:cNvSpPr/>
          <p:nvPr/>
        </p:nvSpPr>
        <p:spPr>
          <a:xfrm>
            <a:off x="269641" y="2240897"/>
            <a:ext cx="1985319" cy="1169773"/>
          </a:xfrm>
          <a:prstGeom prst="flowChartMagneticTap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通</a:t>
            </a:r>
            <a:r>
              <a:rPr kumimoji="1" lang="ja-JP" altLang="en-US" dirty="0" smtClean="0"/>
              <a:t>っていいですよ！</a:t>
            </a:r>
            <a:endParaRPr kumimoji="1" lang="en-US" altLang="ja-JP" dirty="0" smtClean="0"/>
          </a:p>
        </p:txBody>
      </p:sp>
    </p:spTree>
    <p:extLst>
      <p:ext uri="{BB962C8B-B14F-4D97-AF65-F5344CB8AC3E}">
        <p14:creationId xmlns:p14="http://schemas.microsoft.com/office/powerpoint/2010/main" val="148890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問題説明（目的）</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3200" dirty="0" smtClean="0"/>
              <a:t>・免許を持ってない人にもユーザーの体験を理</a:t>
            </a:r>
            <a:endParaRPr kumimoji="1" lang="en-US" altLang="ja-JP" sz="3200" dirty="0" smtClean="0"/>
          </a:p>
          <a:p>
            <a:pPr marL="0" indent="0">
              <a:buNone/>
            </a:pPr>
            <a:r>
              <a:rPr lang="ja-JP" altLang="en-US" sz="3200" dirty="0"/>
              <a:t>　</a:t>
            </a:r>
            <a:r>
              <a:rPr kumimoji="1" lang="ja-JP" altLang="en-US" sz="3200" dirty="0" smtClean="0"/>
              <a:t>解してもらうため。</a:t>
            </a:r>
            <a:endParaRPr kumimoji="1" lang="en-US" altLang="ja-JP" sz="3200" dirty="0" smtClean="0"/>
          </a:p>
          <a:p>
            <a:pPr marL="0" indent="0">
              <a:buNone/>
            </a:pPr>
            <a:r>
              <a:rPr lang="ja-JP" altLang="en-US" sz="3200" dirty="0"/>
              <a:t>・警備の指示</a:t>
            </a:r>
            <a:r>
              <a:rPr lang="ja-JP" altLang="en-US" sz="3200" dirty="0" smtClean="0"/>
              <a:t>に従ったら警察</a:t>
            </a:r>
            <a:r>
              <a:rPr lang="ja-JP" altLang="en-US" sz="3200" dirty="0"/>
              <a:t>に注意される</a:t>
            </a:r>
            <a:endParaRPr kumimoji="1" lang="ja-JP" altLang="en-US" sz="3200" dirty="0"/>
          </a:p>
        </p:txBody>
      </p:sp>
    </p:spTree>
    <p:extLst>
      <p:ext uri="{BB962C8B-B14F-4D97-AF65-F5344CB8AC3E}">
        <p14:creationId xmlns:p14="http://schemas.microsoft.com/office/powerpoint/2010/main" val="295766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010" y="2603500"/>
            <a:ext cx="6065822" cy="3416300"/>
          </a:xfrm>
        </p:spPr>
      </p:pic>
      <p:sp>
        <p:nvSpPr>
          <p:cNvPr id="5" name="テキスト ボックス 4"/>
          <p:cNvSpPr txBox="1"/>
          <p:nvPr/>
        </p:nvSpPr>
        <p:spPr>
          <a:xfrm>
            <a:off x="6998329" y="3168713"/>
            <a:ext cx="3811509" cy="1200329"/>
          </a:xfrm>
          <a:prstGeom prst="rect">
            <a:avLst/>
          </a:prstGeom>
          <a:noFill/>
        </p:spPr>
        <p:txBody>
          <a:bodyPr wrap="square" rtlCol="0">
            <a:spAutoFit/>
          </a:bodyPr>
          <a:lstStyle/>
          <a:p>
            <a:r>
              <a:rPr kumimoji="1" lang="ja-JP" altLang="en-US" dirty="0" smtClean="0"/>
              <a:t>速度違反より一時停止違反が多くなった。</a:t>
            </a:r>
            <a:endParaRPr kumimoji="1" lang="en-US" altLang="ja-JP" dirty="0" smtClean="0"/>
          </a:p>
          <a:p>
            <a:r>
              <a:rPr kumimoji="1" lang="ja-JP" altLang="en-US" dirty="0" smtClean="0"/>
              <a:t>検挙数が前年比較で減っている</a:t>
            </a:r>
            <a:endParaRPr kumimoji="1" lang="en-US" altLang="ja-JP" dirty="0" smtClean="0"/>
          </a:p>
          <a:p>
            <a:r>
              <a:rPr kumimoji="1" lang="ja-JP" altLang="en-US" dirty="0" smtClean="0"/>
              <a:t>駐車違反は</a:t>
            </a:r>
            <a:r>
              <a:rPr kumimoji="1" lang="en-US" altLang="ja-JP" dirty="0" smtClean="0"/>
              <a:t>3.6%</a:t>
            </a:r>
            <a:r>
              <a:rPr kumimoji="1" lang="ja-JP" altLang="en-US" dirty="0" smtClean="0"/>
              <a:t>と少ない</a:t>
            </a:r>
            <a:endParaRPr kumimoji="1" lang="ja-JP" altLang="en-US" dirty="0"/>
          </a:p>
        </p:txBody>
      </p:sp>
    </p:spTree>
    <p:extLst>
      <p:ext uri="{BB962C8B-B14F-4D97-AF65-F5344CB8AC3E}">
        <p14:creationId xmlns:p14="http://schemas.microsoft.com/office/powerpoint/2010/main" val="207056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取締強化によって、警察がいることが認知されている状況下では違反はおこりにくい</a:t>
            </a:r>
            <a:endParaRPr kumimoji="1" lang="en-US" altLang="ja-JP" sz="3200" dirty="0" smtClean="0"/>
          </a:p>
          <a:p>
            <a:r>
              <a:rPr lang="ja-JP" altLang="en-US" sz="3200" dirty="0"/>
              <a:t>メディアなど</a:t>
            </a:r>
            <a:r>
              <a:rPr lang="ja-JP" altLang="en-US" sz="3200" dirty="0" smtClean="0"/>
              <a:t>で移動式オービスが取り上げられたことで、常にみられていることを意識し、速度超過をしないようにドライバーは心がけた。</a:t>
            </a:r>
            <a:endParaRPr lang="en-US" altLang="ja-JP" sz="3200" dirty="0" smtClean="0"/>
          </a:p>
          <a:p>
            <a:endParaRPr kumimoji="1" lang="ja-JP" altLang="en-US" sz="3200" dirty="0"/>
          </a:p>
        </p:txBody>
      </p:sp>
    </p:spTree>
    <p:extLst>
      <p:ext uri="{BB962C8B-B14F-4D97-AF65-F5344CB8AC3E}">
        <p14:creationId xmlns:p14="http://schemas.microsoft.com/office/powerpoint/2010/main" val="3029955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4000" dirty="0" smtClean="0"/>
              <a:t>見にくい標識</a:t>
            </a:r>
            <a:endParaRPr kumimoji="1" lang="en-US" altLang="ja-JP" sz="4000" dirty="0" smtClean="0"/>
          </a:p>
          <a:p>
            <a:r>
              <a:rPr kumimoji="1" lang="ja-JP" altLang="en-US" sz="4000" dirty="0" smtClean="0"/>
              <a:t>点数稼ぎだと感じる</a:t>
            </a:r>
            <a:endParaRPr kumimoji="1" lang="en-US" altLang="ja-JP" sz="4000" dirty="0" smtClean="0"/>
          </a:p>
          <a:p>
            <a:r>
              <a:rPr lang="ja-JP" altLang="en-US" sz="4000" dirty="0"/>
              <a:t>違反</a:t>
            </a:r>
            <a:r>
              <a:rPr lang="ja-JP" altLang="en-US" sz="4000" dirty="0" smtClean="0"/>
              <a:t>は違反</a:t>
            </a:r>
            <a:endParaRPr lang="en-US" altLang="ja-JP" sz="4000" dirty="0" smtClean="0"/>
          </a:p>
          <a:p>
            <a:r>
              <a:rPr kumimoji="1" lang="ja-JP" altLang="en-US" sz="4000" dirty="0"/>
              <a:t>警察</a:t>
            </a:r>
            <a:r>
              <a:rPr kumimoji="1" lang="ja-JP" altLang="en-US" sz="4000" dirty="0" smtClean="0"/>
              <a:t>を</a:t>
            </a:r>
            <a:r>
              <a:rPr kumimoji="1" lang="ja-JP" altLang="en-US" sz="4000" dirty="0"/>
              <a:t>変</a:t>
            </a:r>
            <a:r>
              <a:rPr kumimoji="1" lang="ja-JP" altLang="en-US" sz="4000" dirty="0" smtClean="0"/>
              <a:t>えるのは</a:t>
            </a:r>
            <a:r>
              <a:rPr kumimoji="1" lang="ja-JP" altLang="en-US" sz="4000" dirty="0"/>
              <a:t>難</a:t>
            </a:r>
            <a:r>
              <a:rPr kumimoji="1" lang="ja-JP" altLang="en-US" sz="4000" dirty="0" smtClean="0"/>
              <a:t>しい</a:t>
            </a:r>
            <a:endParaRPr kumimoji="1" lang="ja-JP" altLang="en-US" sz="4000" dirty="0"/>
          </a:p>
        </p:txBody>
      </p:sp>
    </p:spTree>
    <p:extLst>
      <p:ext uri="{BB962C8B-B14F-4D97-AF65-F5344CB8AC3E}">
        <p14:creationId xmlns:p14="http://schemas.microsoft.com/office/powerpoint/2010/main" val="3870142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移動式オービスがメディアなどで取り上げられていた</a:t>
            </a:r>
            <a:endParaRPr kumimoji="1" lang="en-US" altLang="ja-JP" sz="3200" dirty="0" smtClean="0"/>
          </a:p>
          <a:p>
            <a:r>
              <a:rPr lang="ja-JP" altLang="en-US" sz="3200" dirty="0"/>
              <a:t>カーナビ</a:t>
            </a:r>
            <a:r>
              <a:rPr lang="ja-JP" altLang="en-US" sz="3200" dirty="0" smtClean="0"/>
              <a:t>などでは標準で、オービスの場所を知らせる機能がある</a:t>
            </a:r>
            <a:endParaRPr lang="en-US" altLang="ja-JP" sz="3200" dirty="0" smtClean="0"/>
          </a:p>
          <a:p>
            <a:r>
              <a:rPr lang="ja-JP" altLang="en-US" sz="3200" dirty="0" smtClean="0"/>
              <a:t>生活道路での取り締まり</a:t>
            </a:r>
            <a:r>
              <a:rPr lang="ja-JP" altLang="en-US" sz="3200" dirty="0"/>
              <a:t>の強化</a:t>
            </a:r>
            <a:endParaRPr kumimoji="1" lang="ja-JP" altLang="en-US" sz="3200" dirty="0"/>
          </a:p>
        </p:txBody>
      </p:sp>
    </p:spTree>
    <p:extLst>
      <p:ext uri="{BB962C8B-B14F-4D97-AF65-F5344CB8AC3E}">
        <p14:creationId xmlns:p14="http://schemas.microsoft.com/office/powerpoint/2010/main" val="63251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カーナビにダミーも含め、警察がいるマークを付ける。</a:t>
            </a:r>
            <a:endParaRPr kumimoji="1" lang="en-US" altLang="ja-JP" sz="3600" dirty="0" smtClean="0"/>
          </a:p>
          <a:p>
            <a:r>
              <a:rPr kumimoji="1" lang="ja-JP" altLang="en-US" sz="3600" dirty="0" smtClean="0"/>
              <a:t>オービスアラームが鳴ると速度を落とす、警察がいると認知できれば、心がけることができる。</a:t>
            </a:r>
            <a:endParaRPr kumimoji="1" lang="en-US" altLang="ja-JP" sz="3600" dirty="0" smtClean="0"/>
          </a:p>
          <a:p>
            <a:pPr marL="0" indent="0">
              <a:buNone/>
            </a:pPr>
            <a:endParaRPr kumimoji="1" lang="ja-JP" altLang="en-US" sz="3600" dirty="0"/>
          </a:p>
        </p:txBody>
      </p:sp>
    </p:spTree>
    <p:extLst>
      <p:ext uri="{BB962C8B-B14F-4D97-AF65-F5344CB8AC3E}">
        <p14:creationId xmlns:p14="http://schemas.microsoft.com/office/powerpoint/2010/main" val="397010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a:t>
            </a:r>
            <a:endParaRPr kumimoji="1" lang="ja-JP" altLang="en-US"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10360" t="17679" r="10550" b="6259"/>
          <a:stretch/>
        </p:blipFill>
        <p:spPr>
          <a:xfrm>
            <a:off x="551867" y="2312126"/>
            <a:ext cx="5143539" cy="3709851"/>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4381" t="12795" r="11619" b="14029"/>
          <a:stretch/>
        </p:blipFill>
        <p:spPr>
          <a:xfrm>
            <a:off x="6309360" y="3102428"/>
            <a:ext cx="3840480" cy="2521131"/>
          </a:xfrm>
          <a:prstGeom prst="rect">
            <a:avLst/>
          </a:prstGeom>
        </p:spPr>
      </p:pic>
      <p:sp>
        <p:nvSpPr>
          <p:cNvPr id="7" name="正方形/長方形 6"/>
          <p:cNvSpPr/>
          <p:nvPr/>
        </p:nvSpPr>
        <p:spPr>
          <a:xfrm>
            <a:off x="8321040" y="3984172"/>
            <a:ext cx="109728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形吹き出し 7"/>
          <p:cNvSpPr/>
          <p:nvPr/>
        </p:nvSpPr>
        <p:spPr>
          <a:xfrm>
            <a:off x="5891349" y="1110343"/>
            <a:ext cx="5205548" cy="1658982"/>
          </a:xfrm>
          <a:prstGeom prst="wedgeEllipseCallout">
            <a:avLst>
              <a:gd name="adj1" fmla="val 13546"/>
              <a:gd name="adj2" fmla="val 687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K</a:t>
            </a:r>
            <a:r>
              <a:rPr kumimoji="1" lang="ja-JP" altLang="en-US" sz="3600" dirty="0" smtClean="0">
                <a:solidFill>
                  <a:schemeClr val="tx1"/>
                </a:solidFill>
              </a:rPr>
              <a:t>危険</a:t>
            </a:r>
            <a:r>
              <a:rPr kumimoji="1" lang="ja-JP" altLang="en-US" sz="3600" dirty="0">
                <a:solidFill>
                  <a:schemeClr val="tx1"/>
                </a:solidFill>
              </a:rPr>
              <a:t>を</a:t>
            </a:r>
            <a:r>
              <a:rPr kumimoji="1" lang="ja-JP" altLang="en-US" sz="3600" dirty="0" smtClean="0">
                <a:solidFill>
                  <a:schemeClr val="tx1"/>
                </a:solidFill>
              </a:rPr>
              <a:t>察知！！</a:t>
            </a:r>
            <a:endParaRPr kumimoji="1" lang="ja-JP" altLang="en-US" sz="3600" dirty="0"/>
          </a:p>
        </p:txBody>
      </p:sp>
      <p:sp>
        <p:nvSpPr>
          <p:cNvPr id="9" name="テキスト ボックス 8"/>
          <p:cNvSpPr txBox="1"/>
          <p:nvPr/>
        </p:nvSpPr>
        <p:spPr>
          <a:xfrm>
            <a:off x="587829" y="6125424"/>
            <a:ext cx="10607040" cy="584775"/>
          </a:xfrm>
          <a:prstGeom prst="rect">
            <a:avLst/>
          </a:prstGeom>
          <a:noFill/>
        </p:spPr>
        <p:txBody>
          <a:bodyPr wrap="square" rtlCol="0">
            <a:spAutoFit/>
          </a:bodyPr>
          <a:lstStyle/>
          <a:p>
            <a:r>
              <a:rPr kumimoji="1" lang="ja-JP" altLang="en-US" sz="3200" dirty="0" smtClean="0"/>
              <a:t>警察にどこでも見られてる意識が高まり意識が向上する。</a:t>
            </a:r>
            <a:endParaRPr kumimoji="1" lang="ja-JP" altLang="en-US" sz="3200" dirty="0"/>
          </a:p>
        </p:txBody>
      </p:sp>
    </p:spTree>
    <p:extLst>
      <p:ext uri="{BB962C8B-B14F-4D97-AF65-F5344CB8AC3E}">
        <p14:creationId xmlns:p14="http://schemas.microsoft.com/office/powerpoint/2010/main" val="1620305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600" dirty="0"/>
              <a:t>自分自身で警察</a:t>
            </a:r>
            <a:r>
              <a:rPr lang="ja-JP" altLang="en-US" sz="3600" dirty="0" smtClean="0"/>
              <a:t>マークのダミーを</a:t>
            </a:r>
            <a:r>
              <a:rPr lang="ja-JP" altLang="en-US" sz="3600" dirty="0"/>
              <a:t>付けることができる</a:t>
            </a:r>
            <a:r>
              <a:rPr lang="ja-JP" altLang="en-US" sz="3600" dirty="0" smtClean="0"/>
              <a:t>。</a:t>
            </a:r>
            <a:endParaRPr lang="en-US" altLang="ja-JP" sz="3600" dirty="0" smtClean="0"/>
          </a:p>
          <a:p>
            <a:endParaRPr lang="en-US" altLang="ja-JP" sz="3600" dirty="0"/>
          </a:p>
          <a:p>
            <a:r>
              <a:rPr lang="ja-JP" altLang="en-US" sz="3600" dirty="0"/>
              <a:t>みんなの付けた警察マークを見ることができる。</a:t>
            </a:r>
            <a:endParaRPr lang="en-US" altLang="ja-JP" sz="3600" dirty="0"/>
          </a:p>
          <a:p>
            <a:endParaRPr lang="ja-JP" altLang="en-US" sz="3600" dirty="0"/>
          </a:p>
        </p:txBody>
      </p:sp>
    </p:spTree>
    <p:extLst>
      <p:ext uri="{BB962C8B-B14F-4D97-AF65-F5344CB8AC3E}">
        <p14:creationId xmlns:p14="http://schemas.microsoft.com/office/powerpoint/2010/main" val="119383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ー 2"/>
          <p:cNvSpPr>
            <a:spLocks noGrp="1"/>
          </p:cNvSpPr>
          <p:nvPr>
            <p:ph idx="1"/>
          </p:nvPr>
        </p:nvSpPr>
        <p:spPr>
          <a:xfrm>
            <a:off x="1311708" y="2734129"/>
            <a:ext cx="8825659" cy="3416300"/>
          </a:xfrm>
        </p:spPr>
        <p:txBody>
          <a:bodyPr>
            <a:noAutofit/>
          </a:bodyPr>
          <a:lstStyle/>
          <a:p>
            <a:pPr marL="0" indent="0">
              <a:buNone/>
            </a:pPr>
            <a:r>
              <a:rPr kumimoji="1" lang="en-US" altLang="ja-JP" sz="6000" dirty="0" smtClean="0"/>
              <a:t>※</a:t>
            </a:r>
            <a:r>
              <a:rPr kumimoji="1" lang="ja-JP" altLang="en-US" sz="6000" dirty="0" smtClean="0"/>
              <a:t>この最終版を出してない人は作業（話し合い）に参加していません！</a:t>
            </a:r>
            <a:endParaRPr kumimoji="1" lang="ja-JP" altLang="en-US" sz="6000" dirty="0"/>
          </a:p>
        </p:txBody>
      </p:sp>
    </p:spTree>
    <p:extLst>
      <p:ext uri="{BB962C8B-B14F-4D97-AF65-F5344CB8AC3E}">
        <p14:creationId xmlns:p14="http://schemas.microsoft.com/office/powerpoint/2010/main" val="3045683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600" dirty="0" smtClean="0"/>
              <a:t>警察に苛ついた人が八つ当たりできる</a:t>
            </a:r>
            <a:endParaRPr lang="en-US" altLang="ja-JP" sz="3600" dirty="0" smtClean="0"/>
          </a:p>
          <a:p>
            <a:r>
              <a:rPr lang="ja-JP" altLang="en-US" sz="3600" dirty="0" smtClean="0"/>
              <a:t>ドライバーのドライブ意識向上になる</a:t>
            </a:r>
            <a:r>
              <a:rPr lang="ja-JP" altLang="en-US" sz="3600" dirty="0"/>
              <a:t>。</a:t>
            </a:r>
            <a:endParaRPr lang="en-US" altLang="ja-JP" sz="3600" dirty="0"/>
          </a:p>
          <a:p>
            <a:endParaRPr lang="ja-JP" altLang="en-US" sz="3600" dirty="0"/>
          </a:p>
        </p:txBody>
      </p:sp>
    </p:spTree>
    <p:extLst>
      <p:ext uri="{BB962C8B-B14F-4D97-AF65-F5344CB8AC3E}">
        <p14:creationId xmlns:p14="http://schemas.microsoft.com/office/powerpoint/2010/main" val="3508701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デメリット</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600" dirty="0" smtClean="0"/>
              <a:t>この機能には管理者が必要</a:t>
            </a:r>
            <a:endParaRPr lang="en-US" altLang="ja-JP" sz="3600" dirty="0" smtClean="0"/>
          </a:p>
          <a:p>
            <a:r>
              <a:rPr lang="ja-JP" altLang="en-US" sz="3600" dirty="0" smtClean="0"/>
              <a:t>警察がこれを使い、ダミーのないところに待ち伏せする可能性がある</a:t>
            </a:r>
            <a:endParaRPr lang="en-US" altLang="ja-JP" sz="3600" dirty="0" smtClean="0"/>
          </a:p>
          <a:p>
            <a:endParaRPr lang="en-US" altLang="ja-JP" sz="3600" dirty="0" smtClean="0"/>
          </a:p>
          <a:p>
            <a:endParaRPr lang="en-US" altLang="ja-JP" sz="3600" dirty="0" smtClean="0"/>
          </a:p>
          <a:p>
            <a:endParaRPr lang="ja-JP" altLang="en-US" sz="3600" dirty="0"/>
          </a:p>
        </p:txBody>
      </p:sp>
    </p:spTree>
    <p:extLst>
      <p:ext uri="{BB962C8B-B14F-4D97-AF65-F5344CB8AC3E}">
        <p14:creationId xmlns:p14="http://schemas.microsoft.com/office/powerpoint/2010/main" val="1791863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サポート</a:t>
            </a:r>
            <a:endParaRPr kumimoji="1" lang="ja-JP" altLang="en-US" dirty="0"/>
          </a:p>
        </p:txBody>
      </p:sp>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10360" t="17679" r="10550" b="6259"/>
          <a:stretch/>
        </p:blipFill>
        <p:spPr>
          <a:xfrm>
            <a:off x="1400954" y="2250566"/>
            <a:ext cx="3001230" cy="2164680"/>
          </a:xfrm>
          <a:prstGeom prst="rect">
            <a:avLst/>
          </a:prstGeom>
        </p:spPr>
      </p:pic>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10360" t="17679" r="10550" b="6259"/>
          <a:stretch/>
        </p:blipFill>
        <p:spPr>
          <a:xfrm>
            <a:off x="8071719" y="2250566"/>
            <a:ext cx="3001230" cy="2164680"/>
          </a:xfrm>
          <a:prstGeom prst="rect">
            <a:avLst/>
          </a:prstGeom>
        </p:spPr>
      </p:pic>
      <p:sp>
        <p:nvSpPr>
          <p:cNvPr id="9" name="円/楕円 8"/>
          <p:cNvSpPr/>
          <p:nvPr/>
        </p:nvSpPr>
        <p:spPr>
          <a:xfrm>
            <a:off x="1606732" y="1963183"/>
            <a:ext cx="2573382" cy="264800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139671" y="2586446"/>
            <a:ext cx="2194560" cy="125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カーナビに機能追加</a:t>
            </a:r>
            <a:endParaRPr kumimoji="1" lang="ja-JP" altLang="en-US" dirty="0"/>
          </a:p>
        </p:txBody>
      </p:sp>
      <p:pic>
        <p:nvPicPr>
          <p:cNvPr id="11" name="図 10"/>
          <p:cNvPicPr>
            <a:picLocks noChangeAspect="1"/>
          </p:cNvPicPr>
          <p:nvPr/>
        </p:nvPicPr>
        <p:blipFill rotWithShape="1">
          <a:blip r:embed="rId3">
            <a:extLst>
              <a:ext uri="{28A0092B-C50C-407E-A947-70E740481C1C}">
                <a14:useLocalDpi xmlns:a14="http://schemas.microsoft.com/office/drawing/2010/main" val="0"/>
              </a:ext>
            </a:extLst>
          </a:blip>
          <a:srcRect l="10360" t="17679" r="10550" b="6259"/>
          <a:stretch/>
        </p:blipFill>
        <p:spPr>
          <a:xfrm>
            <a:off x="1392808" y="4702629"/>
            <a:ext cx="3001230" cy="2164680"/>
          </a:xfrm>
          <a:prstGeom prst="rect">
            <a:avLst/>
          </a:prstGeom>
        </p:spPr>
      </p:pic>
      <p:cxnSp>
        <p:nvCxnSpPr>
          <p:cNvPr id="14" name="直線コネクタ 13"/>
          <p:cNvCxnSpPr/>
          <p:nvPr/>
        </p:nvCxnSpPr>
        <p:spPr>
          <a:xfrm>
            <a:off x="1828800" y="4611189"/>
            <a:ext cx="2181497" cy="23643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1724297" y="4611189"/>
            <a:ext cx="2181497" cy="224681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右矢印 16"/>
          <p:cNvSpPr/>
          <p:nvPr/>
        </p:nvSpPr>
        <p:spPr>
          <a:xfrm>
            <a:off x="5139671" y="4748171"/>
            <a:ext cx="2194560" cy="125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アプリで可</a:t>
            </a:r>
            <a:endParaRPr kumimoji="1" lang="ja-JP" altLang="en-US" dirty="0"/>
          </a:p>
        </p:txBody>
      </p:sp>
      <p:pic>
        <p:nvPicPr>
          <p:cNvPr id="18" name="図 17"/>
          <p:cNvPicPr>
            <a:picLocks noChangeAspect="1"/>
          </p:cNvPicPr>
          <p:nvPr/>
        </p:nvPicPr>
        <p:blipFill rotWithShape="1">
          <a:blip r:embed="rId4">
            <a:extLst>
              <a:ext uri="{28A0092B-C50C-407E-A947-70E740481C1C}">
                <a14:useLocalDpi xmlns:a14="http://schemas.microsoft.com/office/drawing/2010/main" val="0"/>
              </a:ext>
            </a:extLst>
          </a:blip>
          <a:srcRect l="34708" t="19340" r="34963" b="18681"/>
          <a:stretch/>
        </p:blipFill>
        <p:spPr>
          <a:xfrm>
            <a:off x="9068585" y="4611189"/>
            <a:ext cx="1007498" cy="2058801"/>
          </a:xfrm>
          <a:prstGeom prst="rect">
            <a:avLst/>
          </a:prstGeom>
        </p:spPr>
      </p:pic>
    </p:spTree>
    <p:extLst>
      <p:ext uri="{BB962C8B-B14F-4D97-AF65-F5344CB8AC3E}">
        <p14:creationId xmlns:p14="http://schemas.microsoft.com/office/powerpoint/2010/main" val="4087298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ドライブを楽しもう！</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388" y="2216765"/>
            <a:ext cx="5579543" cy="3609267"/>
          </a:xfrm>
          <a:prstGeom prst="rect">
            <a:avLst/>
          </a:prstGeom>
        </p:spPr>
      </p:pic>
      <p:sp>
        <p:nvSpPr>
          <p:cNvPr id="5" name="テキスト ボックス 4"/>
          <p:cNvSpPr txBox="1"/>
          <p:nvPr/>
        </p:nvSpPr>
        <p:spPr>
          <a:xfrm>
            <a:off x="3473441" y="6008222"/>
            <a:ext cx="5317436" cy="707886"/>
          </a:xfrm>
          <a:prstGeom prst="rect">
            <a:avLst/>
          </a:prstGeom>
          <a:noFill/>
        </p:spPr>
        <p:txBody>
          <a:bodyPr wrap="square" rtlCol="0">
            <a:spAutoFit/>
          </a:bodyPr>
          <a:lstStyle/>
          <a:p>
            <a:r>
              <a:rPr kumimoji="1" lang="en-US" altLang="ja-JP" sz="4000" dirty="0" smtClean="0"/>
              <a:t>Enjoy</a:t>
            </a:r>
            <a:r>
              <a:rPr kumimoji="1" lang="ja-JP" altLang="en-US" sz="4000" dirty="0"/>
              <a:t> </a:t>
            </a:r>
            <a:r>
              <a:rPr kumimoji="1" lang="en-US" altLang="ja-JP" sz="4000" dirty="0" smtClean="0"/>
              <a:t>your</a:t>
            </a:r>
            <a:r>
              <a:rPr kumimoji="1" lang="ja-JP" altLang="en-US" sz="4000" dirty="0" smtClean="0"/>
              <a:t> </a:t>
            </a:r>
            <a:r>
              <a:rPr kumimoji="1" lang="en-US" altLang="ja-JP" sz="4000" dirty="0" smtClean="0"/>
              <a:t>drive life!</a:t>
            </a:r>
            <a:endParaRPr kumimoji="1" lang="ja-JP" altLang="en-US" sz="4000" dirty="0"/>
          </a:p>
        </p:txBody>
      </p:sp>
    </p:spTree>
    <p:extLst>
      <p:ext uri="{BB962C8B-B14F-4D97-AF65-F5344CB8AC3E}">
        <p14:creationId xmlns:p14="http://schemas.microsoft.com/office/powerpoint/2010/main" val="186157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400" dirty="0"/>
              <a:t>冒頭</a:t>
            </a:r>
            <a:endParaRPr kumimoji="1" lang="ja-JP" altLang="en-US" sz="4400"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577374"/>
            <a:ext cx="3932096" cy="2491014"/>
          </a:xfrm>
        </p:spPr>
      </p:pic>
      <p:sp>
        <p:nvSpPr>
          <p:cNvPr id="7" name="テキスト ボックス 6"/>
          <p:cNvSpPr txBox="1"/>
          <p:nvPr/>
        </p:nvSpPr>
        <p:spPr>
          <a:xfrm>
            <a:off x="2916342" y="5508823"/>
            <a:ext cx="6387737" cy="1015663"/>
          </a:xfrm>
          <a:prstGeom prst="rect">
            <a:avLst/>
          </a:prstGeom>
          <a:noFill/>
        </p:spPr>
        <p:txBody>
          <a:bodyPr wrap="square" rtlCol="0">
            <a:spAutoFit/>
          </a:bodyPr>
          <a:lstStyle/>
          <a:p>
            <a:r>
              <a:rPr kumimoji="1" lang="ja-JP" altLang="en-US" sz="6000" dirty="0" smtClean="0"/>
              <a:t>数々の乗り物たち</a:t>
            </a:r>
            <a:endParaRPr kumimoji="1" lang="ja-JP" altLang="en-US" sz="6000" dirty="0"/>
          </a:p>
        </p:txBody>
      </p:sp>
      <p:pic>
        <p:nvPicPr>
          <p:cNvPr id="3" name="図 2"/>
          <p:cNvPicPr>
            <a:picLocks noChangeAspect="1"/>
          </p:cNvPicPr>
          <p:nvPr/>
        </p:nvPicPr>
        <p:blipFill rotWithShape="1">
          <a:blip r:embed="rId4">
            <a:extLst>
              <a:ext uri="{28A0092B-C50C-407E-A947-70E740481C1C}">
                <a14:useLocalDpi xmlns:a14="http://schemas.microsoft.com/office/drawing/2010/main" val="0"/>
              </a:ext>
            </a:extLst>
          </a:blip>
          <a:srcRect l="4350" r="4576"/>
          <a:stretch/>
        </p:blipFill>
        <p:spPr>
          <a:xfrm>
            <a:off x="7842755" y="2577374"/>
            <a:ext cx="3997234" cy="2491014"/>
          </a:xfrm>
          <a:prstGeom prst="rect">
            <a:avLst/>
          </a:prstGeom>
        </p:spPr>
      </p:pic>
      <p:pic>
        <p:nvPicPr>
          <p:cNvPr id="8" name="図 7"/>
          <p:cNvPicPr>
            <a:picLocks noChangeAspect="1"/>
          </p:cNvPicPr>
          <p:nvPr/>
        </p:nvPicPr>
        <p:blipFill rotWithShape="1">
          <a:blip r:embed="rId5">
            <a:extLst>
              <a:ext uri="{28A0092B-C50C-407E-A947-70E740481C1C}">
                <a14:useLocalDpi xmlns:a14="http://schemas.microsoft.com/office/drawing/2010/main" val="0"/>
              </a:ext>
            </a:extLst>
          </a:blip>
          <a:srcRect t="15650" b="14629"/>
          <a:stretch/>
        </p:blipFill>
        <p:spPr>
          <a:xfrm>
            <a:off x="3932096" y="2409118"/>
            <a:ext cx="3814178" cy="2659270"/>
          </a:xfrm>
          <a:prstGeom prst="rect">
            <a:avLst/>
          </a:prstGeom>
        </p:spPr>
      </p:pic>
    </p:spTree>
    <p:extLst>
      <p:ext uri="{BB962C8B-B14F-4D97-AF65-F5344CB8AC3E}">
        <p14:creationId xmlns:p14="http://schemas.microsoft.com/office/powerpoint/2010/main" val="727725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400" dirty="0"/>
              <a:t>皆</a:t>
            </a:r>
            <a:r>
              <a:rPr lang="ja-JP" altLang="en-US" sz="4400" dirty="0" smtClean="0"/>
              <a:t>さんに</a:t>
            </a:r>
            <a:r>
              <a:rPr lang="ja-JP" altLang="en-US" sz="4400" dirty="0"/>
              <a:t>質問</a:t>
            </a:r>
            <a:r>
              <a:rPr lang="ja-JP" altLang="en-US" sz="4400" dirty="0" smtClean="0"/>
              <a:t>です</a:t>
            </a:r>
            <a:endParaRPr kumimoji="1" lang="ja-JP" altLang="en-US" sz="4400" dirty="0"/>
          </a:p>
        </p:txBody>
      </p:sp>
      <p:sp>
        <p:nvSpPr>
          <p:cNvPr id="3" name="コンテンツ プレースホルダー 2"/>
          <p:cNvSpPr>
            <a:spLocks noGrp="1"/>
          </p:cNvSpPr>
          <p:nvPr>
            <p:ph idx="1"/>
          </p:nvPr>
        </p:nvSpPr>
        <p:spPr>
          <a:xfrm>
            <a:off x="776131" y="2708002"/>
            <a:ext cx="8825659" cy="2660831"/>
          </a:xfrm>
        </p:spPr>
        <p:txBody>
          <a:bodyPr>
            <a:noAutofit/>
          </a:bodyPr>
          <a:lstStyle/>
          <a:p>
            <a:pPr marL="0" indent="0">
              <a:buNone/>
            </a:pPr>
            <a:r>
              <a:rPr lang="ja-JP" altLang="en-US" sz="6600" dirty="0" smtClean="0"/>
              <a:t>違反を指摘されたことはありませんか？</a:t>
            </a:r>
            <a:endParaRPr kumimoji="1" lang="ja-JP" altLang="en-US" sz="66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3477" y="2129245"/>
            <a:ext cx="3424902" cy="4558937"/>
          </a:xfrm>
          <a:prstGeom prst="rect">
            <a:avLst/>
          </a:prstGeom>
        </p:spPr>
      </p:pic>
    </p:spTree>
    <p:extLst>
      <p:ext uri="{BB962C8B-B14F-4D97-AF65-F5344CB8AC3E}">
        <p14:creationId xmlns:p14="http://schemas.microsoft.com/office/powerpoint/2010/main" val="3332702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400" dirty="0" smtClean="0"/>
              <a:t>今回私たちは</a:t>
            </a:r>
            <a:r>
              <a:rPr kumimoji="1" lang="en-US" altLang="ja-JP" sz="4400" dirty="0" smtClean="0"/>
              <a:t>…</a:t>
            </a:r>
            <a:endParaRPr kumimoji="1" lang="ja-JP" altLang="en-US" sz="4400" dirty="0"/>
          </a:p>
        </p:txBody>
      </p:sp>
      <p:sp>
        <p:nvSpPr>
          <p:cNvPr id="3" name="コンテンツ プレースホルダー 2"/>
          <p:cNvSpPr>
            <a:spLocks noGrp="1"/>
          </p:cNvSpPr>
          <p:nvPr>
            <p:ph idx="1"/>
          </p:nvPr>
        </p:nvSpPr>
        <p:spPr>
          <a:xfrm>
            <a:off x="1507652" y="2498997"/>
            <a:ext cx="9386771" cy="818969"/>
          </a:xfrm>
        </p:spPr>
        <p:txBody>
          <a:bodyPr>
            <a:noAutofit/>
          </a:bodyPr>
          <a:lstStyle/>
          <a:p>
            <a:pPr marL="0" indent="0">
              <a:buNone/>
            </a:pPr>
            <a:r>
              <a:rPr kumimoji="1" lang="ja-JP" altLang="en-US" sz="6000" dirty="0" smtClean="0"/>
              <a:t>違反を</a:t>
            </a:r>
            <a:r>
              <a:rPr lang="ja-JP" altLang="en-US" sz="6000" dirty="0"/>
              <a:t>指摘</a:t>
            </a:r>
            <a:r>
              <a:rPr lang="ja-JP" altLang="en-US" sz="6000" dirty="0" smtClean="0"/>
              <a:t>された</a:t>
            </a:r>
            <a:r>
              <a:rPr kumimoji="1" lang="ja-JP" altLang="en-US" sz="6000" dirty="0" smtClean="0"/>
              <a:t>人の体験</a:t>
            </a:r>
            <a:endParaRPr kumimoji="1" lang="ja-JP" altLang="en-US" sz="6000" dirty="0"/>
          </a:p>
        </p:txBody>
      </p:sp>
      <p:sp>
        <p:nvSpPr>
          <p:cNvPr id="4" name="下矢印 3"/>
          <p:cNvSpPr/>
          <p:nvPr/>
        </p:nvSpPr>
        <p:spPr>
          <a:xfrm>
            <a:off x="4633788" y="3670662"/>
            <a:ext cx="1867989" cy="9535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p:cNvSpPr txBox="1">
            <a:spLocks/>
          </p:cNvSpPr>
          <p:nvPr/>
        </p:nvSpPr>
        <p:spPr>
          <a:xfrm>
            <a:off x="1507653" y="4976947"/>
            <a:ext cx="9386770" cy="8189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a:lstStyle>
          <a:p>
            <a:pPr marL="0" indent="0">
              <a:buFont typeface="Wingdings 3" charset="2"/>
              <a:buNone/>
            </a:pPr>
            <a:r>
              <a:rPr lang="ja-JP" altLang="en-US" sz="6000" dirty="0" smtClean="0"/>
              <a:t>素晴らしいドライブライフ</a:t>
            </a:r>
            <a:endParaRPr lang="ja-JP" altLang="en-US" sz="6000" dirty="0"/>
          </a:p>
        </p:txBody>
      </p:sp>
      <p:sp>
        <p:nvSpPr>
          <p:cNvPr id="5" name="テキスト ボックス 4"/>
          <p:cNvSpPr txBox="1"/>
          <p:nvPr/>
        </p:nvSpPr>
        <p:spPr>
          <a:xfrm>
            <a:off x="5081453" y="3843943"/>
            <a:ext cx="1737360" cy="584775"/>
          </a:xfrm>
          <a:prstGeom prst="rect">
            <a:avLst/>
          </a:prstGeom>
          <a:noFill/>
        </p:spPr>
        <p:txBody>
          <a:bodyPr wrap="square" rtlCol="0">
            <a:spAutoFit/>
          </a:bodyPr>
          <a:lstStyle/>
          <a:p>
            <a:r>
              <a:rPr kumimoji="1" lang="ja-JP" altLang="en-US" sz="3200" dirty="0" smtClean="0">
                <a:solidFill>
                  <a:schemeClr val="bg1"/>
                </a:solidFill>
              </a:rPr>
              <a:t>改善</a:t>
            </a:r>
            <a:endParaRPr kumimoji="1" lang="ja-JP" altLang="en-US" sz="3200" dirty="0">
              <a:solidFill>
                <a:schemeClr val="bg1"/>
              </a:solidFill>
            </a:endParaRPr>
          </a:p>
        </p:txBody>
      </p:sp>
    </p:spTree>
    <p:extLst>
      <p:ext uri="{BB962C8B-B14F-4D97-AF65-F5344CB8AC3E}">
        <p14:creationId xmlns:p14="http://schemas.microsoft.com/office/powerpoint/2010/main" val="2310216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ペルソナ</a:t>
            </a:r>
            <a:endParaRPr kumimoji="1" lang="ja-JP" altLang="en-US" dirty="0"/>
          </a:p>
        </p:txBody>
      </p:sp>
      <p:sp>
        <p:nvSpPr>
          <p:cNvPr id="3" name="コンテンツ プレースホルダー 2"/>
          <p:cNvSpPr>
            <a:spLocks noGrp="1"/>
          </p:cNvSpPr>
          <p:nvPr>
            <p:ph idx="1"/>
          </p:nvPr>
        </p:nvSpPr>
        <p:spPr>
          <a:xfrm>
            <a:off x="1122828" y="2459808"/>
            <a:ext cx="8825659" cy="688340"/>
          </a:xfrm>
        </p:spPr>
        <p:txBody>
          <a:bodyPr>
            <a:noAutofit/>
          </a:bodyPr>
          <a:lstStyle/>
          <a:p>
            <a:pPr marL="0" indent="0">
              <a:buNone/>
            </a:pPr>
            <a:r>
              <a:rPr kumimoji="1" lang="ja-JP" altLang="en-US" sz="4400" dirty="0" smtClean="0"/>
              <a:t>気持ちよく走ってる</a:t>
            </a:r>
            <a:endParaRPr kumimoji="1" lang="ja-JP" altLang="en-US" sz="4400"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2944" y="3017519"/>
            <a:ext cx="4245429" cy="3608615"/>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6879" y="2075089"/>
            <a:ext cx="2119459" cy="2146119"/>
          </a:xfrm>
          <a:prstGeom prst="rect">
            <a:avLst/>
          </a:prstGeom>
        </p:spPr>
      </p:pic>
    </p:spTree>
    <p:extLst>
      <p:ext uri="{BB962C8B-B14F-4D97-AF65-F5344CB8AC3E}">
        <p14:creationId xmlns:p14="http://schemas.microsoft.com/office/powerpoint/2010/main" val="426437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ペルソナ</a:t>
            </a:r>
            <a:endParaRPr kumimoji="1" lang="ja-JP" altLang="en-US" dirty="0"/>
          </a:p>
        </p:txBody>
      </p:sp>
      <p:sp>
        <p:nvSpPr>
          <p:cNvPr id="3" name="コンテンツ プレースホルダー 2"/>
          <p:cNvSpPr>
            <a:spLocks noGrp="1"/>
          </p:cNvSpPr>
          <p:nvPr>
            <p:ph idx="1"/>
          </p:nvPr>
        </p:nvSpPr>
        <p:spPr>
          <a:xfrm>
            <a:off x="1154954" y="2478774"/>
            <a:ext cx="8825659" cy="596900"/>
          </a:xfrm>
        </p:spPr>
        <p:txBody>
          <a:bodyPr>
            <a:noAutofit/>
          </a:bodyPr>
          <a:lstStyle/>
          <a:p>
            <a:pPr marL="0" indent="0">
              <a:buNone/>
            </a:pPr>
            <a:r>
              <a:rPr kumimoji="1" lang="ja-JP" altLang="en-US" sz="4000" dirty="0" smtClean="0"/>
              <a:t>突然パトランプが近づいてくる。</a:t>
            </a:r>
            <a:endParaRPr kumimoji="1" lang="ja-JP" altLang="en-US" sz="4000"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508" y="3664811"/>
            <a:ext cx="2461669" cy="2643175"/>
          </a:xfrm>
          <a:prstGeom prst="rect">
            <a:avLst/>
          </a:prstGeom>
        </p:spPr>
      </p:pic>
    </p:spTree>
    <p:extLst>
      <p:ext uri="{BB962C8B-B14F-4D97-AF65-F5344CB8AC3E}">
        <p14:creationId xmlns:p14="http://schemas.microsoft.com/office/powerpoint/2010/main" val="248836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ペルソナ</a:t>
            </a:r>
            <a:endParaRPr kumimoji="1" lang="ja-JP" altLang="en-US" dirty="0"/>
          </a:p>
        </p:txBody>
      </p:sp>
      <p:sp>
        <p:nvSpPr>
          <p:cNvPr id="3" name="コンテンツ プレースホルダー 2"/>
          <p:cNvSpPr>
            <a:spLocks noGrp="1"/>
          </p:cNvSpPr>
          <p:nvPr>
            <p:ph idx="1"/>
          </p:nvPr>
        </p:nvSpPr>
        <p:spPr>
          <a:xfrm>
            <a:off x="1154954" y="2478774"/>
            <a:ext cx="8825659" cy="596900"/>
          </a:xfrm>
        </p:spPr>
        <p:txBody>
          <a:bodyPr>
            <a:noAutofit/>
          </a:bodyPr>
          <a:lstStyle/>
          <a:p>
            <a:pPr marL="0" indent="0">
              <a:buNone/>
            </a:pPr>
            <a:r>
              <a:rPr kumimoji="1" lang="ja-JP" altLang="en-US" sz="4000" dirty="0" smtClean="0"/>
              <a:t>警察に違反を指摘される</a:t>
            </a:r>
            <a:endParaRPr kumimoji="1" lang="ja-JP" altLang="en-US" sz="40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232" y="3075674"/>
            <a:ext cx="2713897" cy="3612508"/>
          </a:xfrm>
          <a:prstGeom prst="rect">
            <a:avLst/>
          </a:prstGeom>
        </p:spPr>
      </p:pic>
    </p:spTree>
    <p:extLst>
      <p:ext uri="{BB962C8B-B14F-4D97-AF65-F5344CB8AC3E}">
        <p14:creationId xmlns:p14="http://schemas.microsoft.com/office/powerpoint/2010/main" val="287981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ペルソナ</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納得いかない</a:t>
            </a:r>
            <a:endParaRPr kumimoji="1" lang="en-US" altLang="ja-JP" sz="3600" dirty="0" smtClean="0"/>
          </a:p>
          <a:p>
            <a:r>
              <a:rPr lang="ja-JP" altLang="en-US" sz="3600" dirty="0"/>
              <a:t>点数</a:t>
            </a:r>
            <a:r>
              <a:rPr lang="ja-JP" altLang="en-US" sz="3600" dirty="0" smtClean="0"/>
              <a:t>稼ぎに使われたと思いムカつく</a:t>
            </a:r>
            <a:endParaRPr kumimoji="1" lang="ja-JP" altLang="en-US" sz="36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4202" y="3220223"/>
            <a:ext cx="3034803" cy="3637777"/>
          </a:xfrm>
          <a:prstGeom prst="rect">
            <a:avLst/>
          </a:prstGeom>
        </p:spPr>
      </p:pic>
    </p:spTree>
    <p:extLst>
      <p:ext uri="{BB962C8B-B14F-4D97-AF65-F5344CB8AC3E}">
        <p14:creationId xmlns:p14="http://schemas.microsoft.com/office/powerpoint/2010/main" val="70044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2157</TotalTime>
  <Words>764</Words>
  <Application>Microsoft Office PowerPoint</Application>
  <PresentationFormat>ワイド画面</PresentationFormat>
  <Paragraphs>92</Paragraphs>
  <Slides>23</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ＭＳ Ｐゴシック</vt:lpstr>
      <vt:lpstr>メイリオ</vt:lpstr>
      <vt:lpstr>Arial</vt:lpstr>
      <vt:lpstr>Calibri</vt:lpstr>
      <vt:lpstr>Century Gothic</vt:lpstr>
      <vt:lpstr>Wingdings 3</vt:lpstr>
      <vt:lpstr>イオン ボードルーム</vt:lpstr>
      <vt:lpstr>TeamトニーＵＸ</vt:lpstr>
      <vt:lpstr>注意！！！！</vt:lpstr>
      <vt:lpstr>冒頭</vt:lpstr>
      <vt:lpstr>皆さんに質問です</vt:lpstr>
      <vt:lpstr>今回私たちは…</vt:lpstr>
      <vt:lpstr>ペルソナ</vt:lpstr>
      <vt:lpstr>ペルソナ</vt:lpstr>
      <vt:lpstr>ペルソナ</vt:lpstr>
      <vt:lpstr>ペルソナ</vt:lpstr>
      <vt:lpstr>問題</vt:lpstr>
      <vt:lpstr>問題</vt:lpstr>
      <vt:lpstr>問題説明（目的）</vt:lpstr>
      <vt:lpstr>データ</vt:lpstr>
      <vt:lpstr>考察</vt:lpstr>
      <vt:lpstr>課題</vt:lpstr>
      <vt:lpstr>背景</vt:lpstr>
      <vt:lpstr>提案</vt:lpstr>
      <vt:lpstr>提案</vt:lpstr>
      <vt:lpstr>機能</vt:lpstr>
      <vt:lpstr>メリット</vt:lpstr>
      <vt:lpstr>デメリット</vt:lpstr>
      <vt:lpstr>サポート</vt:lpstr>
      <vt:lpstr>ドライブを楽しもう！</vt:lpstr>
    </vt:vector>
  </TitlesOfParts>
  <Company>情報科学専門学校</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警察ＵＸ</dc:title>
  <dc:creator>本多 直史</dc:creator>
  <cp:lastModifiedBy>本多 直史</cp:lastModifiedBy>
  <cp:revision>46</cp:revision>
  <dcterms:created xsi:type="dcterms:W3CDTF">2020-06-26T04:39:35Z</dcterms:created>
  <dcterms:modified xsi:type="dcterms:W3CDTF">2020-09-14T01:29:04Z</dcterms:modified>
</cp:coreProperties>
</file>