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4" r:id="rId8"/>
    <p:sldId id="265" r:id="rId9"/>
    <p:sldId id="266" r:id="rId10"/>
    <p:sldId id="267" r:id="rId11"/>
    <p:sldId id="269" r:id="rId12"/>
    <p:sldId id="270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7" autoAdjust="0"/>
    <p:restoredTop sz="94660"/>
  </p:normalViewPr>
  <p:slideViewPr>
    <p:cSldViewPr snapToGrid="0">
      <p:cViewPr varScale="1">
        <p:scale>
          <a:sx n="93" d="100"/>
          <a:sy n="93" d="100"/>
        </p:scale>
        <p:origin x="77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B4A42-AAD5-456F-AA40-BD9A8D3E82DB}" type="datetimeFigureOut">
              <a:rPr kumimoji="1" lang="ja-JP" altLang="en-US" smtClean="0"/>
              <a:t>2020/6/24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57856-9833-4B37-AFB4-368E391285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8540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B4A42-AAD5-456F-AA40-BD9A8D3E82DB}" type="datetimeFigureOut">
              <a:rPr kumimoji="1" lang="ja-JP" altLang="en-US" smtClean="0"/>
              <a:t>2020/6/24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57856-9833-4B37-AFB4-368E391285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5842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B4A42-AAD5-456F-AA40-BD9A8D3E82DB}" type="datetimeFigureOut">
              <a:rPr kumimoji="1" lang="ja-JP" altLang="en-US" smtClean="0"/>
              <a:t>2020/6/24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57856-9833-4B37-AFB4-368E391285B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570355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B4A42-AAD5-456F-AA40-BD9A8D3E82DB}" type="datetimeFigureOut">
              <a:rPr kumimoji="1" lang="ja-JP" altLang="en-US" smtClean="0"/>
              <a:t>2020/6/24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57856-9833-4B37-AFB4-368E391285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75834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B4A42-AAD5-456F-AA40-BD9A8D3E82DB}" type="datetimeFigureOut">
              <a:rPr kumimoji="1" lang="ja-JP" altLang="en-US" smtClean="0"/>
              <a:t>2020/6/24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57856-9833-4B37-AFB4-368E391285B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228500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B4A42-AAD5-456F-AA40-BD9A8D3E82DB}" type="datetimeFigureOut">
              <a:rPr kumimoji="1" lang="ja-JP" altLang="en-US" smtClean="0"/>
              <a:t>2020/6/24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57856-9833-4B37-AFB4-368E391285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06852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B4A42-AAD5-456F-AA40-BD9A8D3E82DB}" type="datetimeFigureOut">
              <a:rPr kumimoji="1" lang="ja-JP" altLang="en-US" smtClean="0"/>
              <a:t>2020/6/24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57856-9833-4B37-AFB4-368E391285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80634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B4A42-AAD5-456F-AA40-BD9A8D3E82DB}" type="datetimeFigureOut">
              <a:rPr kumimoji="1" lang="ja-JP" altLang="en-US" smtClean="0"/>
              <a:t>2020/6/24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57856-9833-4B37-AFB4-368E391285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7163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B4A42-AAD5-456F-AA40-BD9A8D3E82DB}" type="datetimeFigureOut">
              <a:rPr kumimoji="1" lang="ja-JP" altLang="en-US" smtClean="0"/>
              <a:t>2020/6/24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57856-9833-4B37-AFB4-368E391285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7950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B4A42-AAD5-456F-AA40-BD9A8D3E82DB}" type="datetimeFigureOut">
              <a:rPr kumimoji="1" lang="ja-JP" altLang="en-US" smtClean="0"/>
              <a:t>2020/6/24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57856-9833-4B37-AFB4-368E391285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3450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B4A42-AAD5-456F-AA40-BD9A8D3E82DB}" type="datetimeFigureOut">
              <a:rPr kumimoji="1" lang="ja-JP" altLang="en-US" smtClean="0"/>
              <a:t>2020/6/24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57856-9833-4B37-AFB4-368E391285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5941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B4A42-AAD5-456F-AA40-BD9A8D3E82DB}" type="datetimeFigureOut">
              <a:rPr kumimoji="1" lang="ja-JP" altLang="en-US" smtClean="0"/>
              <a:t>2020/6/24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57856-9833-4B37-AFB4-368E391285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921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B4A42-AAD5-456F-AA40-BD9A8D3E82DB}" type="datetimeFigureOut">
              <a:rPr kumimoji="1" lang="ja-JP" altLang="en-US" smtClean="0"/>
              <a:t>2020/6/24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57856-9833-4B37-AFB4-368E391285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0548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B4A42-AAD5-456F-AA40-BD9A8D3E82DB}" type="datetimeFigureOut">
              <a:rPr kumimoji="1" lang="ja-JP" altLang="en-US" smtClean="0"/>
              <a:t>2020/6/24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57856-9833-4B37-AFB4-368E391285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5460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B4A42-AAD5-456F-AA40-BD9A8D3E82DB}" type="datetimeFigureOut">
              <a:rPr kumimoji="1" lang="ja-JP" altLang="en-US" smtClean="0"/>
              <a:t>2020/6/24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57856-9833-4B37-AFB4-368E391285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4827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57856-9833-4B37-AFB4-368E391285B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B4A42-AAD5-456F-AA40-BD9A8D3E82DB}" type="datetimeFigureOut">
              <a:rPr kumimoji="1" lang="ja-JP" altLang="en-US" smtClean="0"/>
              <a:t>2020/6/24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9428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BB4A42-AAD5-456F-AA40-BD9A8D3E82DB}" type="datetimeFigureOut">
              <a:rPr kumimoji="1" lang="ja-JP" altLang="en-US" smtClean="0"/>
              <a:t>2020/6/24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EC57856-9833-4B37-AFB4-368E391285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1638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  <p:sldLayoutId id="2147483744" r:id="rId14"/>
    <p:sldLayoutId id="2147483745" r:id="rId15"/>
    <p:sldLayoutId id="2147483746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561968" y="2075934"/>
            <a:ext cx="4944851" cy="2058743"/>
          </a:xfrm>
        </p:spPr>
        <p:txBody>
          <a:bodyPr>
            <a:noAutofit/>
          </a:bodyPr>
          <a:lstStyle/>
          <a:p>
            <a:r>
              <a:rPr kumimoji="1" lang="ja-JP" altLang="en-US" sz="8800" dirty="0" smtClean="0"/>
              <a:t>（仮）</a:t>
            </a:r>
            <a:endParaRPr kumimoji="1" lang="ja-JP" altLang="en-US" sz="8800" dirty="0"/>
          </a:p>
        </p:txBody>
      </p:sp>
    </p:spTree>
    <p:extLst>
      <p:ext uri="{BB962C8B-B14F-4D97-AF65-F5344CB8AC3E}">
        <p14:creationId xmlns:p14="http://schemas.microsoft.com/office/powerpoint/2010/main" val="3712232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何が起こったのか（説明）</a:t>
            </a:r>
            <a:endParaRPr kumimoji="1" lang="ja-JP" altLang="en-US" dirty="0"/>
          </a:p>
        </p:txBody>
      </p:sp>
      <p:pic>
        <p:nvPicPr>
          <p:cNvPr id="8" name="コンテンツ プレースホルダー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461" t="12088" r="29928" b="51022"/>
          <a:stretch/>
        </p:blipFill>
        <p:spPr>
          <a:xfrm>
            <a:off x="424068" y="2067338"/>
            <a:ext cx="3591340" cy="4473506"/>
          </a:xfrm>
        </p:spPr>
      </p:pic>
      <p:pic>
        <p:nvPicPr>
          <p:cNvPr id="7" name="図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68" t="12207" r="30512" b="51498"/>
          <a:stretch/>
        </p:blipFill>
        <p:spPr>
          <a:xfrm>
            <a:off x="8176591" y="2067338"/>
            <a:ext cx="3352800" cy="4473506"/>
          </a:xfrm>
          <a:prstGeom prst="rect">
            <a:avLst/>
          </a:prstGeom>
        </p:spPr>
      </p:pic>
      <p:sp>
        <p:nvSpPr>
          <p:cNvPr id="9" name="右矢印 8"/>
          <p:cNvSpPr/>
          <p:nvPr/>
        </p:nvSpPr>
        <p:spPr>
          <a:xfrm>
            <a:off x="5161721" y="3540712"/>
            <a:ext cx="1868557" cy="12589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161721" y="2925350"/>
            <a:ext cx="2425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一回</a:t>
            </a:r>
            <a:r>
              <a:rPr lang="ja-JP" altLang="en-US" dirty="0" smtClean="0"/>
              <a:t>の戦いで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24068" y="1605673"/>
            <a:ext cx="1921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Before</a:t>
            </a:r>
            <a:endParaRPr kumimoji="1" lang="ja-JP" altLang="en-US" sz="24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8176591" y="1596730"/>
            <a:ext cx="1232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After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07782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何が起こったのか（説明）</a:t>
            </a:r>
            <a:endParaRPr kumimoji="1" lang="ja-JP" altLang="en-US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659" b="70048"/>
          <a:stretch/>
        </p:blipFill>
        <p:spPr>
          <a:xfrm>
            <a:off x="451023" y="1876218"/>
            <a:ext cx="4524645" cy="3981241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5287260" y="3543672"/>
            <a:ext cx="5986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 smtClean="0"/>
              <a:t>＝　</a:t>
            </a:r>
            <a:r>
              <a:rPr kumimoji="1" lang="ja-JP" altLang="en-US" sz="3600" dirty="0" smtClean="0"/>
              <a:t>敵</a:t>
            </a:r>
            <a:r>
              <a:rPr kumimoji="1" lang="ja-JP" altLang="en-US" sz="3600" dirty="0" smtClean="0"/>
              <a:t>を一回倒した処理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742289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何が起こったのか（説明）</a:t>
            </a:r>
            <a:endParaRPr kumimoji="1" lang="ja-JP" altLang="en-US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263" b="67729"/>
          <a:stretch/>
        </p:blipFill>
        <p:spPr>
          <a:xfrm>
            <a:off x="487927" y="1270000"/>
            <a:ext cx="11297745" cy="4572001"/>
          </a:xfrm>
          <a:prstGeom prst="rect">
            <a:avLst/>
          </a:prstGeom>
        </p:spPr>
      </p:pic>
      <p:sp>
        <p:nvSpPr>
          <p:cNvPr id="8" name="正方形/長方形 7"/>
          <p:cNvSpPr/>
          <p:nvPr/>
        </p:nvSpPr>
        <p:spPr>
          <a:xfrm>
            <a:off x="580694" y="2391659"/>
            <a:ext cx="612002" cy="21203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7591705" y="3196284"/>
            <a:ext cx="4121426" cy="212034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87927" y="5687632"/>
            <a:ext cx="10850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クリックする</a:t>
            </a:r>
            <a:r>
              <a:rPr lang="ja-JP" altLang="en-US" sz="2800" dirty="0"/>
              <a:t>と</a:t>
            </a:r>
            <a:r>
              <a:rPr kumimoji="1" lang="ja-JP" altLang="en-US" sz="2800" dirty="0" smtClean="0"/>
              <a:t>敵が倒されていた！（</a:t>
            </a:r>
            <a:r>
              <a:rPr lang="ja-JP" altLang="en-US" sz="2800" dirty="0" smtClean="0"/>
              <a:t>押す度に</a:t>
            </a:r>
            <a:r>
              <a:rPr kumimoji="1" lang="ja-JP" altLang="en-US" sz="2800" dirty="0" smtClean="0"/>
              <a:t>経験値がもらえていた！）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275713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簡単</a:t>
            </a:r>
            <a:r>
              <a:rPr lang="ja-JP" altLang="en-US" dirty="0" smtClean="0"/>
              <a:t>に言うと・・・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16007"/>
            <a:ext cx="3957136" cy="2382497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514969" y="4797686"/>
            <a:ext cx="41497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 smtClean="0"/>
              <a:t>SA</a:t>
            </a:r>
            <a:r>
              <a:rPr kumimoji="1" lang="en-US" altLang="ja-JP" sz="2400" dirty="0" smtClean="0"/>
              <a:t>NTENDO Scratch</a:t>
            </a:r>
            <a:r>
              <a:rPr kumimoji="1" lang="ja-JP" altLang="en-US" sz="2400" dirty="0" smtClean="0"/>
              <a:t>（経験値）</a:t>
            </a:r>
            <a:endParaRPr kumimoji="1" lang="ja-JP" altLang="en-US" sz="24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327014" y="3145645"/>
            <a:ext cx="60661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/>
              <a:t>×</a:t>
            </a:r>
            <a:r>
              <a:rPr kumimoji="1" lang="ja-JP" altLang="en-US" sz="2800" dirty="0" smtClean="0"/>
              <a:t>　　</a:t>
            </a:r>
            <a:r>
              <a:rPr kumimoji="1" lang="ja-JP" altLang="en-US" sz="2800" dirty="0" smtClean="0"/>
              <a:t>クリック</a:t>
            </a:r>
            <a:r>
              <a:rPr kumimoji="1" lang="ja-JP" altLang="en-US" sz="2800" dirty="0" smtClean="0"/>
              <a:t>した回数　</a:t>
            </a:r>
            <a:r>
              <a:rPr kumimoji="1" lang="ja-JP" altLang="en-US" sz="2800" dirty="0" smtClean="0"/>
              <a:t>＝</a:t>
            </a:r>
            <a:endParaRPr kumimoji="1" lang="ja-JP" altLang="en-US" sz="2800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1008" y="1874900"/>
            <a:ext cx="2723604" cy="2723604"/>
          </a:xfrm>
          <a:prstGeom prst="rect">
            <a:avLst/>
          </a:prstGeom>
        </p:spPr>
      </p:pic>
      <p:sp>
        <p:nvSpPr>
          <p:cNvPr id="11" name="テキスト ボックス 10"/>
          <p:cNvSpPr txBox="1"/>
          <p:nvPr/>
        </p:nvSpPr>
        <p:spPr>
          <a:xfrm>
            <a:off x="9553465" y="4736131"/>
            <a:ext cx="22711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強くなる！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76312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40" t="10301" r="29928" b="51022"/>
          <a:stretch/>
        </p:blipFill>
        <p:spPr>
          <a:xfrm>
            <a:off x="961320" y="1164989"/>
            <a:ext cx="8216348" cy="5274699"/>
          </a:xfrm>
        </p:spPr>
      </p:pic>
      <p:sp>
        <p:nvSpPr>
          <p:cNvPr id="5" name="テキスト ボックス 4"/>
          <p:cNvSpPr txBox="1"/>
          <p:nvPr/>
        </p:nvSpPr>
        <p:spPr>
          <a:xfrm>
            <a:off x="1099930" y="384313"/>
            <a:ext cx="92500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400" dirty="0" smtClean="0">
                <a:solidFill>
                  <a:srgbClr val="00B0F0"/>
                </a:solidFill>
              </a:rPr>
              <a:t>LV10</a:t>
            </a:r>
            <a:r>
              <a:rPr lang="ja-JP" altLang="en-US" sz="4400" dirty="0" smtClean="0">
                <a:solidFill>
                  <a:srgbClr val="00B0F0"/>
                </a:solidFill>
              </a:rPr>
              <a:t>にしよう！</a:t>
            </a:r>
            <a:endParaRPr kumimoji="1" lang="ja-JP" altLang="en-US" sz="4400" dirty="0">
              <a:solidFill>
                <a:srgbClr val="00B0F0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1294414" y="2097121"/>
            <a:ext cx="3551583" cy="96740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爆発 2 6"/>
          <p:cNvSpPr/>
          <p:nvPr/>
        </p:nvSpPr>
        <p:spPr>
          <a:xfrm>
            <a:off x="372851" y="3311026"/>
            <a:ext cx="5904381" cy="3375159"/>
          </a:xfrm>
          <a:prstGeom prst="irregularSeal2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0" dirty="0" smtClean="0"/>
              <a:t>敵を倒し姫を救い出せ！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289470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1099930" y="384313"/>
            <a:ext cx="9250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600" dirty="0" smtClean="0">
                <a:solidFill>
                  <a:srgbClr val="00B0F0"/>
                </a:solidFill>
              </a:rPr>
              <a:t>LV10</a:t>
            </a:r>
            <a:r>
              <a:rPr lang="ja-JP" altLang="en-US" sz="3600" dirty="0" smtClean="0">
                <a:solidFill>
                  <a:srgbClr val="00B0F0"/>
                </a:solidFill>
              </a:rPr>
              <a:t>にしよう！</a:t>
            </a:r>
            <a:endParaRPr kumimoji="1" lang="ja-JP" altLang="en-US" sz="3600" dirty="0">
              <a:solidFill>
                <a:srgbClr val="00B0F0"/>
              </a:solidFill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868" b="69082"/>
          <a:stretch/>
        </p:blipFill>
        <p:spPr>
          <a:xfrm>
            <a:off x="6862224" y="1292329"/>
            <a:ext cx="5077984" cy="4816788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751" y="1295688"/>
            <a:ext cx="5431650" cy="3938921"/>
          </a:xfrm>
          <a:prstGeom prst="rect">
            <a:avLst/>
          </a:prstGeom>
        </p:spPr>
      </p:pic>
      <p:sp>
        <p:nvSpPr>
          <p:cNvPr id="10" name="右矢印 9"/>
          <p:cNvSpPr/>
          <p:nvPr/>
        </p:nvSpPr>
        <p:spPr>
          <a:xfrm>
            <a:off x="5971256" y="2708557"/>
            <a:ext cx="689113" cy="11131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9024732" y="2637183"/>
            <a:ext cx="1192696" cy="38431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7257536" y="3360074"/>
            <a:ext cx="38212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 smtClean="0"/>
              <a:t>Intercept is off</a:t>
            </a:r>
            <a:r>
              <a:rPr lang="ja-JP" altLang="en-US" sz="2400" dirty="0" smtClean="0"/>
              <a:t>と書いてあるのを押して、</a:t>
            </a:r>
            <a:r>
              <a:rPr lang="en-US" altLang="ja-JP" sz="2400" dirty="0" smtClean="0">
                <a:solidFill>
                  <a:srgbClr val="FF0000"/>
                </a:solidFill>
              </a:rPr>
              <a:t>OFF</a:t>
            </a:r>
            <a:r>
              <a:rPr kumimoji="1" lang="ja-JP" altLang="en-US" sz="2400" dirty="0" smtClean="0">
                <a:solidFill>
                  <a:srgbClr val="FF0000"/>
                </a:solidFill>
              </a:rPr>
              <a:t>を</a:t>
            </a:r>
            <a:r>
              <a:rPr kumimoji="1" lang="en-US" altLang="ja-JP" sz="2400" dirty="0" smtClean="0">
                <a:solidFill>
                  <a:srgbClr val="FF0000"/>
                </a:solidFill>
              </a:rPr>
              <a:t>ON</a:t>
            </a:r>
            <a:r>
              <a:rPr kumimoji="1" lang="ja-JP" altLang="en-US" sz="2400" dirty="0" smtClean="0">
                <a:solidFill>
                  <a:srgbClr val="FF0000"/>
                </a:solidFill>
              </a:rPr>
              <a:t>に切り替えよう！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828800" y="5724939"/>
            <a:ext cx="8044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dirty="0" smtClean="0"/>
              <a:t>この手順が終わったら敵を倒そう！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79153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1099930" y="384313"/>
            <a:ext cx="9250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600" dirty="0" smtClean="0">
                <a:solidFill>
                  <a:srgbClr val="00B0F0"/>
                </a:solidFill>
              </a:rPr>
              <a:t>LV10</a:t>
            </a:r>
            <a:r>
              <a:rPr lang="ja-JP" altLang="en-US" sz="3600" dirty="0" smtClean="0">
                <a:solidFill>
                  <a:srgbClr val="00B0F0"/>
                </a:solidFill>
              </a:rPr>
              <a:t>にしよう！</a:t>
            </a:r>
            <a:endParaRPr kumimoji="1" lang="ja-JP" altLang="en-US" sz="3600" dirty="0">
              <a:solidFill>
                <a:srgbClr val="00B0F0"/>
              </a:solidFill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35" y="1469494"/>
            <a:ext cx="4987890" cy="3776839"/>
          </a:xfrm>
          <a:prstGeom prst="rect">
            <a:avLst/>
          </a:prstGeom>
        </p:spPr>
      </p:pic>
      <p:sp>
        <p:nvSpPr>
          <p:cNvPr id="11" name="右矢印 10"/>
          <p:cNvSpPr/>
          <p:nvPr/>
        </p:nvSpPr>
        <p:spPr>
          <a:xfrm>
            <a:off x="5724939" y="3107650"/>
            <a:ext cx="689113" cy="11131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604" b="68984"/>
          <a:stretch/>
        </p:blipFill>
        <p:spPr>
          <a:xfrm>
            <a:off x="6681544" y="1030644"/>
            <a:ext cx="5117741" cy="4654539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796040" y="5685183"/>
            <a:ext cx="36594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ここで通信が止まる！</a:t>
            </a:r>
            <a:endParaRPr kumimoji="1" lang="ja-JP" altLang="en-US" sz="2800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6861591" y="5604287"/>
            <a:ext cx="3600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なんか入ってる！</a:t>
            </a:r>
            <a:endParaRPr kumimoji="1" lang="ja-JP" altLang="en-US" sz="2400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861591" y="6065952"/>
            <a:ext cx="36910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これは敵を倒した証拠！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44293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1099930" y="384313"/>
            <a:ext cx="9250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600" dirty="0" smtClean="0">
                <a:solidFill>
                  <a:srgbClr val="00B0F0"/>
                </a:solidFill>
              </a:rPr>
              <a:t>LV10</a:t>
            </a:r>
            <a:r>
              <a:rPr lang="ja-JP" altLang="en-US" sz="3600" dirty="0" smtClean="0">
                <a:solidFill>
                  <a:srgbClr val="00B0F0"/>
                </a:solidFill>
              </a:rPr>
              <a:t>にしよう！</a:t>
            </a:r>
            <a:endParaRPr kumimoji="1" lang="ja-JP" altLang="en-US" sz="3600" dirty="0">
              <a:solidFill>
                <a:srgbClr val="00B0F0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30088" y="6003235"/>
            <a:ext cx="4850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この内容を</a:t>
            </a:r>
            <a:r>
              <a:rPr kumimoji="1" lang="ja-JP" altLang="en-US" sz="2400" dirty="0" smtClean="0">
                <a:solidFill>
                  <a:srgbClr val="FF0000"/>
                </a:solidFill>
              </a:rPr>
              <a:t>Ｃｔｒｌ＋Ｃ</a:t>
            </a:r>
            <a:r>
              <a:rPr kumimoji="1" lang="ja-JP" altLang="en-US" sz="2400" dirty="0" smtClean="0"/>
              <a:t>でコピーしよう！</a:t>
            </a:r>
            <a:endParaRPr kumimoji="1" lang="ja-JP" altLang="en-US" sz="2400" dirty="0"/>
          </a:p>
        </p:txBody>
      </p:sp>
      <p:sp>
        <p:nvSpPr>
          <p:cNvPr id="9" name="正方形/長方形 8"/>
          <p:cNvSpPr/>
          <p:nvPr/>
        </p:nvSpPr>
        <p:spPr>
          <a:xfrm>
            <a:off x="2156792" y="6037535"/>
            <a:ext cx="1171294" cy="35780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3681239" y="6044882"/>
            <a:ext cx="265043" cy="35780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右矢印 10"/>
          <p:cNvSpPr/>
          <p:nvPr/>
        </p:nvSpPr>
        <p:spPr>
          <a:xfrm>
            <a:off x="5724939" y="3107650"/>
            <a:ext cx="689113" cy="11131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659" b="70048"/>
          <a:stretch/>
        </p:blipFill>
        <p:spPr>
          <a:xfrm>
            <a:off x="296973" y="1243915"/>
            <a:ext cx="5316525" cy="4698246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622" b="69082"/>
          <a:stretch/>
        </p:blipFill>
        <p:spPr>
          <a:xfrm>
            <a:off x="6525493" y="1243915"/>
            <a:ext cx="4844872" cy="4556729"/>
          </a:xfrm>
          <a:prstGeom prst="rect">
            <a:avLst/>
          </a:prstGeom>
        </p:spPr>
      </p:pic>
      <p:sp>
        <p:nvSpPr>
          <p:cNvPr id="15" name="正方形/長方形 14"/>
          <p:cNvSpPr/>
          <p:nvPr/>
        </p:nvSpPr>
        <p:spPr>
          <a:xfrm>
            <a:off x="8705068" y="1708628"/>
            <a:ext cx="675859" cy="24034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6807703" y="5992954"/>
            <a:ext cx="42804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>
                <a:solidFill>
                  <a:srgbClr val="FF0000"/>
                </a:solidFill>
              </a:rPr>
              <a:t>Ｃｔｒｌ＋Ｖ</a:t>
            </a:r>
            <a:r>
              <a:rPr kumimoji="1" lang="ja-JP" altLang="en-US" sz="2400" dirty="0" smtClean="0"/>
              <a:t>で内容を貼り付ける！</a:t>
            </a:r>
            <a:endParaRPr kumimoji="1" lang="ja-JP" altLang="en-US" sz="2400" dirty="0"/>
          </a:p>
        </p:txBody>
      </p:sp>
      <p:sp>
        <p:nvSpPr>
          <p:cNvPr id="17" name="正方形/長方形 16"/>
          <p:cNvSpPr/>
          <p:nvPr/>
        </p:nvSpPr>
        <p:spPr>
          <a:xfrm>
            <a:off x="6886116" y="6003235"/>
            <a:ext cx="1236391" cy="35780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8440025" y="6036924"/>
            <a:ext cx="265043" cy="35780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5531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099930" y="384313"/>
            <a:ext cx="9250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600" dirty="0" smtClean="0">
                <a:solidFill>
                  <a:srgbClr val="00B0F0"/>
                </a:solidFill>
              </a:rPr>
              <a:t>LV10</a:t>
            </a:r>
            <a:r>
              <a:rPr lang="ja-JP" altLang="en-US" sz="3600" dirty="0" smtClean="0">
                <a:solidFill>
                  <a:srgbClr val="00B0F0"/>
                </a:solidFill>
              </a:rPr>
              <a:t>にしよう！</a:t>
            </a:r>
            <a:endParaRPr kumimoji="1" lang="ja-JP" altLang="en-US" sz="3600" dirty="0">
              <a:solidFill>
                <a:srgbClr val="00B0F0"/>
              </a:solidFill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263" b="67729"/>
          <a:stretch/>
        </p:blipFill>
        <p:spPr>
          <a:xfrm>
            <a:off x="487929" y="1364973"/>
            <a:ext cx="11297745" cy="4572001"/>
          </a:xfrm>
          <a:prstGeom prst="rect">
            <a:avLst/>
          </a:prstGeom>
        </p:spPr>
      </p:pic>
      <p:sp>
        <p:nvSpPr>
          <p:cNvPr id="6" name="正方形/長方形 5"/>
          <p:cNvSpPr/>
          <p:nvPr/>
        </p:nvSpPr>
        <p:spPr>
          <a:xfrm>
            <a:off x="580694" y="2494632"/>
            <a:ext cx="612002" cy="21203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7566991" y="3260035"/>
            <a:ext cx="4121426" cy="212034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80694" y="6096418"/>
            <a:ext cx="96343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 smtClean="0"/>
              <a:t>Sand</a:t>
            </a:r>
            <a:r>
              <a:rPr kumimoji="1" lang="ja-JP" altLang="en-US" sz="3200" dirty="0" smtClean="0"/>
              <a:t>を押すと押した数だけ経験値がもらえる！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969966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1099930" y="384313"/>
            <a:ext cx="9250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600" dirty="0" smtClean="0">
                <a:solidFill>
                  <a:srgbClr val="00B0F0"/>
                </a:solidFill>
              </a:rPr>
              <a:t>LV10</a:t>
            </a:r>
            <a:r>
              <a:rPr lang="ja-JP" altLang="en-US" sz="3600" dirty="0" smtClean="0">
                <a:solidFill>
                  <a:srgbClr val="00B0F0"/>
                </a:solidFill>
              </a:rPr>
              <a:t>にしよう！</a:t>
            </a:r>
            <a:endParaRPr kumimoji="1" lang="ja-JP" altLang="en-US" sz="3600" dirty="0">
              <a:solidFill>
                <a:srgbClr val="00B0F0"/>
              </a:solidFill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171" t="26280" r="42338" b="57102"/>
          <a:stretch/>
        </p:blipFill>
        <p:spPr>
          <a:xfrm>
            <a:off x="568052" y="1152940"/>
            <a:ext cx="4227443" cy="3909249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4948076" y="1152940"/>
            <a:ext cx="68248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/>
              <a:t>Sand</a:t>
            </a:r>
            <a:r>
              <a:rPr kumimoji="1" lang="ja-JP" altLang="en-US" sz="2800" dirty="0" smtClean="0"/>
              <a:t>を押したときこの画面が出てきたら・・・</a:t>
            </a:r>
            <a:endParaRPr kumimoji="1" lang="ja-JP" altLang="en-US" sz="28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982818" y="2134675"/>
            <a:ext cx="53671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 smtClean="0">
                <a:solidFill>
                  <a:srgbClr val="FF0000"/>
                </a:solidFill>
              </a:rPr>
              <a:t>Host:127.0</a:t>
            </a:r>
            <a:r>
              <a:rPr lang="en-US" altLang="ja-JP" sz="3600" dirty="0" smtClean="0">
                <a:solidFill>
                  <a:srgbClr val="FF0000"/>
                </a:solidFill>
              </a:rPr>
              <a:t>.</a:t>
            </a:r>
            <a:r>
              <a:rPr kumimoji="1" lang="en-US" altLang="ja-JP" sz="3600" dirty="0" smtClean="0">
                <a:solidFill>
                  <a:srgbClr val="FF0000"/>
                </a:solidFill>
              </a:rPr>
              <a:t>0.1</a:t>
            </a:r>
          </a:p>
          <a:p>
            <a:r>
              <a:rPr lang="en-US" altLang="ja-JP" sz="3600" dirty="0" smtClean="0">
                <a:solidFill>
                  <a:srgbClr val="FF0000"/>
                </a:solidFill>
              </a:rPr>
              <a:t>Port:80</a:t>
            </a:r>
          </a:p>
          <a:p>
            <a:r>
              <a:rPr lang="ja-JP" altLang="en-US" sz="3600" dirty="0" smtClean="0"/>
              <a:t>と入力して</a:t>
            </a:r>
            <a:r>
              <a:rPr lang="en-US" altLang="ja-JP" sz="3600" dirty="0" smtClean="0"/>
              <a:t>OK</a:t>
            </a:r>
            <a:r>
              <a:rPr lang="ja-JP" altLang="en-US" sz="3600" dirty="0" smtClean="0"/>
              <a:t>を押そう！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150790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868" b="81395"/>
          <a:stretch/>
        </p:blipFill>
        <p:spPr>
          <a:xfrm>
            <a:off x="1412716" y="959269"/>
            <a:ext cx="7635654" cy="4352765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6069496" y="3564835"/>
            <a:ext cx="26239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 smtClean="0">
                <a:solidFill>
                  <a:srgbClr val="FF0000"/>
                </a:solidFill>
              </a:rPr>
              <a:t>O</a:t>
            </a:r>
            <a:r>
              <a:rPr lang="en-US" altLang="ja-JP" sz="2400" dirty="0">
                <a:solidFill>
                  <a:srgbClr val="FF0000"/>
                </a:solidFill>
              </a:rPr>
              <a:t>N</a:t>
            </a:r>
            <a:r>
              <a:rPr kumimoji="1" lang="ja-JP" altLang="en-US" sz="2400" dirty="0" smtClean="0">
                <a:solidFill>
                  <a:srgbClr val="FF0000"/>
                </a:solidFill>
              </a:rPr>
              <a:t>を</a:t>
            </a:r>
            <a:r>
              <a:rPr kumimoji="1" lang="en-US" altLang="ja-JP" sz="2400" dirty="0" smtClean="0">
                <a:solidFill>
                  <a:srgbClr val="FF0000"/>
                </a:solidFill>
              </a:rPr>
              <a:t>OFF</a:t>
            </a:r>
            <a:r>
              <a:rPr kumimoji="1" lang="ja-JP" altLang="en-US" sz="2400" dirty="0" smtClean="0">
                <a:solidFill>
                  <a:srgbClr val="FF0000"/>
                </a:solidFill>
              </a:rPr>
              <a:t>にする！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099930" y="384313"/>
            <a:ext cx="9250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600" dirty="0" smtClean="0">
                <a:solidFill>
                  <a:srgbClr val="00B0F0"/>
                </a:solidFill>
              </a:rPr>
              <a:t>LV10</a:t>
            </a:r>
            <a:r>
              <a:rPr lang="ja-JP" altLang="en-US" sz="3600" dirty="0" smtClean="0">
                <a:solidFill>
                  <a:srgbClr val="00B0F0"/>
                </a:solidFill>
              </a:rPr>
              <a:t>にしよう！</a:t>
            </a:r>
            <a:endParaRPr kumimoji="1" lang="ja-JP" altLang="en-US" sz="3600" dirty="0">
              <a:solidFill>
                <a:srgbClr val="00B0F0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434873" y="5669843"/>
            <a:ext cx="3591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 smtClean="0"/>
              <a:t>通信が始まる！</a:t>
            </a:r>
            <a:endParaRPr kumimoji="1" lang="ja-JP" altLang="en-US" sz="3600" dirty="0"/>
          </a:p>
        </p:txBody>
      </p:sp>
      <p:sp>
        <p:nvSpPr>
          <p:cNvPr id="10" name="正方形/長方形 9"/>
          <p:cNvSpPr/>
          <p:nvPr/>
        </p:nvSpPr>
        <p:spPr>
          <a:xfrm>
            <a:off x="3368970" y="1634373"/>
            <a:ext cx="877045" cy="41233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6411061" y="3062766"/>
            <a:ext cx="1591461" cy="42918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5960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099930" y="384313"/>
            <a:ext cx="9250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600" dirty="0" smtClean="0">
                <a:solidFill>
                  <a:srgbClr val="00B0F0"/>
                </a:solidFill>
              </a:rPr>
              <a:t>LV10</a:t>
            </a:r>
            <a:r>
              <a:rPr lang="ja-JP" altLang="en-US" sz="3600" dirty="0" smtClean="0">
                <a:solidFill>
                  <a:srgbClr val="00B0F0"/>
                </a:solidFill>
              </a:rPr>
              <a:t>にしよう！</a:t>
            </a:r>
            <a:endParaRPr kumimoji="1" lang="ja-JP" altLang="en-US" sz="3600" dirty="0">
              <a:solidFill>
                <a:srgbClr val="00B0F0"/>
              </a:solidFill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51" t="10628" r="30512" b="51498"/>
          <a:stretch/>
        </p:blipFill>
        <p:spPr>
          <a:xfrm>
            <a:off x="1099930" y="1030644"/>
            <a:ext cx="7288695" cy="4892413"/>
          </a:xfrm>
          <a:prstGeom prst="rect">
            <a:avLst/>
          </a:prstGeom>
        </p:spPr>
      </p:pic>
      <p:sp>
        <p:nvSpPr>
          <p:cNvPr id="7" name="正方形/長方形 6"/>
          <p:cNvSpPr/>
          <p:nvPr/>
        </p:nvSpPr>
        <p:spPr>
          <a:xfrm>
            <a:off x="6462405" y="1307667"/>
            <a:ext cx="1616765" cy="136497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027043" y="5923057"/>
            <a:ext cx="9395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レベル</a:t>
            </a:r>
            <a:r>
              <a:rPr lang="ja-JP" altLang="en-US" sz="2400" dirty="0" smtClean="0"/>
              <a:t>が上がって</a:t>
            </a:r>
            <a:r>
              <a:rPr lang="en-US" altLang="ja-JP" sz="2400" dirty="0" smtClean="0"/>
              <a:t>FLAG1</a:t>
            </a:r>
            <a:r>
              <a:rPr lang="ja-JP" altLang="en-US" sz="2400" dirty="0" smtClean="0"/>
              <a:t>に</a:t>
            </a:r>
            <a:r>
              <a:rPr lang="en-US" altLang="ja-JP" sz="2400" dirty="0" smtClean="0"/>
              <a:t>LV10</a:t>
            </a:r>
            <a:r>
              <a:rPr lang="ja-JP" altLang="en-US" sz="2400" dirty="0" smtClean="0"/>
              <a:t>達成のメッセージが出てくる！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35793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ファセット">
  <a:themeElements>
    <a:clrScheme name="ユーザー定義 2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ファセット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ファセッ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407</TotalTime>
  <Words>232</Words>
  <Application>Microsoft Office PowerPoint</Application>
  <PresentationFormat>ワイド画面</PresentationFormat>
  <Paragraphs>37</Paragraphs>
  <Slides>13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8" baseType="lpstr">
      <vt:lpstr>メイリオ</vt:lpstr>
      <vt:lpstr>Arial</vt:lpstr>
      <vt:lpstr>Trebuchet MS</vt:lpstr>
      <vt:lpstr>Wingdings 3</vt:lpstr>
      <vt:lpstr>ファセット</vt:lpstr>
      <vt:lpstr>（仮）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何が起こったのか（説明）</vt:lpstr>
      <vt:lpstr>何が起こったのか（説明）</vt:lpstr>
      <vt:lpstr>何が起こったのか（説明）</vt:lpstr>
      <vt:lpstr>簡単に言うと・・・</vt:lpstr>
    </vt:vector>
  </TitlesOfParts>
  <Company>情報科学専門学校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仮（仮）</dc:title>
  <dc:creator>本多 直史</dc:creator>
  <cp:lastModifiedBy>大野樹理</cp:lastModifiedBy>
  <cp:revision>37</cp:revision>
  <dcterms:created xsi:type="dcterms:W3CDTF">2020-06-01T00:36:14Z</dcterms:created>
  <dcterms:modified xsi:type="dcterms:W3CDTF">2020-06-24T04:17:11Z</dcterms:modified>
</cp:coreProperties>
</file>