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41763-E3D6-454D-A96C-54928D3C782E}" type="datetimeFigureOut">
              <a:rPr lang="en-US" smtClean="0"/>
              <a:t>7/3/12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F467C-77CC-4DBE-95F9-DAB003989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4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467C-77CC-4DBE-95F9-DAB0039894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53F6CAA-E667-4395-B88C-441A06ABB72C}" type="datetimeFigureOut">
              <a:rPr lang="en-US" smtClean="0"/>
              <a:t>7/3/12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D772DE-11BE-4FCC-A71F-474A77FE32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osport.ucdavis.edu/lab-meetings/KalmanFilterPresentation" TargetMode="External"/><Relationship Id="rId4" Type="http://schemas.openxmlformats.org/officeDocument/2006/relationships/hyperlink" Target="http://www.mathworks.com/help/toolbox/simulink/ug/bszo62g.html" TargetMode="External"/><Relationship Id="rId5" Type="http://schemas.openxmlformats.org/officeDocument/2006/relationships/hyperlink" Target="http://en.wikipedia.org/wiki/Kalman_fi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udacity.com/CS373%20Kalman%20Filter%20Matric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unchpad.net/kalmanfilterim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696200" cy="838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KALMAN FILTER Overview: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Consists of two phases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/>
              <a:t>Time Update (“predict”)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/>
              <a:t>Measurement Update (“correct”)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724400"/>
          </a:xfrm>
          <a:ln>
            <a:solidFill>
              <a:srgbClr val="6EA0B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http://wiki.udacity.com/CS373%20Kalman%20Filter%20Matrices#Part_I_-_Who_is_Who_in_the_Land_of_Kalman_Filters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http://biosport.ucdavis.edu/lab-meetings/KalmanFilterPresentation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http://www.mathworks.com/help/toolbox/simulink/ug/bszo62g.html#bspqkec-3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http://en.wikipedia.org/wiki/Kalman_filter</a:t>
            </a:r>
            <a:endParaRPr lang="en-US" dirty="0" smtClean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/wiki/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Hat_matrix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 Process noise 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US" dirty="0" smtClean="0"/>
              <a:t>Q = F R F</a:t>
            </a:r>
            <a:r>
              <a:rPr lang="en-US" baseline="30000" dirty="0" smtClean="0"/>
              <a:t>T</a:t>
            </a:r>
          </a:p>
          <a:p>
            <a:endParaRPr lang="en-US" baseline="30000" dirty="0" smtClean="0"/>
          </a:p>
          <a:p>
            <a:r>
              <a:rPr lang="en-US" baseline="30000" dirty="0">
                <a:solidFill>
                  <a:srgbClr val="A8C6D0"/>
                </a:solidFill>
              </a:rPr>
              <a:t>http://</a:t>
            </a:r>
            <a:r>
              <a:rPr lang="en-US" baseline="30000" dirty="0" err="1">
                <a:solidFill>
                  <a:srgbClr val="A8C6D0"/>
                </a:solidFill>
              </a:rPr>
              <a:t>biosport.ucdavis.edu</a:t>
            </a:r>
            <a:r>
              <a:rPr lang="en-US" baseline="30000" dirty="0">
                <a:solidFill>
                  <a:srgbClr val="A8C6D0"/>
                </a:solidFill>
              </a:rPr>
              <a:t>/lab-meetings/</a:t>
            </a:r>
            <a:r>
              <a:rPr lang="en-US" baseline="30000" dirty="0" err="1">
                <a:solidFill>
                  <a:srgbClr val="A8C6D0"/>
                </a:solidFill>
              </a:rPr>
              <a:t>KalmanFilterPresentation</a:t>
            </a:r>
            <a:endParaRPr lang="en-US" baseline="30000" dirty="0">
              <a:solidFill>
                <a:srgbClr val="A8C6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7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410200" cy="2285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1) Time Update (“predict”):</a:t>
            </a:r>
          </a:p>
          <a:p>
            <a:pPr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k+1</a:t>
            </a:r>
            <a:r>
              <a:rPr lang="en-US" dirty="0" smtClean="0"/>
              <a:t>= Ax + Bu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en-US" baseline="-25000" dirty="0" smtClean="0"/>
              <a:t>k+1</a:t>
            </a:r>
            <a:r>
              <a:rPr lang="en-US" dirty="0" smtClean="0"/>
              <a:t> = </a:t>
            </a:r>
            <a:r>
              <a:rPr lang="en-US" dirty="0" err="1" smtClean="0"/>
              <a:t>AP</a:t>
            </a:r>
            <a:r>
              <a:rPr lang="en-US" baseline="-25000" dirty="0" err="1" smtClean="0"/>
              <a:t>k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smtClean="0"/>
              <a:t> + Q </a:t>
            </a:r>
          </a:p>
          <a:p>
            <a:pPr>
              <a:buNone/>
            </a:pPr>
            <a:r>
              <a:rPr lang="en-US" dirty="0" smtClean="0"/>
              <a:t>z = </a:t>
            </a:r>
            <a:r>
              <a:rPr lang="en-US" dirty="0" err="1" smtClean="0"/>
              <a:t>Hx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056686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: a vector (n by 1 matrix); each component represents a </a:t>
            </a:r>
            <a:r>
              <a:rPr lang="en-US" b="1" i="1" u="sng" dirty="0" smtClean="0"/>
              <a:t>variable</a:t>
            </a:r>
            <a:r>
              <a:rPr lang="en-US" dirty="0" smtClean="0"/>
              <a:t> in the system.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., x = [position, velocity, acceleration]</a:t>
            </a:r>
          </a:p>
          <a:p>
            <a:endParaRPr lang="en-US" dirty="0"/>
          </a:p>
          <a:p>
            <a:r>
              <a:rPr lang="en-US" b="1" dirty="0" smtClean="0"/>
              <a:t>A</a:t>
            </a:r>
            <a:r>
              <a:rPr lang="en-US" dirty="0" smtClean="0"/>
              <a:t>: an [n by n] matrix, the state matrix (AKA the update matrix)</a:t>
            </a:r>
          </a:p>
          <a:p>
            <a:r>
              <a:rPr lang="en-US" dirty="0" smtClean="0"/>
              <a:t>(where n is the number of </a:t>
            </a:r>
            <a:r>
              <a:rPr lang="en-US" b="1" i="1" u="sng" dirty="0" smtClean="0"/>
              <a:t>variables</a:t>
            </a:r>
            <a:r>
              <a:rPr lang="en-US" dirty="0" smtClean="0"/>
              <a:t> in our system.)</a:t>
            </a:r>
          </a:p>
          <a:p>
            <a:endParaRPr lang="en-US" dirty="0"/>
          </a:p>
          <a:p>
            <a:r>
              <a:rPr lang="en-US" b="1" dirty="0" smtClean="0"/>
              <a:t>B and u</a:t>
            </a:r>
            <a:r>
              <a:rPr lang="en-US" dirty="0" smtClean="0"/>
              <a:t>: control input.</a:t>
            </a:r>
          </a:p>
          <a:p>
            <a:r>
              <a:rPr lang="en-US" dirty="0" smtClean="0"/>
              <a:t>Represent the change to x that we cause. Most of the time, it can be assumed to be 0</a:t>
            </a:r>
          </a:p>
          <a:p>
            <a:endParaRPr lang="en-US" dirty="0"/>
          </a:p>
          <a:p>
            <a:r>
              <a:rPr lang="en-US" b="1" dirty="0" smtClean="0"/>
              <a:t>P</a:t>
            </a:r>
            <a:r>
              <a:rPr lang="en-US" dirty="0" smtClean="0"/>
              <a:t>: The state covariance matrix, represents the relationship between each </a:t>
            </a:r>
            <a:r>
              <a:rPr lang="en-US" b="1" i="1" u="sng" dirty="0" smtClean="0"/>
              <a:t>variable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Suppose x [temperature, </a:t>
            </a:r>
            <a:r>
              <a:rPr lang="en-US" dirty="0" err="1" smtClean="0"/>
              <a:t>change_in_temp</a:t>
            </a:r>
            <a:r>
              <a:rPr lang="en-US" dirty="0" smtClean="0"/>
              <a:t>] =&gt; P = {[a, 0], </a:t>
            </a:r>
            <a:r>
              <a:rPr lang="en-US" dirty="0"/>
              <a:t>[</a:t>
            </a:r>
            <a:r>
              <a:rPr lang="en-US" dirty="0" smtClean="0"/>
              <a:t>0, b]}</a:t>
            </a:r>
          </a:p>
          <a:p>
            <a:r>
              <a:rPr lang="en-US" dirty="0" smtClean="0"/>
              <a:t>Where a and b are the variance of temperature and </a:t>
            </a:r>
            <a:r>
              <a:rPr lang="en-US" dirty="0" err="1" smtClean="0"/>
              <a:t>change_in_temp</a:t>
            </a:r>
            <a:r>
              <a:rPr lang="en-US" dirty="0" smtClean="0"/>
              <a:t>, respectively</a:t>
            </a:r>
          </a:p>
          <a:p>
            <a:r>
              <a:rPr lang="en-US" dirty="0" smtClean="0"/>
              <a:t>P[0][[1] = 0 and P[1][1] = 0 because there is no relationship between “temperature” and “</a:t>
            </a:r>
            <a:r>
              <a:rPr lang="en-US" dirty="0" err="1" smtClean="0"/>
              <a:t>change_in_temp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b="1" dirty="0" smtClean="0"/>
              <a:t>Q</a:t>
            </a:r>
            <a:r>
              <a:rPr lang="en-US" dirty="0" smtClean="0"/>
              <a:t>: process noise covariance matrix (the filter’s noise), describes the error in P</a:t>
            </a:r>
          </a:p>
          <a:p>
            <a:r>
              <a:rPr lang="en-US" b="1" dirty="0" smtClean="0"/>
              <a:t>H</a:t>
            </a:r>
            <a:r>
              <a:rPr lang="en-US" dirty="0" smtClean="0"/>
              <a:t>: the observation matrix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8763000" cy="22098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2) Measurement Update(“correct”):</a:t>
            </a:r>
          </a:p>
          <a:p>
            <a:pPr>
              <a:buNone/>
            </a:pPr>
            <a:r>
              <a:rPr lang="en-US" dirty="0" smtClean="0"/>
              <a:t>K</a:t>
            </a:r>
            <a:r>
              <a:rPr lang="en-US" baseline="-25000" dirty="0" smtClean="0"/>
              <a:t>k+1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r>
              <a:rPr lang="en-US" dirty="0" err="1" smtClean="0"/>
              <a:t>H</a:t>
            </a:r>
            <a:r>
              <a:rPr lang="en-US" baseline="30000" dirty="0" err="1" smtClean="0"/>
              <a:t>T</a:t>
            </a:r>
            <a:r>
              <a:rPr lang="en-US" dirty="0" smtClean="0"/>
              <a:t>(H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r>
              <a:rPr lang="en-US" dirty="0" err="1" smtClean="0"/>
              <a:t>H</a:t>
            </a:r>
            <a:r>
              <a:rPr lang="en-US" baseline="30000" dirty="0" err="1" smtClean="0"/>
              <a:t>T</a:t>
            </a:r>
            <a:r>
              <a:rPr lang="en-US" dirty="0" smtClean="0"/>
              <a:t> + R)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k+1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+ K(z</a:t>
            </a:r>
            <a:r>
              <a:rPr lang="en-US" baseline="-25000" dirty="0" smtClean="0"/>
              <a:t>k+1</a:t>
            </a:r>
            <a:r>
              <a:rPr lang="en-US" dirty="0" smtClean="0"/>
              <a:t> − </a:t>
            </a:r>
            <a:r>
              <a:rPr lang="en-US" dirty="0" err="1" smtClean="0"/>
              <a:t>Hx</a:t>
            </a:r>
            <a:r>
              <a:rPr lang="en-US" baseline="-25000" dirty="0" err="1" smtClean="0"/>
              <a:t>k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P</a:t>
            </a:r>
            <a:r>
              <a:rPr lang="en-US" baseline="-25000" dirty="0" smtClean="0"/>
              <a:t>k+1</a:t>
            </a:r>
            <a:r>
              <a:rPr lang="en-US" dirty="0" smtClean="0"/>
              <a:t> = (I −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k</a:t>
            </a:r>
            <a:r>
              <a:rPr lang="en-US" dirty="0" err="1" smtClean="0"/>
              <a:t>H</a:t>
            </a:r>
            <a:r>
              <a:rPr lang="en-US" dirty="0" smtClean="0"/>
              <a:t>)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670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K:</a:t>
            </a:r>
            <a:r>
              <a:rPr lang="en-US" dirty="0" smtClean="0"/>
              <a:t> the </a:t>
            </a:r>
            <a:r>
              <a:rPr lang="en-US" dirty="0" err="1" smtClean="0"/>
              <a:t>Kalman</a:t>
            </a:r>
            <a:r>
              <a:rPr lang="en-US" dirty="0" smtClean="0"/>
              <a:t> Gain</a:t>
            </a:r>
          </a:p>
          <a:p>
            <a:endParaRPr lang="en-US" b="1" dirty="0"/>
          </a:p>
          <a:p>
            <a:r>
              <a:rPr lang="en-US" b="1" dirty="0" smtClean="0"/>
              <a:t>R</a:t>
            </a:r>
            <a:r>
              <a:rPr lang="en-US" dirty="0" smtClean="0"/>
              <a:t>: Measurement noise covariance matrix(relates to the sensors' noise)</a:t>
            </a:r>
          </a:p>
          <a:p>
            <a:r>
              <a:rPr lang="en-US" dirty="0" smtClean="0"/>
              <a:t>==&gt; Represents the relationship </a:t>
            </a:r>
            <a:r>
              <a:rPr lang="en-US" dirty="0" err="1" smtClean="0"/>
              <a:t>betweem</a:t>
            </a:r>
            <a:r>
              <a:rPr lang="en-US" dirty="0" smtClean="0"/>
              <a:t> multiple sensors' noise</a:t>
            </a:r>
          </a:p>
          <a:p>
            <a:r>
              <a:rPr lang="en-US" dirty="0" smtClean="0"/>
              <a:t>==&gt; If there is only one sensor, ==&gt; its just R(k) = [v]. (v is variance of the one sensor)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the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Vector </a:t>
            </a:r>
            <a:r>
              <a:rPr lang="en-US" b="1" dirty="0" smtClean="0"/>
              <a:t>x</a:t>
            </a:r>
            <a:r>
              <a:rPr lang="en-US" dirty="0" smtClean="0"/>
              <a:t> = {x, y,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, a</a:t>
            </a:r>
            <a:r>
              <a:rPr lang="en-US" baseline="-25000" dirty="0" smtClean="0"/>
              <a:t>x</a:t>
            </a:r>
            <a:r>
              <a:rPr lang="en-US" dirty="0" smtClean="0"/>
              <a:t>, a</a:t>
            </a:r>
            <a:r>
              <a:rPr lang="en-US" baseline="-25000" dirty="0" smtClean="0"/>
              <a:t>y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x = x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y = y</a:t>
            </a:r>
            <a:r>
              <a:rPr lang="en-US" baseline="-25000" dirty="0" smtClean="0"/>
              <a:t>0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= v</a:t>
            </a:r>
            <a:r>
              <a:rPr lang="en-US" baseline="-25000" dirty="0" smtClean="0"/>
              <a:t>x0</a:t>
            </a:r>
            <a:r>
              <a:rPr lang="en-US" dirty="0" smtClean="0"/>
              <a:t> + a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= v</a:t>
            </a:r>
            <a:r>
              <a:rPr lang="en-US" baseline="-25000" dirty="0" smtClean="0"/>
              <a:t>y0</a:t>
            </a:r>
            <a:r>
              <a:rPr lang="en-US" dirty="0" smtClean="0"/>
              <a:t> + a</a:t>
            </a:r>
            <a:r>
              <a:rPr lang="en-US" baseline="-25000" dirty="0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l-GR" dirty="0" smtClean="0"/>
              <a:t>α</a:t>
            </a:r>
            <a:r>
              <a:rPr lang="en-US" dirty="0" smtClean="0"/>
              <a:t> (const)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y</a:t>
            </a:r>
            <a:r>
              <a:rPr lang="en-US" dirty="0" smtClean="0"/>
              <a:t> = </a:t>
            </a:r>
            <a:r>
              <a:rPr lang="el-GR" dirty="0" smtClean="0"/>
              <a:t>β</a:t>
            </a:r>
            <a:r>
              <a:rPr lang="en-US" dirty="0" smtClean="0"/>
              <a:t> (const)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 and u can be 0 (no control input)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534400" cy="4525963"/>
          </a:xfrm>
        </p:spPr>
        <p:txBody>
          <a:bodyPr/>
          <a:lstStyle/>
          <a:p>
            <a:r>
              <a:rPr lang="en-US" dirty="0" smtClean="0"/>
              <a:t>The state matrix </a:t>
            </a:r>
            <a:r>
              <a:rPr lang="en-US" b="1" dirty="0" smtClean="0"/>
              <a:t>A: </a:t>
            </a:r>
          </a:p>
          <a:p>
            <a:pPr>
              <a:buNone/>
            </a:pPr>
            <a:r>
              <a:rPr lang="en-US" b="1" dirty="0" smtClean="0"/>
              <a:t>(the coefficients of each variable in vector x)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09663" y="1752600"/>
          <a:ext cx="6088062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955520" imgH="1346040" progId="Equation.3">
                  <p:embed/>
                </p:oleObj>
              </mc:Choice>
              <mc:Fallback>
                <p:oleObj name="Equation" r:id="rId3" imgW="195552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1752600"/>
                        <a:ext cx="6088062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The state covariance matrix P</a:t>
            </a:r>
          </a:p>
          <a:p>
            <a:pPr>
              <a:buNone/>
            </a:pPr>
            <a:r>
              <a:rPr lang="en-US" dirty="0" smtClean="0"/>
              <a:t>We can assume P</a:t>
            </a:r>
            <a:r>
              <a:rPr lang="en-US" baseline="-25000" dirty="0" smtClean="0"/>
              <a:t>0</a:t>
            </a:r>
            <a:r>
              <a:rPr lang="en-US" dirty="0" smtClean="0"/>
              <a:t> is an [n x n] matrix of all zeroes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22425" y="1752600"/>
          <a:ext cx="506095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625400" imgH="1346040" progId="Equation.3">
                  <p:embed/>
                </p:oleObj>
              </mc:Choice>
              <mc:Fallback>
                <p:oleObj name="Equation" r:id="rId3" imgW="162540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752600"/>
                        <a:ext cx="506095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observation matrix H</a:t>
            </a:r>
          </a:p>
          <a:p>
            <a:pPr>
              <a:buNone/>
            </a:pPr>
            <a:r>
              <a:rPr lang="en-US" dirty="0" smtClean="0"/>
              <a:t>This tells us what sensor readings we’d get if x were the true state</a:t>
            </a:r>
          </a:p>
          <a:p>
            <a:pPr>
              <a:buNone/>
            </a:pPr>
            <a:r>
              <a:rPr lang="en-US" dirty="0" smtClean="0"/>
              <a:t> (if the sensor were perfect).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Here, the measurements/inputs only come from one source (‘one sensor’).</a:t>
            </a:r>
          </a:p>
          <a:p>
            <a:pPr>
              <a:buFont typeface="Symbol"/>
              <a:buChar char="Þ"/>
            </a:pPr>
            <a:r>
              <a:rPr lang="en-US" dirty="0" smtClean="0"/>
              <a:t>H is a [1 x n] matrix</a:t>
            </a:r>
          </a:p>
          <a:p>
            <a:pPr>
              <a:buFont typeface="Symbol"/>
              <a:buChar char="Þ"/>
            </a:pP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/>
              <a:t>(Suppose  x” is the true value, </a:t>
            </a:r>
          </a:p>
          <a:p>
            <a:pPr>
              <a:buFont typeface="Symbol"/>
              <a:buChar char="Þ"/>
            </a:pPr>
            <a:r>
              <a:rPr lang="en-US" dirty="0" smtClean="0"/>
              <a:t> </a:t>
            </a:r>
            <a:r>
              <a:rPr lang="en-US" dirty="0" err="1" smtClean="0"/>
              <a:t>x_k</a:t>
            </a:r>
            <a:r>
              <a:rPr lang="en-US" dirty="0" smtClean="0"/>
              <a:t>(</a:t>
            </a:r>
            <a:r>
              <a:rPr lang="en-US" dirty="0" smtClean="0"/>
              <a:t>the input) = x”</a:t>
            </a:r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71600" y="4114800"/>
          <a:ext cx="50609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1625400" imgH="215640" progId="Equation.3">
                  <p:embed/>
                </p:oleObj>
              </mc:Choice>
              <mc:Fallback>
                <p:oleObj name="Equation" r:id="rId3" imgW="1625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506095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5334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Notes: </a:t>
            </a:r>
            <a:r>
              <a:rPr lang="en-US" dirty="0" smtClean="0"/>
              <a:t>“In STAT, the hat matrix H (aka projections matrix) maps the vector of observed values to the vector of fitted values”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9144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Measurement noise Matrix R</a:t>
            </a:r>
          </a:p>
          <a:p>
            <a:pPr lvl="1"/>
            <a:r>
              <a:rPr lang="en-US" dirty="0" smtClean="0"/>
              <a:t>R = [n by n] matrix, where n is number of sensors in use.</a:t>
            </a:r>
          </a:p>
          <a:p>
            <a:pPr marL="44805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 is </a:t>
            </a:r>
            <a:r>
              <a:rPr lang="en-US" dirty="0" smtClean="0"/>
              <a:t>similar to the identity matrix in that most entries are 0, except that the diagonal contains the noise variance of each sensor</a:t>
            </a:r>
          </a:p>
          <a:p>
            <a:pPr marL="448056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As stated, inputs come from only one source (one ‘sensor’) </a:t>
            </a:r>
          </a:p>
          <a:p>
            <a:pPr marL="448056" lvl="1" indent="0">
              <a:buNone/>
            </a:pPr>
            <a:r>
              <a:rPr lang="en-US" dirty="0" smtClean="0"/>
              <a:t>	=&gt; </a:t>
            </a:r>
            <a:r>
              <a:rPr lang="en-US" dirty="0" smtClean="0"/>
              <a:t>R =[variance] 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5410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Notes:</a:t>
            </a:r>
            <a:r>
              <a:rPr lang="en-US" dirty="0" smtClean="0"/>
              <a:t> " </a:t>
            </a:r>
            <a:r>
              <a:rPr lang="en-US" dirty="0" err="1"/>
              <a:t>Kalman</a:t>
            </a:r>
            <a:r>
              <a:rPr lang="en-US" dirty="0"/>
              <a:t> filter can 'fuse' multiple sensor readings together, taking advantages of their individual strength, while gives readings with a balance of noise </a:t>
            </a:r>
            <a:r>
              <a:rPr lang="en-US" dirty="0" err="1"/>
              <a:t>cancellaion</a:t>
            </a:r>
            <a:r>
              <a:rPr lang="en-US" dirty="0"/>
              <a:t> and adaptability."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Program’s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Input: a list of </a:t>
            </a:r>
            <a:r>
              <a:rPr lang="en-US" dirty="0" err="1" smtClean="0"/>
              <a:t>tuples</a:t>
            </a:r>
            <a:r>
              <a:rPr lang="en-US" dirty="0" smtClean="0"/>
              <a:t> (x, y, t)</a:t>
            </a:r>
          </a:p>
          <a:p>
            <a:r>
              <a:rPr lang="en-US" dirty="0" smtClean="0"/>
              <a:t>Output: the corrected </a:t>
            </a:r>
            <a:r>
              <a:rPr lang="en-US" dirty="0" err="1" smtClean="0"/>
              <a:t>tuples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Code hosted at:</a:t>
            </a:r>
          </a:p>
          <a:p>
            <a:r>
              <a:rPr lang="en-US" dirty="0" smtClean="0">
                <a:hlinkClick r:id="rId2"/>
              </a:rPr>
              <a:t>https://launchpad.net/kalmanfilterimpl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</a:t>
            </a:r>
          </a:p>
          <a:p>
            <a:pPr lvl="1"/>
            <a:r>
              <a:rPr lang="en-US" dirty="0" smtClean="0"/>
              <a:t>Calculate the acceleration </a:t>
            </a:r>
          </a:p>
          <a:p>
            <a:pPr lvl="1"/>
            <a:r>
              <a:rPr lang="en-US" dirty="0" smtClean="0"/>
              <a:t>Determine Q matrix (process noise covariance matrix)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218</TotalTime>
  <Words>789</Words>
  <Application>Microsoft Macintosh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Technic</vt:lpstr>
      <vt:lpstr>Equation</vt:lpstr>
      <vt:lpstr>KALMAN FILTER Overview:</vt:lpstr>
      <vt:lpstr>PowerPoint Presentation</vt:lpstr>
      <vt:lpstr>PowerPoint Presentation</vt:lpstr>
      <vt:lpstr>Formulating the Filter</vt:lpstr>
      <vt:lpstr>PowerPoint Presentation</vt:lpstr>
      <vt:lpstr>PowerPoint Presentation</vt:lpstr>
      <vt:lpstr>PowerPoint Presentation</vt:lpstr>
      <vt:lpstr>PowerPoint Presentation</vt:lpstr>
      <vt:lpstr>Program’s skeleton</vt:lpstr>
      <vt:lpstr>Reference</vt:lpstr>
      <vt:lpstr>Q Process noise covariance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NhatPhan</dc:creator>
  <cp:lastModifiedBy>Vy Nguyen</cp:lastModifiedBy>
  <cp:revision>46</cp:revision>
  <dcterms:created xsi:type="dcterms:W3CDTF">2012-06-26T05:49:25Z</dcterms:created>
  <dcterms:modified xsi:type="dcterms:W3CDTF">2012-07-03T20:02:22Z</dcterms:modified>
</cp:coreProperties>
</file>