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1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0" autoAdjust="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A22E-DA58-4F81-8BCA-D079171370EA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722-F318-4E4A-BD19-20D431706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5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1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0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2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5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3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8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060038" y="2709902"/>
            <a:ext cx="4071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655D5B"/>
                </a:solidFill>
              </a:rPr>
              <a:t>SQL </a:t>
            </a:r>
            <a:r>
              <a:rPr lang="ko-KR" altLang="en-US" sz="6600" dirty="0" smtClean="0">
                <a:solidFill>
                  <a:srgbClr val="655D5B"/>
                </a:solidFill>
              </a:rPr>
              <a:t>활용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35" y="1855868"/>
            <a:ext cx="2770332" cy="2857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_book)_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98" y="1858746"/>
            <a:ext cx="2763631" cy="26585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59" y="1858746"/>
            <a:ext cx="2419350" cy="19907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3906982" y="2715698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529775" y="2696434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358" y="5653345"/>
            <a:ext cx="1514475" cy="800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8" name="오른쪽 화살표 27"/>
          <p:cNvSpPr/>
          <p:nvPr/>
        </p:nvSpPr>
        <p:spPr>
          <a:xfrm rot="16200000">
            <a:off x="1896211" y="4903925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33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_book)_</a:t>
            </a:r>
            <a:r>
              <a:rPr lang="ko-KR" altLang="en-US" sz="2400" dirty="0" smtClean="0">
                <a:solidFill>
                  <a:srgbClr val="554F4D"/>
                </a:solidFill>
              </a:rPr>
              <a:t>수정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4008582" y="2715698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7603664" y="2696434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67" y="1886248"/>
            <a:ext cx="2770332" cy="2857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094" y="1860341"/>
            <a:ext cx="3037871" cy="312681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336" y="1819821"/>
            <a:ext cx="2590800" cy="21621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10413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_book)_</a:t>
            </a:r>
            <a:r>
              <a:rPr lang="ko-KR" altLang="en-US" sz="2400" dirty="0" smtClean="0">
                <a:solidFill>
                  <a:srgbClr val="554F4D"/>
                </a:solidFill>
              </a:rPr>
              <a:t>삭제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5321664" y="3284711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653" y="1802207"/>
            <a:ext cx="4286250" cy="41624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45" y="1802206"/>
            <a:ext cx="4080452" cy="41624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6735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2" y="1942050"/>
            <a:ext cx="3879871" cy="21908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_customer)_</a:t>
            </a:r>
            <a:r>
              <a:rPr lang="ko-KR" altLang="en-US" sz="2400" dirty="0" smtClean="0">
                <a:solidFill>
                  <a:srgbClr val="554F4D"/>
                </a:solidFill>
              </a:rPr>
              <a:t>등록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919798" y="1399000"/>
            <a:ext cx="1380791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54F4D"/>
                </a:solidFill>
              </a:rPr>
              <a:t> 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2529479" y="4294325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580781" y="5439634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775" y="5203511"/>
            <a:ext cx="1778243" cy="13640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809" y="3784286"/>
            <a:ext cx="4638675" cy="28384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875" y="2423303"/>
            <a:ext cx="1514475" cy="800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9" name="오른쪽 화살표 28"/>
          <p:cNvSpPr/>
          <p:nvPr/>
        </p:nvSpPr>
        <p:spPr>
          <a:xfrm rot="10800000">
            <a:off x="5275726" y="2554544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9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79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고객</a:t>
            </a:r>
            <a:r>
              <a:rPr lang="en-US" altLang="ko-KR" sz="2400" dirty="0" smtClean="0">
                <a:solidFill>
                  <a:srgbClr val="554F4D"/>
                </a:solidFill>
              </a:rPr>
              <a:t>_customer)_</a:t>
            </a:r>
            <a:r>
              <a:rPr lang="ko-KR" altLang="en-US" sz="2400" dirty="0" smtClean="0">
                <a:solidFill>
                  <a:srgbClr val="554F4D"/>
                </a:solidFill>
              </a:rPr>
              <a:t>수정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919798" y="1399000"/>
            <a:ext cx="1380791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54F4D"/>
                </a:solidFill>
              </a:rPr>
              <a:t> 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2529479" y="4322033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580781" y="5439634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35" y="1884549"/>
            <a:ext cx="3684673" cy="22546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198" y="5043082"/>
            <a:ext cx="2002225" cy="168489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804" y="3928744"/>
            <a:ext cx="4762500" cy="28098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60358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실행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_book)_</a:t>
            </a:r>
            <a:r>
              <a:rPr lang="ko-KR" altLang="en-US" sz="2400" dirty="0" smtClean="0">
                <a:solidFill>
                  <a:srgbClr val="554F4D"/>
                </a:solidFill>
              </a:rPr>
              <a:t>삭제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919798" y="1399000"/>
            <a:ext cx="1380791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54F4D"/>
                </a:solidFill>
              </a:rPr>
              <a:t> 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607643" y="3330869"/>
            <a:ext cx="609664" cy="445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77" y="2178644"/>
            <a:ext cx="4347770" cy="25860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903" y="2194594"/>
            <a:ext cx="4638675" cy="26098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637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</a:t>
            </a:r>
            <a:r>
              <a:rPr lang="ko-KR" altLang="en-US" sz="2000" dirty="0" smtClean="0">
                <a:solidFill>
                  <a:srgbClr val="554F4D"/>
                </a:solidFill>
              </a:rPr>
              <a:t>생성 및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화면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</a:t>
            </a:r>
            <a:r>
              <a:rPr lang="en-US" altLang="ko-KR" sz="2000" dirty="0" smtClean="0">
                <a:solidFill>
                  <a:srgbClr val="554F4D"/>
                </a:solidFill>
              </a:rPr>
              <a:t>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기능 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실행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18" y="1428005"/>
            <a:ext cx="2168319" cy="5098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생성 및 구성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WAS : Tomcat 9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8204" y="372543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11411" y="367928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4752673" y="15373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4735116" y="14911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BookStore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3981" y="235252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DB : java2_bookstore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1" y="284076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 Eclipse, workbench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113" y="3733230"/>
            <a:ext cx="2886075" cy="247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t="16767" r="321" b="23132"/>
          <a:stretch/>
        </p:blipFill>
        <p:spPr>
          <a:xfrm>
            <a:off x="7771013" y="1427458"/>
            <a:ext cx="3922893" cy="1899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t="20322" r="1276" b="25178"/>
          <a:stretch/>
        </p:blipFill>
        <p:spPr>
          <a:xfrm>
            <a:off x="7769752" y="3468424"/>
            <a:ext cx="3913725" cy="12852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1773454" y="14324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1746661" y="13863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/>
          <a:srcRect l="8854" t="30845" r="4673"/>
          <a:stretch/>
        </p:blipFill>
        <p:spPr>
          <a:xfrm>
            <a:off x="1198571" y="5079998"/>
            <a:ext cx="780437" cy="5715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2133" y="5079998"/>
            <a:ext cx="657225" cy="571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4995" y="49568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38202" y="49107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0295"/>
          <a:stretch/>
        </p:blipFill>
        <p:spPr>
          <a:xfrm>
            <a:off x="1157940" y="2129120"/>
            <a:ext cx="3479864" cy="318414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2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>
                <a:solidFill>
                  <a:srgbClr val="554F4D"/>
                </a:solidFill>
              </a:rPr>
              <a:t>화면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book(</a:t>
            </a:r>
            <a:r>
              <a:rPr lang="ko-KR" altLang="en-US" sz="2400" dirty="0" smtClean="0">
                <a:solidFill>
                  <a:srgbClr val="554F4D"/>
                </a:solidFill>
              </a:rPr>
              <a:t>도서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29899" y="1448423"/>
            <a:ext cx="1380791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54F4D"/>
                </a:solidFill>
              </a:rPr>
              <a:t>book(</a:t>
            </a:r>
            <a:r>
              <a:rPr lang="ko-KR" altLang="en-US" sz="1600" dirty="0">
                <a:solidFill>
                  <a:srgbClr val="554F4D"/>
                </a:solidFill>
              </a:rPr>
              <a:t>도서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33234" r="45886" b="8975"/>
          <a:stretch/>
        </p:blipFill>
        <p:spPr>
          <a:xfrm>
            <a:off x="4733271" y="2149740"/>
            <a:ext cx="1994264" cy="15023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861" y="3806544"/>
            <a:ext cx="2006674" cy="150671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102591" y="1932406"/>
            <a:ext cx="5704608" cy="35262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237" y="1997060"/>
            <a:ext cx="3432035" cy="19367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1270" y="4049498"/>
            <a:ext cx="1653551" cy="12935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7465" y="4043087"/>
            <a:ext cx="1544807" cy="12701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7629011" y="1914607"/>
            <a:ext cx="3657826" cy="35440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601571" y="1468112"/>
            <a:ext cx="253072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Customer(</a:t>
            </a:r>
            <a:r>
              <a:rPr lang="ko-KR" altLang="en-US" sz="1600" dirty="0" smtClean="0">
                <a:solidFill>
                  <a:srgbClr val="554F4D"/>
                </a:solidFill>
              </a:rPr>
              <a:t>고객</a:t>
            </a:r>
            <a:r>
              <a:rPr lang="en-US" altLang="ko-KR" sz="1600" dirty="0" smtClean="0">
                <a:solidFill>
                  <a:srgbClr val="554F4D"/>
                </a:solidFill>
              </a:rPr>
              <a:t>)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73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INSERT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25" y="1282927"/>
            <a:ext cx="6562725" cy="53054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532345" y="679203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BookDAO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와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CustomerDAO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의 기능 동일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0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SELECT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11" y="1338290"/>
            <a:ext cx="3337033" cy="536904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926" y="1338290"/>
            <a:ext cx="3689636" cy="48684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532345" y="679203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BookDAO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와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CustomerDAO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의 기능 동일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304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4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UPDATE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22" y="1482982"/>
            <a:ext cx="8429625" cy="51911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46380" y="660729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BookDAO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와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CustomerDAO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의 기능 동일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66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- DELETE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" y="1513836"/>
            <a:ext cx="5181600" cy="46958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686464" y="679466"/>
            <a:ext cx="4563524" cy="32387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BookDAO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와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CustomerDAO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의 기능 동일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88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기능 </a:t>
            </a:r>
            <a:r>
              <a:rPr lang="ko-KR" altLang="en-US" sz="2400" dirty="0" smtClean="0">
                <a:solidFill>
                  <a:srgbClr val="554F4D"/>
                </a:solidFill>
              </a:rPr>
              <a:t>구현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커넥션 풀을 이용한 </a:t>
            </a:r>
            <a:r>
              <a:rPr lang="en-US" altLang="ko-KR" sz="2400" dirty="0" smtClean="0">
                <a:solidFill>
                  <a:srgbClr val="554F4D"/>
                </a:solidFill>
              </a:rPr>
              <a:t>DB </a:t>
            </a:r>
            <a:r>
              <a:rPr lang="ko-KR" altLang="en-US" sz="2400" dirty="0" smtClean="0">
                <a:solidFill>
                  <a:srgbClr val="554F4D"/>
                </a:solidFill>
              </a:rPr>
              <a:t>접속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73" y="1629288"/>
            <a:ext cx="8286750" cy="2895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1097873" y="4718787"/>
            <a:ext cx="737187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54F4D"/>
                </a:solidFill>
              </a:rPr>
              <a:t>JNDI </a:t>
            </a:r>
            <a:r>
              <a:rPr lang="ko-KR" altLang="en-US" sz="1600" dirty="0" err="1" smtClean="0">
                <a:solidFill>
                  <a:srgbClr val="554F4D"/>
                </a:solidFill>
              </a:rPr>
              <a:t>서비스객체</a:t>
            </a:r>
            <a:r>
              <a:rPr lang="ko-KR" altLang="en-US" sz="1600" dirty="0" smtClean="0">
                <a:solidFill>
                  <a:srgbClr val="554F4D"/>
                </a:solidFill>
              </a:rPr>
              <a:t> 를 생성한 후 커넥션 풀을 불러와서 </a:t>
            </a:r>
            <a:r>
              <a:rPr lang="en-US" altLang="ko-KR" sz="1600" dirty="0" smtClean="0">
                <a:solidFill>
                  <a:srgbClr val="554F4D"/>
                </a:solidFill>
              </a:rPr>
              <a:t>ds</a:t>
            </a:r>
            <a:r>
              <a:rPr lang="ko-KR" altLang="en-US" sz="1600" dirty="0" smtClean="0">
                <a:solidFill>
                  <a:srgbClr val="554F4D"/>
                </a:solidFill>
              </a:rPr>
              <a:t>변수에 저장한다</a:t>
            </a:r>
            <a:r>
              <a:rPr lang="en-US" altLang="ko-KR" sz="1600" dirty="0" smtClean="0">
                <a:solidFill>
                  <a:srgbClr val="554F4D"/>
                </a:solidFill>
              </a:rPr>
              <a:t>. </a:t>
            </a:r>
          </a:p>
          <a:p>
            <a:r>
              <a:rPr lang="ko-KR" altLang="en-US" sz="1600" dirty="0" smtClean="0">
                <a:solidFill>
                  <a:srgbClr val="554F4D"/>
                </a:solidFill>
              </a:rPr>
              <a:t>그 후에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 smtClean="0">
                <a:solidFill>
                  <a:srgbClr val="554F4D"/>
                </a:solidFill>
              </a:rPr>
              <a:t>커넥션 풀에서 </a:t>
            </a:r>
            <a:r>
              <a:rPr lang="en-US" altLang="ko-KR" sz="1600" dirty="0" smtClean="0">
                <a:solidFill>
                  <a:srgbClr val="554F4D"/>
                </a:solidFill>
              </a:rPr>
              <a:t>Connection </a:t>
            </a:r>
            <a:r>
              <a:rPr lang="ko-KR" altLang="en-US" sz="1600" dirty="0" smtClean="0">
                <a:solidFill>
                  <a:srgbClr val="554F4D"/>
                </a:solidFill>
              </a:rPr>
              <a:t>객체를 가져와 반환한다</a:t>
            </a:r>
            <a:r>
              <a:rPr lang="en-US" altLang="ko-KR" sz="1600" dirty="0" smtClean="0">
                <a:solidFill>
                  <a:srgbClr val="554F4D"/>
                </a:solidFill>
              </a:rPr>
              <a:t>.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9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356</Words>
  <Application>Microsoft Office PowerPoint</Application>
  <PresentationFormat>와이드스크린</PresentationFormat>
  <Paragraphs>110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287</cp:revision>
  <dcterms:created xsi:type="dcterms:W3CDTF">2020-05-03T01:37:17Z</dcterms:created>
  <dcterms:modified xsi:type="dcterms:W3CDTF">2022-10-17T09:36:45Z</dcterms:modified>
</cp:coreProperties>
</file>