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1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5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6872-D131-4431-8B42-A058F43CC3D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21AD-A6B7-4641-82DC-43C7408E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9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0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6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70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2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4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1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oo3345sjh.github.io/HTML/FoodShop/main.html" TargetMode="External"/><Relationship Id="rId4" Type="http://schemas.openxmlformats.org/officeDocument/2006/relationships/hyperlink" Target="https://ooo3345sjh.github.io/HTML/FoodShop/layou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169843" y="2709902"/>
            <a:ext cx="38523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화면 설계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660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 err="1">
                <a:solidFill>
                  <a:srgbClr val="554F4D"/>
                </a:solidFill>
              </a:rPr>
              <a:t>실습보고서</a:t>
            </a:r>
            <a:r>
              <a:rPr lang="ko-KR" altLang="en-US" sz="2400" dirty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&amp; </a:t>
            </a:r>
            <a:r>
              <a:rPr lang="en-US" altLang="ko-KR" sz="2400" dirty="0" err="1">
                <a:solidFill>
                  <a:srgbClr val="554F4D"/>
                </a:solidFill>
              </a:rPr>
              <a:t>Github</a:t>
            </a:r>
            <a:r>
              <a:rPr lang="en-US" altLang="ko-KR" sz="2400" dirty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배포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2099044"/>
            <a:ext cx="1077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Layout : </a:t>
            </a:r>
            <a:r>
              <a:rPr lang="en-US" altLang="ko-KR" sz="2400" dirty="0">
                <a:solidFill>
                  <a:srgbClr val="554F4D"/>
                </a:solidFill>
                <a:hlinkClick r:id="rId4"/>
              </a:rPr>
              <a:t>https://</a:t>
            </a:r>
            <a:r>
              <a:rPr lang="en-US" altLang="ko-KR" sz="2400" dirty="0" smtClean="0">
                <a:solidFill>
                  <a:srgbClr val="554F4D"/>
                </a:solidFill>
                <a:hlinkClick r:id="rId4"/>
              </a:rPr>
              <a:t>ooo3345sjh.github.io/HTML/FoodShop/layout.html</a:t>
            </a:r>
            <a:endParaRPr lang="ko-KR" altLang="en-US" sz="2400" dirty="0">
              <a:solidFill>
                <a:srgbClr val="554F4D"/>
              </a:solidFill>
            </a:endParaRPr>
          </a:p>
          <a:p>
            <a:r>
              <a:rPr lang="en-US" altLang="ko-KR" sz="2400" dirty="0">
                <a:solidFill>
                  <a:srgbClr val="554F4D"/>
                </a:solidFill>
              </a:rPr>
              <a:t>Main : </a:t>
            </a:r>
            <a:r>
              <a:rPr lang="en-US" altLang="ko-KR" sz="2400" dirty="0">
                <a:solidFill>
                  <a:srgbClr val="554F4D"/>
                </a:solidFill>
                <a:hlinkClick r:id="rId5"/>
              </a:rPr>
              <a:t>https://ooo3345sjh.github.io/HTML/FoodShop/main.html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779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295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1 -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프로젝트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레이아웃 작업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화면 </a:t>
            </a:r>
            <a:r>
              <a:rPr lang="en-US" altLang="ko-KR" sz="2000" dirty="0" smtClean="0">
                <a:solidFill>
                  <a:srgbClr val="554F4D"/>
                </a:solidFill>
              </a:rPr>
              <a:t>UI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440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</a:t>
            </a:r>
            <a:r>
              <a:rPr lang="en-US" altLang="ko-KR" sz="2000" dirty="0" smtClean="0">
                <a:solidFill>
                  <a:srgbClr val="554F4D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실습보고서</a:t>
            </a:r>
            <a:r>
              <a:rPr lang="ko-KR" altLang="en-US" sz="2000" dirty="0" smtClean="0">
                <a:solidFill>
                  <a:srgbClr val="554F4D"/>
                </a:solidFill>
              </a:rPr>
              <a:t> </a:t>
            </a:r>
            <a:r>
              <a:rPr lang="en-US" altLang="ko-KR" sz="2000" dirty="0" smtClean="0">
                <a:solidFill>
                  <a:srgbClr val="554F4D"/>
                </a:solidFill>
              </a:rPr>
              <a:t>&amp; </a:t>
            </a:r>
            <a:r>
              <a:rPr lang="en-US" altLang="ko-KR" sz="2000" dirty="0" err="1" smtClean="0">
                <a:solidFill>
                  <a:srgbClr val="554F4D"/>
                </a:solidFill>
              </a:rPr>
              <a:t>Github</a:t>
            </a:r>
            <a:r>
              <a:rPr lang="en-US" altLang="ko-KR" sz="2000" dirty="0" smtClean="0">
                <a:solidFill>
                  <a:srgbClr val="554F4D"/>
                </a:solidFill>
              </a:rPr>
              <a:t> </a:t>
            </a:r>
            <a:r>
              <a:rPr lang="ko-KR" altLang="en-US" sz="2000" dirty="0" smtClean="0">
                <a:solidFill>
                  <a:srgbClr val="554F4D"/>
                </a:solidFill>
              </a:rPr>
              <a:t>배포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프로젝트 구성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462927" y="174794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6436134" y="170178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9327562" y="16871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9300769" y="16409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37509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 도구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Visual Studio Code + Chrome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02" y="1883240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996" y="1965825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346" y="2004611"/>
            <a:ext cx="6286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300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815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 – </a:t>
            </a:r>
            <a:r>
              <a:rPr lang="ko-KR" altLang="en-US" sz="2400" dirty="0">
                <a:solidFill>
                  <a:srgbClr val="554F4D"/>
                </a:solidFill>
              </a:rPr>
              <a:t>레이아웃 </a:t>
            </a:r>
            <a:r>
              <a:rPr lang="ko-KR" altLang="en-US" sz="2400" dirty="0" smtClean="0">
                <a:solidFill>
                  <a:srgbClr val="554F4D"/>
                </a:solidFill>
              </a:rPr>
              <a:t>작업</a:t>
            </a:r>
            <a:r>
              <a:rPr lang="en-US" altLang="ko-KR" sz="2400" dirty="0" smtClean="0">
                <a:solidFill>
                  <a:srgbClr val="554F4D"/>
                </a:solidFill>
              </a:rPr>
              <a:t>_Body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14" y="1257300"/>
            <a:ext cx="3022567" cy="5324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01" y="1247683"/>
            <a:ext cx="2537697" cy="53340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310" y="1247684"/>
            <a:ext cx="3498612" cy="533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223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782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 – </a:t>
            </a:r>
            <a:r>
              <a:rPr lang="ko-KR" altLang="en-US" sz="2400" dirty="0">
                <a:solidFill>
                  <a:srgbClr val="554F4D"/>
                </a:solidFill>
              </a:rPr>
              <a:t>레이아웃 </a:t>
            </a:r>
            <a:r>
              <a:rPr lang="ko-KR" altLang="en-US" sz="2400" dirty="0" smtClean="0">
                <a:solidFill>
                  <a:srgbClr val="554F4D"/>
                </a:solidFill>
              </a:rPr>
              <a:t>작업</a:t>
            </a:r>
            <a:r>
              <a:rPr lang="en-US" altLang="ko-KR" sz="2400" dirty="0" smtClean="0">
                <a:solidFill>
                  <a:srgbClr val="554F4D"/>
                </a:solidFill>
              </a:rPr>
              <a:t>_Style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3" y="1243011"/>
            <a:ext cx="4006679" cy="53852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539" y="1243011"/>
            <a:ext cx="3960204" cy="50585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819" y="1243011"/>
            <a:ext cx="2162013" cy="55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421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123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en-US" altLang="ko-KR" sz="2400" dirty="0" smtClean="0">
                <a:solidFill>
                  <a:srgbClr val="554F4D"/>
                </a:solidFill>
              </a:rPr>
              <a:t>UI_Body1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6" y="1265649"/>
            <a:ext cx="2317482" cy="53399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906" y="1253162"/>
            <a:ext cx="4689597" cy="52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94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123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en-US" altLang="ko-KR" sz="2400" dirty="0" smtClean="0">
                <a:solidFill>
                  <a:srgbClr val="554F4D"/>
                </a:solidFill>
              </a:rPr>
              <a:t>UI_Body2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668" y="1332734"/>
            <a:ext cx="4037065" cy="527741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068" y="1332734"/>
            <a:ext cx="3558524" cy="52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437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884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UI_Style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987" y="1252538"/>
            <a:ext cx="3427214" cy="55092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834" y="1252539"/>
            <a:ext cx="2844676" cy="5509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784" y="1252539"/>
            <a:ext cx="1853755" cy="55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08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884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UI_Style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084" y="1280357"/>
            <a:ext cx="2947937" cy="54921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169" y="1297281"/>
            <a:ext cx="30670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44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189</Words>
  <Application>Microsoft Office PowerPoint</Application>
  <PresentationFormat>와이드스크린</PresentationFormat>
  <Paragraphs>69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219</cp:revision>
  <dcterms:created xsi:type="dcterms:W3CDTF">2020-05-03T01:37:17Z</dcterms:created>
  <dcterms:modified xsi:type="dcterms:W3CDTF">2022-11-21T10:05:45Z</dcterms:modified>
</cp:coreProperties>
</file>