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1" r:id="rId3"/>
    <p:sldId id="303" r:id="rId4"/>
    <p:sldId id="304" r:id="rId5"/>
    <p:sldId id="306" r:id="rId6"/>
    <p:sldId id="316" r:id="rId7"/>
    <p:sldId id="317" r:id="rId8"/>
    <p:sldId id="318" r:id="rId9"/>
    <p:sldId id="319" r:id="rId10"/>
    <p:sldId id="320" r:id="rId11"/>
    <p:sldId id="310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0" autoAdjust="0"/>
  </p:normalViewPr>
  <p:slideViewPr>
    <p:cSldViewPr snapToGrid="0" showGuides="1">
      <p:cViewPr varScale="1">
        <p:scale>
          <a:sx n="104" d="100"/>
          <a:sy n="104" d="100"/>
        </p:scale>
        <p:origin x="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A22E-DA58-4F81-8BCA-D079171370EA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D2722-F318-4E4A-BD19-20D431706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7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7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2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2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0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1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0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4060038" y="2709902"/>
            <a:ext cx="4071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655D5B"/>
                </a:solidFill>
              </a:rPr>
              <a:t>SQL </a:t>
            </a:r>
            <a:r>
              <a:rPr lang="ko-KR" altLang="en-US" sz="6600" dirty="0">
                <a:solidFill>
                  <a:srgbClr val="655D5B"/>
                </a:solidFill>
              </a:rPr>
              <a:t>응</a:t>
            </a:r>
            <a:r>
              <a:rPr lang="ko-KR" altLang="en-US" sz="6600" dirty="0" smtClean="0">
                <a:solidFill>
                  <a:srgbClr val="655D5B"/>
                </a:solidFill>
              </a:rPr>
              <a:t>용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929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4.</a:t>
            </a:r>
            <a:r>
              <a:rPr lang="ko-KR" altLang="en-US" sz="2400" dirty="0">
                <a:solidFill>
                  <a:srgbClr val="554F4D"/>
                </a:solidFill>
              </a:rPr>
              <a:t> 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 실행 화면</a:t>
            </a:r>
            <a:endParaRPr lang="ko-KR" altLang="en-US" sz="2400" dirty="0">
              <a:solidFill>
                <a:srgbClr val="554F4D"/>
              </a:solidFill>
            </a:endParaRPr>
          </a:p>
          <a:p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38877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312084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65670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338877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61204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34411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74299" y="1708985"/>
            <a:ext cx="253072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Customer(</a:t>
            </a:r>
            <a:r>
              <a:rPr lang="ko-KR" altLang="en-US" sz="1600" dirty="0" smtClean="0">
                <a:solidFill>
                  <a:srgbClr val="554F4D"/>
                </a:solidFill>
              </a:rPr>
              <a:t>고객</a:t>
            </a:r>
            <a:r>
              <a:rPr lang="en-US" altLang="ko-KR" sz="1600" dirty="0" smtClean="0">
                <a:solidFill>
                  <a:srgbClr val="554F4D"/>
                </a:solidFill>
              </a:rPr>
              <a:t>)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87" y="2423303"/>
            <a:ext cx="3424798" cy="28783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524141" y="1708985"/>
            <a:ext cx="253072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order</a:t>
            </a:r>
            <a:r>
              <a:rPr lang="en-US" altLang="ko-KR" sz="1600" dirty="0" smtClean="0">
                <a:solidFill>
                  <a:srgbClr val="554F4D"/>
                </a:solidFill>
              </a:rPr>
              <a:t>(</a:t>
            </a:r>
            <a:r>
              <a:rPr lang="ko-KR" altLang="en-US" sz="1600" dirty="0" smtClean="0">
                <a:solidFill>
                  <a:srgbClr val="554F4D"/>
                </a:solidFill>
              </a:rPr>
              <a:t>주문</a:t>
            </a:r>
            <a:r>
              <a:rPr lang="en-US" altLang="ko-KR" sz="1600" dirty="0" smtClean="0">
                <a:solidFill>
                  <a:srgbClr val="554F4D"/>
                </a:solidFill>
              </a:rPr>
              <a:t>)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76986" y="1718221"/>
            <a:ext cx="253072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product(</a:t>
            </a:r>
            <a:r>
              <a:rPr lang="ko-KR" altLang="en-US" sz="1600" dirty="0" smtClean="0">
                <a:solidFill>
                  <a:srgbClr val="554F4D"/>
                </a:solidFill>
              </a:rPr>
              <a:t>상품</a:t>
            </a:r>
            <a:r>
              <a:rPr lang="en-US" altLang="ko-KR" sz="1600" dirty="0" smtClean="0">
                <a:solidFill>
                  <a:srgbClr val="554F4D"/>
                </a:solidFill>
              </a:rPr>
              <a:t>)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034" y="2423303"/>
            <a:ext cx="3281951" cy="28783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841" y="2399822"/>
            <a:ext cx="3324225" cy="29622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294968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주문 실행 화면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>
            <a:off x="3839271" y="2218041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7110956" y="2258981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8260065" y="5205845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73" y="1440687"/>
            <a:ext cx="2410590" cy="208248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553" y="1238524"/>
            <a:ext cx="1850750" cy="240492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3994" y="1173267"/>
            <a:ext cx="2816997" cy="249373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5505" y="4010654"/>
            <a:ext cx="2876950" cy="267002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632334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1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프로젝트 생성 및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2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화면 구현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기능 구현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실행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1 – </a:t>
            </a:r>
            <a:r>
              <a:rPr lang="ko-KR" altLang="en-US" sz="2400" dirty="0">
                <a:solidFill>
                  <a:srgbClr val="554F4D"/>
                </a:solidFill>
              </a:rPr>
              <a:t>프로젝트 생성 및 구성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WAS : Tomcat 9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38204" y="372543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11411" y="367928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4752673" y="15373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4735116" y="14911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Shop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3981" y="2352522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DB : java2_bookstore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1" y="2840761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개발 도구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: Eclipse, workbench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13" y="3733230"/>
            <a:ext cx="2886075" cy="2476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1062255" y="143246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1035462" y="138630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8854" t="30845" r="4673"/>
          <a:stretch/>
        </p:blipFill>
        <p:spPr>
          <a:xfrm>
            <a:off x="1198571" y="5079998"/>
            <a:ext cx="780437" cy="57150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133" y="5079998"/>
            <a:ext cx="657225" cy="5715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64995" y="495688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38202" y="491072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693" y="1932407"/>
            <a:ext cx="2114550" cy="4210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4556" y="1420327"/>
            <a:ext cx="2987354" cy="1487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3856" y="3161592"/>
            <a:ext cx="2987354" cy="1523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4556" y="4910721"/>
            <a:ext cx="2981359" cy="13053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17703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2.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2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ko-KR" altLang="en-US" sz="2400" dirty="0">
                <a:solidFill>
                  <a:srgbClr val="554F4D"/>
                </a:solidFill>
              </a:rPr>
              <a:t>화면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38877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312084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65670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338877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61204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34411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74299" y="1708985"/>
            <a:ext cx="253072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Customer(</a:t>
            </a:r>
            <a:r>
              <a:rPr lang="ko-KR" altLang="en-US" sz="1600" dirty="0" smtClean="0">
                <a:solidFill>
                  <a:srgbClr val="554F4D"/>
                </a:solidFill>
              </a:rPr>
              <a:t>고객</a:t>
            </a:r>
            <a:r>
              <a:rPr lang="en-US" altLang="ko-KR" sz="1600" dirty="0" smtClean="0">
                <a:solidFill>
                  <a:srgbClr val="554F4D"/>
                </a:solidFill>
              </a:rPr>
              <a:t>)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87" y="2423303"/>
            <a:ext cx="3424798" cy="28783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524141" y="1708985"/>
            <a:ext cx="253072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order</a:t>
            </a:r>
            <a:r>
              <a:rPr lang="en-US" altLang="ko-KR" sz="1600" dirty="0" smtClean="0">
                <a:solidFill>
                  <a:srgbClr val="554F4D"/>
                </a:solidFill>
              </a:rPr>
              <a:t>(</a:t>
            </a:r>
            <a:r>
              <a:rPr lang="ko-KR" altLang="en-US" sz="1600" dirty="0" smtClean="0">
                <a:solidFill>
                  <a:srgbClr val="554F4D"/>
                </a:solidFill>
              </a:rPr>
              <a:t>주문</a:t>
            </a:r>
            <a:r>
              <a:rPr lang="en-US" altLang="ko-KR" sz="1600" dirty="0" smtClean="0">
                <a:solidFill>
                  <a:srgbClr val="554F4D"/>
                </a:solidFill>
              </a:rPr>
              <a:t>)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76986" y="1718221"/>
            <a:ext cx="253072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product(</a:t>
            </a:r>
            <a:r>
              <a:rPr lang="ko-KR" altLang="en-US" sz="1600" dirty="0" smtClean="0">
                <a:solidFill>
                  <a:srgbClr val="554F4D"/>
                </a:solidFill>
              </a:rPr>
              <a:t>상품</a:t>
            </a:r>
            <a:r>
              <a:rPr lang="en-US" altLang="ko-KR" sz="1600" dirty="0" smtClean="0">
                <a:solidFill>
                  <a:srgbClr val="554F4D"/>
                </a:solidFill>
              </a:rPr>
              <a:t>)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034" y="2423303"/>
            <a:ext cx="3281951" cy="28783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841" y="2399822"/>
            <a:ext cx="3324225" cy="29622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256732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57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customer 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 출력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674100" y="6405749"/>
            <a:ext cx="4563524" cy="32387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스크립트릿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프로그램 코드 영역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9" y="1313827"/>
            <a:ext cx="4095188" cy="501318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405" y="1313827"/>
            <a:ext cx="3510615" cy="501318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781" y="6405748"/>
            <a:ext cx="4563524" cy="32387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뷰 영역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07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881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order 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 출력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674100" y="6405749"/>
            <a:ext cx="4563524" cy="32387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스크립트릿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프로그램 코드 영역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781" y="6405748"/>
            <a:ext cx="4563524" cy="32387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뷰 영역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49" y="1351149"/>
            <a:ext cx="4714540" cy="493340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508" y="1369121"/>
            <a:ext cx="3279211" cy="491543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64571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28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en-US" altLang="ko-KR" sz="2400" dirty="0" smtClean="0">
                <a:solidFill>
                  <a:srgbClr val="554F4D"/>
                </a:solidFill>
              </a:rPr>
              <a:t>product 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 출력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674100" y="6405749"/>
            <a:ext cx="4563524" cy="32387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스크립트릿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프로그램 코드 영역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781" y="6405748"/>
            <a:ext cx="4563524" cy="32387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뷰 영역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42" y="1264192"/>
            <a:ext cx="4147846" cy="511747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329" y="1442588"/>
            <a:ext cx="4347010" cy="493907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158919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42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product.jsp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51" y="1264192"/>
            <a:ext cx="4711801" cy="446235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216581" y="5916223"/>
            <a:ext cx="10605964" cy="6093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주문 버튼을 누르면 입력 창이 나타나게 되고 주문하기 버튼을 누르면 입력 된 값들을 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JSON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데이터로 변환하여 </a:t>
            </a: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orderP</a:t>
            </a: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roc.jsp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 전송한다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orderProc.jsp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 부터 반환 받은 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JSON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데이터 값을 통해 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이면 주문 성공 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이면 주문 </a:t>
            </a:r>
            <a:r>
              <a:rPr lang="ko-KR" altLang="en-US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실패창을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띄운다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923" y="1289646"/>
            <a:ext cx="5189208" cy="32276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053956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76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orderProc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.jsp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550796" y="1458501"/>
            <a:ext cx="5419531" cy="8679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</a:t>
            </a: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p</a:t>
            </a: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roduct.jsp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 부터 받은 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JSON 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데이터를 수신해서 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DB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 저장을 한다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성공 여부에 따라 결과 값을 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result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변수에 </a:t>
            </a:r>
            <a:r>
              <a:rPr lang="ko-KR" altLang="en-US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저장후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JSON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데이터로 변환하고 </a:t>
            </a: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product.jsp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 반환한다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97" y="1458501"/>
            <a:ext cx="5454236" cy="498848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302429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330</Words>
  <Application>Microsoft Office PowerPoint</Application>
  <PresentationFormat>와이드스크린</PresentationFormat>
  <Paragraphs>90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315</cp:revision>
  <dcterms:created xsi:type="dcterms:W3CDTF">2020-05-03T01:37:17Z</dcterms:created>
  <dcterms:modified xsi:type="dcterms:W3CDTF">2022-10-25T10:21:20Z</dcterms:modified>
</cp:coreProperties>
</file>