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91" r:id="rId4"/>
    <p:sldId id="297" r:id="rId5"/>
    <p:sldId id="298" r:id="rId6"/>
    <p:sldId id="299" r:id="rId7"/>
    <p:sldId id="301" r:id="rId8"/>
    <p:sldId id="300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55D5B"/>
    <a:srgbClr val="E2CBB7"/>
    <a:srgbClr val="EEE9E2"/>
    <a:srgbClr val="FCF7F2"/>
    <a:srgbClr val="554F4D"/>
    <a:srgbClr val="D0C4B0"/>
    <a:srgbClr val="E1D9CC"/>
    <a:srgbClr val="F2E0CA"/>
    <a:srgbClr val="F6E9D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64" y="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1454351" y="2709902"/>
            <a:ext cx="92833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rgbClr val="655D5B"/>
                </a:solidFill>
              </a:rPr>
              <a:t>기본 개발 환경 구축하기</a:t>
            </a:r>
            <a:endParaRPr lang="ko-KR" altLang="en-US" sz="6600" dirty="0">
              <a:solidFill>
                <a:srgbClr val="655D5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5695890" y="39533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554F4D"/>
                </a:solidFill>
              </a:rPr>
              <a:t>서정현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79" y="0"/>
            <a:ext cx="3914120" cy="68580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 flipV="1">
            <a:off x="622300" y="1113905"/>
            <a:ext cx="7482608" cy="2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736594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84305" y="144602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104327" y="1500503"/>
            <a:ext cx="3706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err="1" smtClean="0">
                <a:solidFill>
                  <a:srgbClr val="554F4D"/>
                </a:solidFill>
              </a:rPr>
              <a:t>Git</a:t>
            </a:r>
            <a:r>
              <a:rPr lang="en-US" altLang="ko-KR" sz="2000" dirty="0" smtClean="0">
                <a:solidFill>
                  <a:srgbClr val="554F4D"/>
                </a:solidFill>
              </a:rPr>
              <a:t> </a:t>
            </a:r>
            <a:r>
              <a:rPr lang="ko-KR" altLang="en-US" sz="2000" dirty="0" smtClean="0">
                <a:solidFill>
                  <a:srgbClr val="554F4D"/>
                </a:solidFill>
              </a:rPr>
              <a:t>지역 저장소 </a:t>
            </a:r>
            <a:r>
              <a:rPr lang="en-US" altLang="ko-KR" sz="2000" dirty="0" err="1" smtClean="0">
                <a:solidFill>
                  <a:srgbClr val="554F4D"/>
                </a:solidFill>
              </a:rPr>
              <a:t>JavaStudy</a:t>
            </a:r>
            <a:r>
              <a:rPr lang="en-US" altLang="ko-KR" sz="2000" dirty="0" smtClean="0">
                <a:solidFill>
                  <a:srgbClr val="554F4D"/>
                </a:solidFill>
              </a:rPr>
              <a:t> </a:t>
            </a:r>
            <a:r>
              <a:rPr lang="ko-KR" altLang="en-US" sz="2000" dirty="0" smtClean="0">
                <a:solidFill>
                  <a:srgbClr val="554F4D"/>
                </a:solidFill>
              </a:rPr>
              <a:t>생성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8761" y="218031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8783" y="2234798"/>
            <a:ext cx="4230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err="1" smtClean="0">
                <a:solidFill>
                  <a:srgbClr val="554F4D"/>
                </a:solidFill>
              </a:rPr>
              <a:t>Github</a:t>
            </a:r>
            <a:r>
              <a:rPr lang="en-US" altLang="ko-KR" sz="2000" dirty="0" smtClean="0">
                <a:solidFill>
                  <a:srgbClr val="554F4D"/>
                </a:solidFill>
              </a:rPr>
              <a:t>  </a:t>
            </a:r>
            <a:r>
              <a:rPr lang="ko-KR" altLang="en-US" sz="2000" dirty="0" smtClean="0">
                <a:solidFill>
                  <a:srgbClr val="554F4D"/>
                </a:solidFill>
              </a:rPr>
              <a:t>원격 저장소 </a:t>
            </a:r>
            <a:r>
              <a:rPr lang="en-US" altLang="ko-KR" sz="2000" dirty="0" err="1" smtClean="0">
                <a:solidFill>
                  <a:srgbClr val="554F4D"/>
                </a:solidFill>
              </a:rPr>
              <a:t>JavaStudy</a:t>
            </a:r>
            <a:r>
              <a:rPr lang="en-US" altLang="ko-KR" sz="2000" dirty="0" smtClean="0">
                <a:solidFill>
                  <a:srgbClr val="554F4D"/>
                </a:solidFill>
              </a:rPr>
              <a:t> </a:t>
            </a:r>
            <a:r>
              <a:rPr lang="ko-KR" altLang="en-US" sz="2000" dirty="0" smtClean="0">
                <a:solidFill>
                  <a:srgbClr val="554F4D"/>
                </a:solidFill>
              </a:rPr>
              <a:t>생성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0292" y="28999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0314" y="2954462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554F4D"/>
                </a:solidFill>
              </a:rPr>
              <a:t>지역 저장소에 원격 저장소 연결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61824" y="363658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4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81846" y="3691063"/>
            <a:ext cx="6546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54F4D"/>
                </a:solidFill>
              </a:rPr>
              <a:t>Eclipse </a:t>
            </a:r>
            <a:r>
              <a:rPr lang="ko-KR" altLang="en-US" sz="2000" dirty="0">
                <a:solidFill>
                  <a:srgbClr val="554F4D"/>
                </a:solidFill>
              </a:rPr>
              <a:t>작업 디렉터리</a:t>
            </a:r>
            <a:r>
              <a:rPr lang="en-US" altLang="ko-KR" sz="2000" dirty="0">
                <a:solidFill>
                  <a:srgbClr val="554F4D"/>
                </a:solidFill>
              </a:rPr>
              <a:t>(Workspace)</a:t>
            </a:r>
            <a:r>
              <a:rPr lang="ko-KR" altLang="en-US" sz="2000" dirty="0">
                <a:solidFill>
                  <a:srgbClr val="554F4D"/>
                </a:solidFill>
              </a:rPr>
              <a:t>를 지역 저장소로 통합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53355" y="435624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5.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73377" y="4410727"/>
            <a:ext cx="6976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54F4D"/>
                </a:solidFill>
              </a:rPr>
              <a:t>Java </a:t>
            </a:r>
            <a:r>
              <a:rPr lang="ko-KR" altLang="en-US" sz="2000" dirty="0" err="1">
                <a:solidFill>
                  <a:srgbClr val="554F4D"/>
                </a:solidFill>
              </a:rPr>
              <a:t>수업예제</a:t>
            </a:r>
            <a:r>
              <a:rPr lang="ko-KR" altLang="en-US" sz="2000" dirty="0">
                <a:solidFill>
                  <a:srgbClr val="554F4D"/>
                </a:solidFill>
              </a:rPr>
              <a:t> </a:t>
            </a:r>
            <a:r>
              <a:rPr lang="en-US" altLang="ko-KR" sz="2000" dirty="0">
                <a:solidFill>
                  <a:srgbClr val="554F4D"/>
                </a:solidFill>
              </a:rPr>
              <a:t>Ch01, Ch02, Ch03 </a:t>
            </a:r>
            <a:r>
              <a:rPr lang="ko-KR" altLang="en-US" sz="2000" dirty="0">
                <a:solidFill>
                  <a:srgbClr val="554F4D"/>
                </a:solidFill>
              </a:rPr>
              <a:t>프로젝트를 </a:t>
            </a:r>
            <a:r>
              <a:rPr lang="en-US" altLang="ko-KR" sz="2000" dirty="0">
                <a:solidFill>
                  <a:srgbClr val="554F4D"/>
                </a:solidFill>
              </a:rPr>
              <a:t>Eclipse import 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44887" y="507591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6.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64909" y="5130393"/>
            <a:ext cx="7293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554F4D"/>
                </a:solidFill>
              </a:rPr>
              <a:t>지역 저장소 </a:t>
            </a:r>
            <a:r>
              <a:rPr lang="en-US" altLang="ko-KR" sz="2000" dirty="0">
                <a:solidFill>
                  <a:srgbClr val="554F4D"/>
                </a:solidFill>
              </a:rPr>
              <a:t>Ch01, Ch02, Ch03 </a:t>
            </a:r>
            <a:r>
              <a:rPr lang="ko-KR" altLang="en-US" sz="2000" dirty="0">
                <a:solidFill>
                  <a:srgbClr val="554F4D"/>
                </a:solidFill>
              </a:rPr>
              <a:t>프로젝트를 원격 저장소로 </a:t>
            </a:r>
            <a:r>
              <a:rPr lang="en-US" altLang="ko-KR" sz="2000" dirty="0">
                <a:solidFill>
                  <a:srgbClr val="554F4D"/>
                </a:solidFill>
              </a:rPr>
              <a:t>Push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622" r="713"/>
          <a:stretch/>
        </p:blipFill>
        <p:spPr>
          <a:xfrm>
            <a:off x="5990047" y="1914403"/>
            <a:ext cx="5702618" cy="45814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4812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en-US" altLang="ko-KR" sz="2400" dirty="0" err="1" smtClean="0">
                <a:solidFill>
                  <a:srgbClr val="554F4D"/>
                </a:solidFill>
              </a:rPr>
              <a:t>Git</a:t>
            </a:r>
            <a:r>
              <a:rPr lang="en-US" altLang="ko-KR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지역 저장소 </a:t>
            </a:r>
            <a:r>
              <a:rPr lang="en-US" altLang="ko-KR" sz="2400" dirty="0" err="1">
                <a:solidFill>
                  <a:srgbClr val="554F4D"/>
                </a:solidFill>
              </a:rPr>
              <a:t>JavaStudy</a:t>
            </a:r>
            <a:r>
              <a:rPr lang="en-US" altLang="ko-KR" sz="2400" dirty="0">
                <a:solidFill>
                  <a:srgbClr val="554F4D"/>
                </a:solidFill>
              </a:rPr>
              <a:t> </a:t>
            </a:r>
            <a:r>
              <a:rPr lang="ko-KR" altLang="en-US" sz="2400" dirty="0" smtClean="0">
                <a:solidFill>
                  <a:srgbClr val="554F4D"/>
                </a:solidFill>
              </a:rPr>
              <a:t>생성 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43995" y="1556870"/>
            <a:ext cx="3835625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바탕화면에서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Git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Bash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를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실행한다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996450" y="2535482"/>
            <a:ext cx="1688068" cy="21907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42665" y="2081507"/>
            <a:ext cx="4010995" cy="65235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바탕화면에 지역저장소를 설정하기 위한 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JavaStudy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폴더를 생성한다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 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5637623" y="251267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5610830" y="246652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591305" y="203676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564512" y="199060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841356" y="2360061"/>
            <a:ext cx="927219" cy="21907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996450" y="3078407"/>
            <a:ext cx="1688068" cy="21907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5637623" y="305560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5610830" y="300944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42034" y="2895790"/>
            <a:ext cx="4010995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JavaStudy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폴더 안으로 이동한다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986925" y="3621332"/>
            <a:ext cx="1688068" cy="21907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5628098" y="359852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5601305" y="355237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42664" y="3430377"/>
            <a:ext cx="4296061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4. </a:t>
            </a:r>
            <a:r>
              <a:rPr lang="en-US" altLang="ko-KR" sz="16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Git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저장소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(Local Repository)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를 생성한다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14" y="3985346"/>
            <a:ext cx="3581400" cy="2543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3446873" y="513633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3420080" y="509018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86954" y="5138955"/>
            <a:ext cx="515860" cy="24215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09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40" y="3602913"/>
            <a:ext cx="5238134" cy="28048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464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en-US" altLang="ko-KR" sz="2400" dirty="0" err="1">
                <a:solidFill>
                  <a:srgbClr val="554F4D"/>
                </a:solidFill>
              </a:rPr>
              <a:t>Github</a:t>
            </a:r>
            <a:r>
              <a:rPr lang="en-US" altLang="ko-KR" sz="2400" dirty="0">
                <a:solidFill>
                  <a:srgbClr val="554F4D"/>
                </a:solidFill>
              </a:rPr>
              <a:t>  </a:t>
            </a:r>
            <a:r>
              <a:rPr lang="ko-KR" altLang="en-US" sz="2400" dirty="0">
                <a:solidFill>
                  <a:srgbClr val="554F4D"/>
                </a:solidFill>
              </a:rPr>
              <a:t>원격 저장소 </a:t>
            </a:r>
            <a:r>
              <a:rPr lang="en-US" altLang="ko-KR" sz="2400" dirty="0" err="1">
                <a:solidFill>
                  <a:srgbClr val="554F4D"/>
                </a:solidFill>
              </a:rPr>
              <a:t>JavaStudy</a:t>
            </a:r>
            <a:r>
              <a:rPr lang="en-US" altLang="ko-KR" sz="2400" dirty="0">
                <a:solidFill>
                  <a:srgbClr val="554F4D"/>
                </a:solidFill>
              </a:rPr>
              <a:t> </a:t>
            </a:r>
            <a:r>
              <a:rPr lang="ko-KR" altLang="en-US" sz="2400" dirty="0" smtClean="0">
                <a:solidFill>
                  <a:srgbClr val="554F4D"/>
                </a:solidFill>
              </a:rPr>
              <a:t>생성</a:t>
            </a:r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43995" y="1556870"/>
            <a:ext cx="4209005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1.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Github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에서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New repository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를 클릭한다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465707" y="-1486157"/>
            <a:ext cx="1688068" cy="21907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42665" y="2081507"/>
            <a:ext cx="4010995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새 프로젝트 이름을 입력한다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 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9106880" y="-150896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9080087" y="-155511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9535337" y="208607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9508544" y="203991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36376" y="2114095"/>
            <a:ext cx="1217399" cy="21821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512707" y="3904993"/>
            <a:ext cx="1011793" cy="22343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4163405" y="387266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4136612" y="382650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42034" y="3019615"/>
            <a:ext cx="5439691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4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프로젝트를 생성하기위해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Create repository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를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클릭한다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7055033" y="294194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7028240" y="289579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518" y="1556870"/>
            <a:ext cx="4256051" cy="485085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8427482" y="2345290"/>
            <a:ext cx="1468993" cy="2169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9973656" y="2303436"/>
            <a:ext cx="250274" cy="2545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9946862" y="2257277"/>
            <a:ext cx="29817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42665" y="2576807"/>
            <a:ext cx="4781835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프로젝트에 대한 설명이 필요한 경우 입력한다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18812" y="2955080"/>
            <a:ext cx="4106438" cy="22627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430119" y="6138918"/>
            <a:ext cx="818531" cy="1952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7083608" y="612329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7056815" y="607714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8278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1001" r="572" b="-1"/>
          <a:stretch/>
        </p:blipFill>
        <p:spPr>
          <a:xfrm>
            <a:off x="7152593" y="2519124"/>
            <a:ext cx="4922699" cy="378589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34" y="4345919"/>
            <a:ext cx="6274546" cy="19318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4815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 </a:t>
            </a:r>
            <a:r>
              <a:rPr lang="ko-KR" altLang="en-US" sz="2400" dirty="0" smtClean="0">
                <a:solidFill>
                  <a:srgbClr val="554F4D"/>
                </a:solidFill>
              </a:rPr>
              <a:t>지역 </a:t>
            </a:r>
            <a:r>
              <a:rPr lang="ko-KR" altLang="en-US" sz="2400" dirty="0">
                <a:solidFill>
                  <a:srgbClr val="554F4D"/>
                </a:solidFill>
              </a:rPr>
              <a:t>저장소에 원격 저장소 연결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43995" y="1556870"/>
            <a:ext cx="10181180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원격 저장소 생성 후 나오는 첫 화면에서 원격 저장소이 주소를 복사한다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465707" y="-1486157"/>
            <a:ext cx="1688068" cy="21907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44634" y="2023705"/>
            <a:ext cx="7920595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복사한 주소를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Git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으로 돌아와서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붙여넣는다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(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지역 저장소와 원격 저장소의 연결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 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-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git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remote add origin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원격 저장소 주소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 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9106880" y="-150896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9080087" y="-155511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679048" y="-4633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652255" y="-50946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80087" y="-435283"/>
            <a:ext cx="1217399" cy="21821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65802" y="4612546"/>
            <a:ext cx="4446851" cy="16180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3549188" y="435544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3522395" y="430928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5882689" y="-52551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5855896" y="-57167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44148" y="2971799"/>
            <a:ext cx="4931144" cy="18097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6844197" y="2915514"/>
            <a:ext cx="250274" cy="2545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6817403" y="2869355"/>
            <a:ext cx="29817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42665" y="2729207"/>
            <a:ext cx="5981985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연결이 성공적으로 되었는지 확인한다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-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git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remote –v   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2593" y="3351043"/>
            <a:ext cx="4191682" cy="45895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000433" y="-1147197"/>
            <a:ext cx="818531" cy="1952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653922" y="-116281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627129" y="-120897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6845978" y="343314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6819185" y="338698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6371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634" y="2972664"/>
            <a:ext cx="3820592" cy="331983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688" t="355"/>
          <a:stretch/>
        </p:blipFill>
        <p:spPr>
          <a:xfrm>
            <a:off x="2129301" y="3998064"/>
            <a:ext cx="5238751" cy="231141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35" y="3996526"/>
            <a:ext cx="676275" cy="83820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8140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4</a:t>
            </a:r>
            <a:r>
              <a:rPr lang="en-US" altLang="ko-KR" sz="2400" dirty="0" smtClean="0">
                <a:solidFill>
                  <a:srgbClr val="554F4D"/>
                </a:solidFill>
              </a:rPr>
              <a:t>. </a:t>
            </a:r>
            <a:r>
              <a:rPr lang="en-US" altLang="ko-KR" sz="2400" dirty="0">
                <a:solidFill>
                  <a:srgbClr val="554F4D"/>
                </a:solidFill>
              </a:rPr>
              <a:t>Eclipse </a:t>
            </a:r>
            <a:r>
              <a:rPr lang="ko-KR" altLang="en-US" sz="2400" dirty="0">
                <a:solidFill>
                  <a:srgbClr val="554F4D"/>
                </a:solidFill>
              </a:rPr>
              <a:t>작업 디렉터리</a:t>
            </a:r>
            <a:r>
              <a:rPr lang="en-US" altLang="ko-KR" sz="2400" dirty="0">
                <a:solidFill>
                  <a:srgbClr val="554F4D"/>
                </a:solidFill>
              </a:rPr>
              <a:t>(Workspace)</a:t>
            </a:r>
            <a:r>
              <a:rPr lang="ko-KR" altLang="en-US" sz="2400" dirty="0">
                <a:solidFill>
                  <a:srgbClr val="554F4D"/>
                </a:solidFill>
              </a:rPr>
              <a:t>를 지역 저장소로 통합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43995" y="1556870"/>
            <a:ext cx="10181180" cy="35689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Eclipse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를 실행한다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465707" y="-1486157"/>
            <a:ext cx="1688068" cy="21907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42665" y="2233907"/>
            <a:ext cx="5981985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Workspace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경로를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지역저장소가 있는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Javastudy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폴더로 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9106880" y="-150896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9080087" y="-155511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679048" y="-4633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652255" y="-50946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80087" y="-435283"/>
            <a:ext cx="1217399" cy="21821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26458" y="3996526"/>
            <a:ext cx="687852" cy="85422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5882689" y="-52551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5855896" y="-57167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63052" y="4924684"/>
            <a:ext cx="5124052" cy="2609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0410005" y="4317610"/>
            <a:ext cx="250274" cy="2545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0383211" y="4271451"/>
            <a:ext cx="29817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42665" y="2938757"/>
            <a:ext cx="5981985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javaStudy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폴더 안에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‘.metadata’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폴더가 생성되었는지 확인한다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000433" y="-1147197"/>
            <a:ext cx="818531" cy="1952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653922" y="-116281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627129" y="-120897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600624" y="384593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573831" y="379977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804810" y="4930155"/>
            <a:ext cx="250274" cy="2545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778016" y="4883996"/>
            <a:ext cx="29817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405923" y="4355710"/>
            <a:ext cx="891563" cy="1743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719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560" y="2005022"/>
            <a:ext cx="3199622" cy="44527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756" y="3526707"/>
            <a:ext cx="2803378" cy="299137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-3" t="1" r="57659" b="607"/>
          <a:stretch/>
        </p:blipFill>
        <p:spPr>
          <a:xfrm>
            <a:off x="5779984" y="2027166"/>
            <a:ext cx="2642943" cy="447869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8667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5</a:t>
            </a:r>
            <a:r>
              <a:rPr lang="en-US" altLang="ko-KR" sz="2400" dirty="0" smtClean="0">
                <a:solidFill>
                  <a:srgbClr val="554F4D"/>
                </a:solidFill>
              </a:rPr>
              <a:t>. </a:t>
            </a:r>
            <a:r>
              <a:rPr lang="en-US" altLang="ko-KR" sz="2400" dirty="0">
                <a:solidFill>
                  <a:srgbClr val="554F4D"/>
                </a:solidFill>
              </a:rPr>
              <a:t>Java </a:t>
            </a:r>
            <a:r>
              <a:rPr lang="ko-KR" altLang="en-US" sz="2400" dirty="0" err="1">
                <a:solidFill>
                  <a:srgbClr val="554F4D"/>
                </a:solidFill>
              </a:rPr>
              <a:t>수업예제</a:t>
            </a:r>
            <a:r>
              <a:rPr lang="ko-KR" altLang="en-US" sz="2400" dirty="0">
                <a:solidFill>
                  <a:srgbClr val="554F4D"/>
                </a:solidFill>
              </a:rPr>
              <a:t> </a:t>
            </a:r>
            <a:r>
              <a:rPr lang="en-US" altLang="ko-KR" sz="2400" dirty="0">
                <a:solidFill>
                  <a:srgbClr val="554F4D"/>
                </a:solidFill>
              </a:rPr>
              <a:t>Ch01, Ch02, Ch03 </a:t>
            </a:r>
            <a:r>
              <a:rPr lang="ko-KR" altLang="en-US" sz="2400" dirty="0">
                <a:solidFill>
                  <a:srgbClr val="554F4D"/>
                </a:solidFill>
              </a:rPr>
              <a:t>프로젝트를 </a:t>
            </a:r>
            <a:r>
              <a:rPr lang="en-US" altLang="ko-KR" sz="2400" dirty="0">
                <a:solidFill>
                  <a:srgbClr val="554F4D"/>
                </a:solidFill>
              </a:rPr>
              <a:t>Eclipse import 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43995" y="1556870"/>
            <a:ext cx="10181180" cy="35689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1. Eclipse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작업창의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File -&gt; Import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클릭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465707" y="-1486157"/>
            <a:ext cx="1688068" cy="21907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42665" y="2033882"/>
            <a:ext cx="5981985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Import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작업창에서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General -&gt;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Existing Projects into Workspace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클릭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9106880" y="-150896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9080087" y="-155511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679048" y="-4633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652255" y="-50946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9213" y="5044067"/>
            <a:ext cx="1861909" cy="7280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Import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된 프로젝트를 확인할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72007" y="4597743"/>
            <a:ext cx="1242339" cy="12937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789221" y="5022395"/>
            <a:ext cx="2402279" cy="13077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464546" y="2652631"/>
            <a:ext cx="266047" cy="2462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437753" y="2606472"/>
            <a:ext cx="316963" cy="33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42665" y="2814932"/>
            <a:ext cx="5981985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Import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할 프로젝트가 있는 폴더의 경로를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설정한후</a:t>
            </a:r>
            <a:endParaRPr lang="en-US" altLang="ko-KR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Import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프로젝트를 체크 후에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Finish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를 클릭한다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en-US" altLang="ko-KR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000433" y="-1147197"/>
            <a:ext cx="818531" cy="1952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653922" y="-116281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627129" y="-120897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5458374" y="495083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5431581" y="490467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2447307" y="4527274"/>
            <a:ext cx="250274" cy="2545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2420513" y="4481115"/>
            <a:ext cx="29817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773894" y="2703222"/>
            <a:ext cx="3161287" cy="2054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49" y="3532174"/>
            <a:ext cx="2038350" cy="109537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10" name="직선 화살표 연결선 9"/>
          <p:cNvCxnSpPr>
            <a:stCxn id="22" idx="0"/>
            <a:endCxn id="3" idx="2"/>
          </p:cNvCxnSpPr>
          <p:nvPr/>
        </p:nvCxnSpPr>
        <p:spPr>
          <a:xfrm flipV="1">
            <a:off x="1330168" y="4627549"/>
            <a:ext cx="11856" cy="41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016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487" y="4808792"/>
            <a:ext cx="3104485" cy="196719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904" y="2632934"/>
            <a:ext cx="5375948" cy="209146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b="43742"/>
          <a:stretch/>
        </p:blipFill>
        <p:spPr>
          <a:xfrm>
            <a:off x="6516005" y="1314100"/>
            <a:ext cx="5352146" cy="119097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904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6</a:t>
            </a:r>
            <a:r>
              <a:rPr lang="en-US" altLang="ko-KR" sz="2400" dirty="0" smtClean="0">
                <a:solidFill>
                  <a:srgbClr val="554F4D"/>
                </a:solidFill>
              </a:rPr>
              <a:t>. </a:t>
            </a:r>
            <a:r>
              <a:rPr lang="ko-KR" altLang="en-US" sz="2400" dirty="0">
                <a:solidFill>
                  <a:srgbClr val="554F4D"/>
                </a:solidFill>
              </a:rPr>
              <a:t>지역 저장소 </a:t>
            </a:r>
            <a:r>
              <a:rPr lang="en-US" altLang="ko-KR" sz="2400" dirty="0">
                <a:solidFill>
                  <a:srgbClr val="554F4D"/>
                </a:solidFill>
              </a:rPr>
              <a:t>Ch01, Ch02, Ch03 </a:t>
            </a:r>
            <a:r>
              <a:rPr lang="ko-KR" altLang="en-US" sz="2400" dirty="0">
                <a:solidFill>
                  <a:srgbClr val="554F4D"/>
                </a:solidFill>
              </a:rPr>
              <a:t>프로젝트를 원격 저장소로 </a:t>
            </a:r>
            <a:r>
              <a:rPr lang="en-US" altLang="ko-KR" sz="2400" dirty="0">
                <a:solidFill>
                  <a:srgbClr val="554F4D"/>
                </a:solidFill>
              </a:rPr>
              <a:t>Push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43995" y="1556870"/>
            <a:ext cx="10181180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staging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하기 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 -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git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add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파일명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465707" y="-1486157"/>
            <a:ext cx="1688068" cy="21907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42665" y="2224382"/>
            <a:ext cx="5981985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commit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하기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문서 버전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생성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-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git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commit –m ‘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내용 입력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’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9106880" y="-150896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9080087" y="-155511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6157388" y="229467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6130595" y="224852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90298" y="5981701"/>
            <a:ext cx="1810752" cy="79429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77904" y="3011832"/>
            <a:ext cx="3035428" cy="15375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96954" y="1823130"/>
            <a:ext cx="2402279" cy="22083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6150500" y="2964207"/>
            <a:ext cx="266047" cy="2462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6123707" y="2918048"/>
            <a:ext cx="316963" cy="33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42664" y="3002441"/>
            <a:ext cx="5981985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원격 저장소로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올리기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(push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 -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git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push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9000433" y="-1147197"/>
            <a:ext cx="818531" cy="1952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653922" y="-116281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627129" y="-120897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6156582" y="180872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6129789" y="176256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516469" y="2293648"/>
            <a:ext cx="2956129" cy="19569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68" y="5003908"/>
            <a:ext cx="4674989" cy="169119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7" name="직사각형 46"/>
          <p:cNvSpPr/>
          <p:nvPr/>
        </p:nvSpPr>
        <p:spPr>
          <a:xfrm>
            <a:off x="10097479" y="5891792"/>
            <a:ext cx="1861909" cy="7280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원격 저장소에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Push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된 프로젝트를 확인할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수 있다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8" name="직선 화살표 연결선 47"/>
          <p:cNvCxnSpPr>
            <a:stCxn id="47" idx="1"/>
          </p:cNvCxnSpPr>
          <p:nvPr/>
        </p:nvCxnSpPr>
        <p:spPr>
          <a:xfrm flipH="1">
            <a:off x="8401050" y="6255834"/>
            <a:ext cx="1696429" cy="14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42393" y="4255492"/>
            <a:ext cx="5981985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※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git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push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입력시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아래와 같은 에러가 뜬다면 밑줄 친 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git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push --set-upstream origin master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을 입력한다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en-US" altLang="ko-KR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601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7AA1E-FEDE-4944-B5E2-27A6952A71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3690262" y="2644170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0080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430</Words>
  <Application>Microsoft Office PowerPoint</Application>
  <PresentationFormat>와이드스크린</PresentationFormat>
  <Paragraphs>91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121</cp:revision>
  <dcterms:created xsi:type="dcterms:W3CDTF">2020-05-03T01:37:17Z</dcterms:created>
  <dcterms:modified xsi:type="dcterms:W3CDTF">2022-08-24T09:41:07Z</dcterms:modified>
</cp:coreProperties>
</file>