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303" r:id="rId4"/>
    <p:sldId id="304" r:id="rId5"/>
    <p:sldId id="305" r:id="rId6"/>
    <p:sldId id="306" r:id="rId7"/>
    <p:sldId id="307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8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454355" y="2709902"/>
            <a:ext cx="9283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프로그래밍 기초 및 응용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4 -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중접</a:t>
            </a:r>
            <a:r>
              <a:rPr lang="en-US" altLang="ko-KR" sz="2000" dirty="0" smtClean="0">
                <a:solidFill>
                  <a:srgbClr val="554F4D"/>
                </a:solidFill>
              </a:rPr>
              <a:t>for</a:t>
            </a:r>
            <a:r>
              <a:rPr lang="ko-KR" altLang="en-US" sz="2000" dirty="0" smtClean="0">
                <a:solidFill>
                  <a:srgbClr val="554F4D"/>
                </a:solidFill>
              </a:rPr>
              <a:t>문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427475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5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4329238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4 -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재귀함수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3" y="1450339"/>
            <a:ext cx="5219700" cy="4381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</a:t>
            </a:r>
            <a:r>
              <a:rPr lang="en-US" altLang="ko-KR" sz="2400" dirty="0" smtClean="0">
                <a:solidFill>
                  <a:srgbClr val="554F4D"/>
                </a:solidFill>
              </a:rPr>
              <a:t>1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1420358"/>
            <a:ext cx="6155570" cy="132343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첫째 줄에는 별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둘째 줄에는 별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N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번째 줄에는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    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개를 찍는 프로그램을 작성하시오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*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 조건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첫째 줄에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N(1 &lt;= N &lt;= 100)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 주어진다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*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출력 조건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첫째 줄부터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번째 줄까지 차례대로 별을 출력한다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26445" y="2791371"/>
            <a:ext cx="2710646" cy="312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2042" y="3297149"/>
            <a:ext cx="5745776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Scanner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객체로 부터 입력 받은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값을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int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타입의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변수에 대입한다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51154" y="28382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24361" y="27921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44669" y="23861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27112" y="23399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23963" y="2346912"/>
            <a:ext cx="4200182" cy="3223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43143" y="32432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16350" y="31971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4051359"/>
            <a:ext cx="5726382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첫번째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생성할 것인지 범위를 정한다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그 범위는 입력 받은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변수로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3963" y="3225480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69936" y="43493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43143" y="43031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2041" y="4760550"/>
            <a:ext cx="5745777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두번째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값의 범위에 의해 줄마다 별을 출력할 개수가 정해지며 출력을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765470" y="37341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738677" y="36880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161003" y="3519053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2900909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입력을 받기 위해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Scanner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객체를 생성한다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23962" y="4230254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1071863" y="4950691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9114672" y="5246513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0533435" y="5389418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6660" y="5485596"/>
            <a:ext cx="5745777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개행을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7703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06" y="1420358"/>
            <a:ext cx="4513282" cy="440641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</a:t>
            </a:r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1420358"/>
            <a:ext cx="6155570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첫째 줄에는 별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둘째 줄에는 별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N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번째 줄에는 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    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개를 찍는 프로그램을 작성하시오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    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단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오른쪽 기준으로 정렬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endParaRPr lang="en-US" altLang="ko-KR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*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 조건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첫째 줄에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N(1 &lt;= N &lt;= 100)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 주어진다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*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출력 조건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첫째 줄부터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번째 줄까지 차례대로 별을 출력한다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21836" y="2561218"/>
            <a:ext cx="2382746" cy="312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2042" y="3398747"/>
            <a:ext cx="5745776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Scanner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객체로 부터 입력 받은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값을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int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타입의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변수에 대입한다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51154" y="26073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24361" y="25612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44669" y="218295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27112" y="213679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23963" y="2143272"/>
            <a:ext cx="4200182" cy="3223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43143" y="30123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16350" y="29662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4152957"/>
            <a:ext cx="5726382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첫번째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생성할 것인지 범위를 정한다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그 범위는 입력 받은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변수로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3963" y="2978168"/>
            <a:ext cx="4200182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739393" y="4192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712600" y="4146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2041" y="4862148"/>
            <a:ext cx="5745777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두번째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변수에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빼주어 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바뀔때마다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한개씩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공백 수를 줄이면서 공백을 출력한다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719288" y="336472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692495" y="331856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97271" y="3308550"/>
            <a:ext cx="3826873" cy="773462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6" y="3002507"/>
            <a:ext cx="456352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입력을 받기 위해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Scanner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객체를 생성한다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91442" y="4122173"/>
            <a:ext cx="3832702" cy="643792"/>
          </a:xfrm>
          <a:prstGeom prst="rect">
            <a:avLst/>
          </a:prstGeom>
          <a:solidFill>
            <a:schemeClr val="accent4">
              <a:lumMod val="50000"/>
              <a:alpha val="4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78509" y="6245105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9" idx="1"/>
          </p:cNvCxnSpPr>
          <p:nvPr/>
        </p:nvCxnSpPr>
        <p:spPr>
          <a:xfrm flipV="1">
            <a:off x="8097272" y="6334291"/>
            <a:ext cx="494536" cy="10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6660" y="5587194"/>
            <a:ext cx="5745777" cy="9787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세번째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</a:t>
            </a:r>
            <a:r>
              <a:rPr lang="en-US" altLang="ko-KR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값의 범위에 의해 줄마다 별을 출력할 개수가 정해지며 출력을 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</a:p>
          <a:p>
            <a:pPr algn="just">
              <a:lnSpc>
                <a:spcPct val="120000"/>
              </a:lnSpc>
            </a:pP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39393" y="4806295"/>
            <a:ext cx="4177147" cy="45719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808" y="5881853"/>
            <a:ext cx="942975" cy="9048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84705" y="49381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57912" y="48920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279" y="6293775"/>
            <a:ext cx="5745777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6.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개행을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2080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47" y="1472505"/>
            <a:ext cx="4613867" cy="418312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</a:t>
            </a:r>
            <a:r>
              <a:rPr lang="en-US" altLang="ko-KR" sz="2400" dirty="0">
                <a:solidFill>
                  <a:srgbClr val="554F4D"/>
                </a:solidFill>
              </a:rPr>
              <a:t>3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1420358"/>
            <a:ext cx="615557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다음과 같이 출력하는 프로그램을 작성하시오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0513" y="3491114"/>
            <a:ext cx="636120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첫번째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반복해서 출력할 지 정하는 부분으로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번에서 값을 대입한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변수를 범위로 지정한다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692899" y="263508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666106" y="258892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326197" y="219218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308640" y="214602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23963" y="2143272"/>
            <a:ext cx="1678986" cy="3223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998920" y="298466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972127" y="293850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26072" y="2596162"/>
            <a:ext cx="3890468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637795" y="456178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611002" y="451562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5208" y="4189417"/>
            <a:ext cx="6209376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두번째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한 개 씩 줄어드는 흰 별을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출력하는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반복문이다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024086" y="38265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997293" y="37803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65127" y="2927734"/>
            <a:ext cx="3551413" cy="773462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3002507"/>
            <a:ext cx="650356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변수에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출력할지 값을 정하여 그 값을 대입한다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59298" y="3760115"/>
            <a:ext cx="3557242" cy="701858"/>
          </a:xfrm>
          <a:prstGeom prst="rect">
            <a:avLst/>
          </a:prstGeom>
          <a:solidFill>
            <a:schemeClr val="accent4">
              <a:lumMod val="50000"/>
              <a:alpha val="4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865469" y="5293565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10" idx="1"/>
          </p:cNvCxnSpPr>
          <p:nvPr/>
        </p:nvCxnSpPr>
        <p:spPr>
          <a:xfrm>
            <a:off x="10284232" y="5490866"/>
            <a:ext cx="729395" cy="23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6660" y="5605666"/>
            <a:ext cx="5745777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개행을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26073" y="4484921"/>
            <a:ext cx="3890468" cy="377228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47" y="1794160"/>
            <a:ext cx="695325" cy="11334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0591" y="4877520"/>
            <a:ext cx="6209376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한 개 씩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늘어드는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검은색 별을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출력하는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반복문이다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627" y="5130791"/>
            <a:ext cx="838200" cy="1181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773317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-1" b="568"/>
          <a:stretch/>
        </p:blipFill>
        <p:spPr>
          <a:xfrm>
            <a:off x="7735846" y="1420358"/>
            <a:ext cx="3540596" cy="493021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문제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중첩 </a:t>
            </a:r>
            <a:r>
              <a:rPr lang="en-US" altLang="ko-KR" sz="2400" dirty="0" smtClean="0">
                <a:solidFill>
                  <a:srgbClr val="554F4D"/>
                </a:solidFill>
              </a:rPr>
              <a:t>for</a:t>
            </a:r>
            <a:r>
              <a:rPr lang="ko-KR" altLang="en-US" sz="2400" dirty="0" smtClean="0">
                <a:solidFill>
                  <a:srgbClr val="554F4D"/>
                </a:solidFill>
              </a:rPr>
              <a:t>문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1420358"/>
            <a:ext cx="615557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다음과 같이 출력하는 프로그램을 작성하시오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0513" y="2853809"/>
            <a:ext cx="6604759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count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변수는 검은 별을 출력할 범위를 지정하기 위한 용도로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 초기화를 해준다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.(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처음에는 검은 별 한 개를 출력하기 때문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000469" y="227763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973676" y="22314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007840" y="19760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990283" y="19298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43479" y="2121825"/>
            <a:ext cx="1149656" cy="1498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007232" y="26105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980439" y="25644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59298" y="2596162"/>
            <a:ext cx="3557242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19439" y="36224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292646" y="35762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5207" y="3579824"/>
            <a:ext cx="6610065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첫번째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반복해서 출력할 지 정하는 부분으로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번에서 값을 대입한 </a:t>
            </a:r>
            <a:r>
              <a:rPr lang="en-US" altLang="ko-KR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변수를 범위로 지정한다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06719" y="308670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279926" y="304055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45236" y="2927734"/>
            <a:ext cx="3271304" cy="563010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2485277"/>
            <a:ext cx="6603837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en-US" altLang="ko-KR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um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변수에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출력할지 값을 정하여 그 값을 대입한다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45236" y="3556451"/>
            <a:ext cx="3271304" cy="651113"/>
          </a:xfrm>
          <a:prstGeom prst="rect">
            <a:avLst/>
          </a:prstGeom>
          <a:solidFill>
            <a:schemeClr val="accent4">
              <a:lumMod val="50000"/>
              <a:alpha val="4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18307" y="584470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59" idx="1"/>
          </p:cNvCxnSpPr>
          <p:nvPr/>
        </p:nvCxnSpPr>
        <p:spPr>
          <a:xfrm>
            <a:off x="10337070" y="6042001"/>
            <a:ext cx="607920" cy="2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6660" y="5033019"/>
            <a:ext cx="6716294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5.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세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번째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줄이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개씩 늘어나는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검은 별을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출력하는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반복문이다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이때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count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변수의 값을 범위로 지정한다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359298" y="4898811"/>
            <a:ext cx="3557242" cy="82252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0590" y="4314109"/>
            <a:ext cx="6712363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두번째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문에서는 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개씩 늘어나는 흰 별을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출력하는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반복문이다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(6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번 과정도 동일한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for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46251" y="2274225"/>
            <a:ext cx="1149656" cy="1498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645236" y="4269013"/>
            <a:ext cx="3271304" cy="563010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13898" y="43160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287105" y="42699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16670" y="49672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289877" y="49211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53773" y="4997894"/>
            <a:ext cx="1163557" cy="1853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336065" y="526928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309272" y="522312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56545" y="5316546"/>
            <a:ext cx="1679067" cy="2067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58" y="1437812"/>
            <a:ext cx="9715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278" y="5767304"/>
            <a:ext cx="6716294" cy="6832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7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검은 별이 두개 씩 늘어남으로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한줄의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출력이 끝나고 난 후에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count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변수에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더해준다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4416" y="6447481"/>
            <a:ext cx="671629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8.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줄이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바뀔때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마다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개행을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해준다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90" y="5830243"/>
            <a:ext cx="9715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94212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57" y="1240168"/>
            <a:ext cx="3248025" cy="536257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05841" y="553947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5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 smtClean="0">
                <a:solidFill>
                  <a:srgbClr val="554F4D"/>
                </a:solidFill>
              </a:rPr>
              <a:t>문제</a:t>
            </a:r>
            <a:r>
              <a:rPr lang="en-US" altLang="ko-KR" sz="2400" dirty="0" smtClean="0">
                <a:solidFill>
                  <a:srgbClr val="554F4D"/>
                </a:solidFill>
              </a:rPr>
              <a:t>4 - </a:t>
            </a:r>
            <a:r>
              <a:rPr lang="ko-KR" altLang="en-US" sz="2400" dirty="0" err="1" smtClean="0">
                <a:solidFill>
                  <a:srgbClr val="554F4D"/>
                </a:solidFill>
              </a:rPr>
              <a:t>재귀함수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622300" y="1420358"/>
            <a:ext cx="6155570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문제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다음과 같이 출력하는 프로그램을 작성하시오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         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재귀함수를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이용한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풀이법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0513" y="2853809"/>
            <a:ext cx="6604759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en-US" altLang="ko-KR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num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변수에 </a:t>
            </a:r>
            <a:r>
              <a:rPr lang="ko-KR" altLang="en-US" sz="16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몇번째</a:t>
            </a:r>
            <a:r>
              <a:rPr lang="ko-KR" altLang="en-US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줄까지 출력할지 값을 정하여 그 값을 대입한다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78385" y="17668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51592" y="17206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7912922" y="1536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7895365" y="1490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48441" y="1513407"/>
            <a:ext cx="2048083" cy="3344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485148" y="20997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458355" y="20536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837214" y="2085328"/>
            <a:ext cx="3557242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104518" y="381401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77725" y="376785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5207" y="3275024"/>
            <a:ext cx="6610065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메서드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호출한다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101425" y="32347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74632" y="31885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123152" y="2416900"/>
            <a:ext cx="3271304" cy="563010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2485277"/>
            <a:ext cx="6603837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검은 별과 흰 별의 변수를 초기화한다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23152" y="3045617"/>
            <a:ext cx="3271304" cy="651113"/>
          </a:xfrm>
          <a:prstGeom prst="rect">
            <a:avLst/>
          </a:prstGeom>
          <a:solidFill>
            <a:schemeClr val="accent4">
              <a:lumMod val="50000"/>
              <a:alpha val="4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96223" y="5333866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59" idx="1"/>
          </p:cNvCxnSpPr>
          <p:nvPr/>
        </p:nvCxnSpPr>
        <p:spPr>
          <a:xfrm>
            <a:off x="14814986" y="5531167"/>
            <a:ext cx="607920" cy="2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6185" y="4118619"/>
            <a:ext cx="671629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줄마다 출력할 흰 별의 개수를 흰 별의 변수에 대입한다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837214" y="4387977"/>
            <a:ext cx="3557242" cy="82252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0591" y="3681979"/>
            <a:ext cx="671236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값이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0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일때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메서드를 종료한다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23313" y="2230918"/>
            <a:ext cx="1149656" cy="1612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123152" y="3758179"/>
            <a:ext cx="3271304" cy="563010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125461" y="45520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98668" y="45058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108464" y="506919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81671" y="502303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lt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482356" y="4525828"/>
            <a:ext cx="2223744" cy="48660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112447" y="538323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85654" y="533708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82356" y="5361585"/>
            <a:ext cx="2668602" cy="4821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58" y="1437812"/>
            <a:ext cx="9715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0831" y="4511705"/>
            <a:ext cx="671629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6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흰별과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검은 별을 출력한다</a:t>
            </a: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05841" y="5647381"/>
            <a:ext cx="671629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9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자신의 함수를 호출한다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(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재귀함수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906" y="5319409"/>
            <a:ext cx="9715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6" name="직사각형 55"/>
          <p:cNvSpPr/>
          <p:nvPr/>
        </p:nvSpPr>
        <p:spPr>
          <a:xfrm>
            <a:off x="8432838" y="2392843"/>
            <a:ext cx="1149656" cy="1612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084240" y="215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57447" y="211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637548" y="22521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610755" y="22060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082636" y="24146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055843" y="23684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482356" y="3716203"/>
            <a:ext cx="2223744" cy="6940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482356" y="3140190"/>
            <a:ext cx="2223744" cy="5169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482356" y="5090563"/>
            <a:ext cx="2668602" cy="2150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306" y="4911755"/>
            <a:ext cx="671629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7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검은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별의 개수를 두개 추가한다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8150547" y="584996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8123754" y="580380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9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491881" y="5914036"/>
            <a:ext cx="690219" cy="2283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306" y="5254655"/>
            <a:ext cx="6716294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8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흰 별의 개수를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한개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줄인다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26713" y="5559608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79" name="직선 화살표 연결선 78"/>
          <p:cNvCxnSpPr>
            <a:stCxn id="78" idx="3"/>
            <a:endCxn id="80" idx="1"/>
          </p:cNvCxnSpPr>
          <p:nvPr/>
        </p:nvCxnSpPr>
        <p:spPr>
          <a:xfrm>
            <a:off x="6345476" y="5756909"/>
            <a:ext cx="607920" cy="2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96" y="5545151"/>
            <a:ext cx="97155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86990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717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201</cp:revision>
  <dcterms:created xsi:type="dcterms:W3CDTF">2020-05-03T01:37:17Z</dcterms:created>
  <dcterms:modified xsi:type="dcterms:W3CDTF">2022-09-07T08:59:03Z</dcterms:modified>
</cp:coreProperties>
</file>