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1" r:id="rId3"/>
    <p:sldId id="275" r:id="rId4"/>
    <p:sldId id="267" r:id="rId5"/>
    <p:sldId id="276" r:id="rId6"/>
    <p:sldId id="277" r:id="rId7"/>
    <p:sldId id="278" r:id="rId8"/>
    <p:sldId id="27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2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4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2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5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61109" y="2709902"/>
            <a:ext cx="11469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655D5B"/>
                </a:solidFill>
              </a:rPr>
              <a:t>공공데이터</a:t>
            </a:r>
            <a:r>
              <a:rPr lang="ko-KR" altLang="en-US" sz="6600" dirty="0">
                <a:solidFill>
                  <a:srgbClr val="655D5B"/>
                </a:solidFill>
              </a:rPr>
              <a:t> 활용 분석 및 기획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4693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</a:t>
            </a:r>
            <a:r>
              <a:rPr lang="en-US" altLang="ko-KR" sz="2000" dirty="0" smtClean="0">
                <a:solidFill>
                  <a:srgbClr val="554F4D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공공데이터</a:t>
            </a:r>
            <a:r>
              <a:rPr lang="ko-KR" altLang="en-US" sz="2000" dirty="0" smtClean="0">
                <a:solidFill>
                  <a:srgbClr val="554F4D"/>
                </a:solidFill>
              </a:rPr>
              <a:t> </a:t>
            </a:r>
            <a:r>
              <a:rPr lang="en-US" altLang="ko-KR" sz="2000" dirty="0" smtClean="0">
                <a:solidFill>
                  <a:srgbClr val="554F4D"/>
                </a:solidFill>
              </a:rPr>
              <a:t>API  </a:t>
            </a:r>
            <a:r>
              <a:rPr lang="ko-KR" altLang="en-US" sz="2000" dirty="0" smtClean="0">
                <a:solidFill>
                  <a:srgbClr val="554F4D"/>
                </a:solidFill>
              </a:rPr>
              <a:t>신청 및 확인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en-US" altLang="ko-KR" sz="2000" dirty="0" err="1" smtClean="0">
                <a:solidFill>
                  <a:srgbClr val="554F4D"/>
                </a:solidFill>
              </a:rPr>
              <a:t>kakao</a:t>
            </a:r>
            <a:r>
              <a:rPr lang="en-US" altLang="ko-KR" sz="2000" dirty="0" smtClean="0">
                <a:solidFill>
                  <a:srgbClr val="554F4D"/>
                </a:solidFill>
              </a:rPr>
              <a:t> Maps API </a:t>
            </a:r>
            <a:r>
              <a:rPr lang="ko-KR" altLang="en-US" sz="2000" dirty="0" smtClean="0">
                <a:solidFill>
                  <a:srgbClr val="554F4D"/>
                </a:solidFill>
              </a:rPr>
              <a:t>신청 및 확인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509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공공데이터를 활용한 서비스 개발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009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err="1">
                <a:solidFill>
                  <a:srgbClr val="554F4D"/>
                </a:solidFill>
              </a:rPr>
              <a:t>공공데이터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API  </a:t>
            </a:r>
            <a:r>
              <a:rPr lang="ko-KR" altLang="en-US" sz="2400" dirty="0">
                <a:solidFill>
                  <a:srgbClr val="554F4D"/>
                </a:solidFill>
              </a:rPr>
              <a:t>신청 및 확인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8356128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부산광역시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동물병원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’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검색 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부산광역시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_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동물병원 현황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’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오픈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상세 확인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6538090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공공데이터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포털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hlinkClick r:id="rId3"/>
              </a:rPr>
              <a:t>https://www.data.go.kr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회원가입 후 로그인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활용신청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승인 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테스트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(POSTMAN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이용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654" y="2423303"/>
            <a:ext cx="4598526" cy="4278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827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37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en-US" altLang="ko-KR" sz="2400" dirty="0" err="1">
                <a:solidFill>
                  <a:srgbClr val="554F4D"/>
                </a:solidFill>
              </a:rPr>
              <a:t>kakao</a:t>
            </a:r>
            <a:r>
              <a:rPr lang="en-US" altLang="ko-KR" sz="2400" dirty="0">
                <a:solidFill>
                  <a:srgbClr val="554F4D"/>
                </a:solidFill>
              </a:rPr>
              <a:t> Maps API </a:t>
            </a:r>
            <a:r>
              <a:rPr lang="ko-KR" altLang="en-US" sz="2400" dirty="0">
                <a:solidFill>
                  <a:srgbClr val="554F4D"/>
                </a:solidFill>
              </a:rPr>
              <a:t>신청 및 확인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8356128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개발자 등록 및 앱 생성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Kakao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Maps 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가이드 참고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6538090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카카오맵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API(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https://apis.mpap.kakao.com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웹 플랫폼 추가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Kakao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Maps 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가이드 참고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7737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사이트 도메인 등록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Kakao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Maps API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가이트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참고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89296" y="322985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다양한 지동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샘플 참고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5170054"/>
            <a:ext cx="88106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공공데이터를 활용하 서비스 개발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8356128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이름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MapBusan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AnimalHospital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864507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개요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부산광역시 동물병원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API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활용한 동물병원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Map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Framework – Spring Boot 2.7.8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773794"/>
            <a:ext cx="6558116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Buid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–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Gradle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- Groovy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89296" y="322985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Group –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map.busan.animal.hostpital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89296" y="3717945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6. Artifact –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apBusanAnimalHostpital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79395" y="415712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7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Package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map.busan.animal.hostpital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79395" y="4529248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8. Packaging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jar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80060" y="4937120"/>
            <a:ext cx="6558116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9. Language – java11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75902" y="5388614"/>
            <a:ext cx="917166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10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Language – Spring Boot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DevTools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Lombok, Spring Web,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Thymeleaf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80" y="1526255"/>
            <a:ext cx="4179543" cy="37597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8372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89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공공데이터를 활용하 서비스 개발</a:t>
            </a:r>
            <a:r>
              <a:rPr lang="en-US" altLang="ko-KR" sz="2400" dirty="0" smtClean="0">
                <a:solidFill>
                  <a:srgbClr val="554F4D"/>
                </a:solidFill>
              </a:rPr>
              <a:t>(1)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1416977"/>
            <a:ext cx="9171661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MainController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1" y="1932407"/>
            <a:ext cx="4710896" cy="4542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32" y="1966067"/>
            <a:ext cx="5454530" cy="2637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2342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89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공공데이터를 활용하 서비스 개발</a:t>
            </a:r>
            <a:r>
              <a:rPr lang="en-US" altLang="ko-KR" sz="2400" dirty="0" smtClean="0">
                <a:solidFill>
                  <a:srgbClr val="554F4D"/>
                </a:solidFill>
              </a:rPr>
              <a:t>(2)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1416977"/>
            <a:ext cx="9171661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ItemVO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90" y="1987981"/>
            <a:ext cx="3261526" cy="3018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718" y="1880483"/>
            <a:ext cx="2848319" cy="4834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939738" y="1386011"/>
            <a:ext cx="9171661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ResultV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99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689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공공데이터를 활용하 서비스 개발</a:t>
            </a:r>
            <a:r>
              <a:rPr lang="en-US" altLang="ko-KR" sz="2400" dirty="0" smtClean="0">
                <a:solidFill>
                  <a:srgbClr val="554F4D"/>
                </a:solidFill>
              </a:rPr>
              <a:t>(3)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1416977"/>
            <a:ext cx="9171661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Index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89" y="1886247"/>
            <a:ext cx="5006511" cy="49146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572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328</Words>
  <Application>Microsoft Office PowerPoint</Application>
  <PresentationFormat>와이드스크린</PresentationFormat>
  <Paragraphs>69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242</cp:revision>
  <cp:lastPrinted>2023-02-06T09:21:14Z</cp:lastPrinted>
  <dcterms:created xsi:type="dcterms:W3CDTF">2020-05-03T01:37:17Z</dcterms:created>
  <dcterms:modified xsi:type="dcterms:W3CDTF">2023-02-06T09:22:03Z</dcterms:modified>
</cp:coreProperties>
</file>