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1" r:id="rId3"/>
    <p:sldId id="267" r:id="rId4"/>
    <p:sldId id="268" r:id="rId5"/>
    <p:sldId id="285" r:id="rId6"/>
    <p:sldId id="286" r:id="rId7"/>
    <p:sldId id="287" r:id="rId8"/>
    <p:sldId id="288" r:id="rId9"/>
    <p:sldId id="290" r:id="rId10"/>
    <p:sldId id="291" r:id="rId11"/>
    <p:sldId id="289" r:id="rId12"/>
    <p:sldId id="292" r:id="rId13"/>
    <p:sldId id="25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6872-D131-4431-8B42-A058F43CC3D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21AD-A6B7-4641-82DC-43C7408E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8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1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0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29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13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01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2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2477071" y="2709902"/>
            <a:ext cx="72378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655D5B"/>
                </a:solidFill>
              </a:rPr>
              <a:t>서버프로그램 구현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128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고객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498927" y="1456630"/>
            <a:ext cx="4563524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VO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4502891" y="1456630"/>
            <a:ext cx="4563524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customer.xml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14" y="2007031"/>
            <a:ext cx="1971675" cy="1647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891" y="2087970"/>
            <a:ext cx="6677025" cy="3724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6297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409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4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실행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도서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588282" y="1269116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도서 목록 출력 문제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번 화면 참고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588282" y="1677879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도서 등록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12" y="2304790"/>
            <a:ext cx="2095500" cy="1733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2946140" y="3054462"/>
            <a:ext cx="323273" cy="2764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674" y="2304790"/>
            <a:ext cx="2396128" cy="25285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407150" y="1290081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도서 수정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150" y="2224802"/>
            <a:ext cx="2181225" cy="1857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5199" y="2243966"/>
            <a:ext cx="2388813" cy="25894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오른쪽 화살표 35"/>
          <p:cNvSpPr/>
          <p:nvPr/>
        </p:nvSpPr>
        <p:spPr>
          <a:xfrm>
            <a:off x="8771108" y="3054462"/>
            <a:ext cx="323273" cy="2764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11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409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4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실행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고객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588282" y="1269116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목록 출력 문제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번 화면 참고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588282" y="1677879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등록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2946140" y="3054462"/>
            <a:ext cx="323273" cy="2764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822785" y="1290081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수정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761066" y="3778705"/>
            <a:ext cx="323273" cy="2764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33" y="2472277"/>
            <a:ext cx="2076450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080" y="2426498"/>
            <a:ext cx="3101860" cy="18441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5300" y="1677879"/>
            <a:ext cx="2181225" cy="1914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5300" y="4178718"/>
            <a:ext cx="4267200" cy="2476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3588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3805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1 - </a:t>
            </a:r>
            <a:r>
              <a:rPr lang="ko-KR" altLang="en-US" sz="2000" dirty="0" smtClean="0">
                <a:solidFill>
                  <a:srgbClr val="554F4D"/>
                </a:solidFill>
              </a:rPr>
              <a:t>프로젝트 </a:t>
            </a:r>
            <a:r>
              <a:rPr lang="ko-KR" altLang="en-US" sz="2000" dirty="0" smtClean="0">
                <a:solidFill>
                  <a:srgbClr val="554F4D"/>
                </a:solidFill>
              </a:rPr>
              <a:t>생성 및 </a:t>
            </a:r>
            <a:r>
              <a:rPr lang="ko-KR" altLang="en-US" sz="2000" dirty="0" smtClean="0">
                <a:solidFill>
                  <a:srgbClr val="554F4D"/>
                </a:solidFill>
              </a:rPr>
              <a:t>구성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18031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234798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2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화면 구현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28999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2954462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3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기능 구현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363658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3691063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실행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955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1 – </a:t>
            </a:r>
            <a:r>
              <a:rPr lang="ko-KR" altLang="en-US" sz="2400" dirty="0">
                <a:solidFill>
                  <a:srgbClr val="554F4D"/>
                </a:solidFill>
              </a:rPr>
              <a:t>프로젝트 생성 및 구성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데이터베이스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java2_bookstore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BookStore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2375094"/>
            <a:ext cx="9018390" cy="127419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개발 도구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 WAS :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Tomcat9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- Framework : Spring(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SpringBoot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),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Mybatis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Tools : Eclipse, Workbench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271" y="1650529"/>
            <a:ext cx="3295650" cy="4286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230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025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2.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2 – </a:t>
            </a:r>
            <a:r>
              <a:rPr lang="ko-KR" altLang="en-US" sz="2400" dirty="0">
                <a:solidFill>
                  <a:srgbClr val="554F4D"/>
                </a:solidFill>
              </a:rPr>
              <a:t>화면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메인</a:t>
            </a:r>
            <a:r>
              <a:rPr lang="en-US" altLang="ko-KR" sz="2400" dirty="0" smtClean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메인 화면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24" y="2143593"/>
            <a:ext cx="3381375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6138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025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2.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2 – </a:t>
            </a:r>
            <a:r>
              <a:rPr lang="ko-KR" altLang="en-US" sz="2400" dirty="0">
                <a:solidFill>
                  <a:srgbClr val="554F4D"/>
                </a:solidFill>
              </a:rPr>
              <a:t>화면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도서</a:t>
            </a:r>
            <a:r>
              <a:rPr lang="en-US" altLang="ko-KR" sz="2400" dirty="0" smtClean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도서 목록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6" y="2055525"/>
            <a:ext cx="2835400" cy="3551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044" y="2047539"/>
            <a:ext cx="3581400" cy="2981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4125388" y="1475088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도서 등록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8790" y="2084981"/>
            <a:ext cx="3881232" cy="2628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942320" y="1526809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도서 수정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66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025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2.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2 – </a:t>
            </a:r>
            <a:r>
              <a:rPr lang="ko-KR" altLang="en-US" sz="2400" dirty="0">
                <a:solidFill>
                  <a:srgbClr val="554F4D"/>
                </a:solidFill>
              </a:rPr>
              <a:t>화면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고객</a:t>
            </a:r>
            <a:r>
              <a:rPr lang="en-US" altLang="ko-KR" sz="2400" dirty="0" smtClean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목록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4125388" y="1475088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 등록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942320" y="1526809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수정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6" y="2191568"/>
            <a:ext cx="2806428" cy="22600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332" y="2191568"/>
            <a:ext cx="3211080" cy="22311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800" y="2198622"/>
            <a:ext cx="3233001" cy="22644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4214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128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도서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498927" y="1456630"/>
            <a:ext cx="4563524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Controller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05" y="1858302"/>
            <a:ext cx="3612762" cy="43762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4502891" y="1456630"/>
            <a:ext cx="4563524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Service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636" y="1896154"/>
            <a:ext cx="3257550" cy="3895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47855" y="1479709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Dao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7687" y="1924143"/>
            <a:ext cx="3681999" cy="35724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972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128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도서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498927" y="1456630"/>
            <a:ext cx="4563524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VO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4502891" y="1456630"/>
            <a:ext cx="4563524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book.xml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319" y="2082967"/>
            <a:ext cx="7200900" cy="3886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87" y="1984327"/>
            <a:ext cx="3057525" cy="2000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207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128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고객</a:t>
            </a:r>
            <a:r>
              <a:rPr lang="en-US" altLang="ko-KR" sz="2400" dirty="0" smtClean="0">
                <a:solidFill>
                  <a:srgbClr val="554F4D"/>
                </a:solidFill>
              </a:rPr>
              <a:t>) 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498927" y="1456630"/>
            <a:ext cx="4563524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Controller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4502891" y="1456630"/>
            <a:ext cx="4563524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Service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47855" y="1479709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Dao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86" y="1952243"/>
            <a:ext cx="3566015" cy="38864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893" y="1886248"/>
            <a:ext cx="3309851" cy="3396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392" y="1886248"/>
            <a:ext cx="3470067" cy="30205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617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353</Words>
  <Application>Microsoft Office PowerPoint</Application>
  <PresentationFormat>와이드스크린</PresentationFormat>
  <Paragraphs>122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337</cp:revision>
  <cp:lastPrinted>2022-12-05T10:00:14Z</cp:lastPrinted>
  <dcterms:created xsi:type="dcterms:W3CDTF">2020-05-03T01:37:17Z</dcterms:created>
  <dcterms:modified xsi:type="dcterms:W3CDTF">2023-01-10T07:19:27Z</dcterms:modified>
</cp:coreProperties>
</file>