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1" r:id="rId3"/>
    <p:sldId id="267" r:id="rId4"/>
    <p:sldId id="26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5D5B"/>
    <a:srgbClr val="E2CBB7"/>
    <a:srgbClr val="EEE9E2"/>
    <a:srgbClr val="FCF7F2"/>
    <a:srgbClr val="554F4D"/>
    <a:srgbClr val="D0C4B0"/>
    <a:srgbClr val="E1D9CC"/>
    <a:srgbClr val="F2E0CA"/>
    <a:srgbClr val="F6E9D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36872-D131-4431-8B42-A058F43CC3D1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721AD-A6B7-4641-82DC-43C7408E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0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3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9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9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8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6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9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8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6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D2722-F318-4E4A-BD19-20D431706B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0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169846" y="2709902"/>
            <a:ext cx="38523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</a:rPr>
              <a:t>통합 구현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695890" y="39533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554F4D"/>
                </a:solidFill>
              </a:rPr>
              <a:t>서정현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기능 구현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80055" y="1231419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아이템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삭제시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Delete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처리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5408360" y="1300802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아이템 이동시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Update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처리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548546" y="3639818"/>
            <a:ext cx="376379" cy="2958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65425"/>
          <a:stretch/>
        </p:blipFill>
        <p:spPr>
          <a:xfrm>
            <a:off x="622300" y="1906763"/>
            <a:ext cx="1520329" cy="3931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오른쪽 화살표 24"/>
          <p:cNvSpPr/>
          <p:nvPr/>
        </p:nvSpPr>
        <p:spPr>
          <a:xfrm>
            <a:off x="2238309" y="3545620"/>
            <a:ext cx="440039" cy="2958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318" y="1886248"/>
            <a:ext cx="1516148" cy="39523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1278" y="1888366"/>
            <a:ext cx="2944546" cy="3906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8198" y="1932407"/>
            <a:ext cx="2898278" cy="3923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94446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94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기능 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(controller)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00" y="1307602"/>
            <a:ext cx="3363092" cy="53503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893" y="1360536"/>
            <a:ext cx="5076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54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기능 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(service)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11" y="1335315"/>
            <a:ext cx="7976199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696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462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기능 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dao</a:t>
            </a:r>
            <a:r>
              <a:rPr lang="en-US" altLang="ko-KR" sz="2400" dirty="0" smtClean="0">
                <a:solidFill>
                  <a:srgbClr val="554F4D"/>
                </a:solidFill>
              </a:rPr>
              <a:t>, </a:t>
            </a:r>
            <a:r>
              <a:rPr lang="en-US" altLang="ko-KR" sz="2400" dirty="0" err="1" smtClean="0">
                <a:solidFill>
                  <a:srgbClr val="554F4D"/>
                </a:solidFill>
              </a:rPr>
              <a:t>vo</a:t>
            </a:r>
            <a:r>
              <a:rPr lang="en-US" altLang="ko-KR" sz="2400" dirty="0" smtClean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274" y="2349180"/>
            <a:ext cx="2028825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760" y="2321838"/>
            <a:ext cx="6619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670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기능 구현</a:t>
            </a:r>
            <a:r>
              <a:rPr lang="en-US" altLang="ko-KR" sz="2400" dirty="0" smtClean="0">
                <a:solidFill>
                  <a:srgbClr val="554F4D"/>
                </a:solidFill>
              </a:rPr>
              <a:t>(mapper.xml)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1706790"/>
            <a:ext cx="61436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02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3690262" y="2644170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79" y="0"/>
            <a:ext cx="3914120" cy="6858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 flipV="1">
            <a:off x="622300" y="1113905"/>
            <a:ext cx="7482608" cy="2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736594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84305" y="144602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104327" y="1500503"/>
            <a:ext cx="2951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1 - </a:t>
            </a:r>
            <a:r>
              <a:rPr lang="ko-KR" altLang="en-US" sz="2000" dirty="0" smtClean="0">
                <a:solidFill>
                  <a:srgbClr val="554F4D"/>
                </a:solidFill>
              </a:rPr>
              <a:t>프로젝트 구성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8761" y="218031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8783" y="2234798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2 –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화면구현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70292" y="289998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3.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90314" y="2954462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000" dirty="0" smtClean="0">
                <a:solidFill>
                  <a:srgbClr val="554F4D"/>
                </a:solidFill>
              </a:rPr>
              <a:t>테이블 설계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761824" y="363658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4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1081846" y="3691063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554F4D"/>
                </a:solidFill>
              </a:rPr>
              <a:t>문제 </a:t>
            </a:r>
            <a:r>
              <a:rPr lang="en-US" altLang="ko-KR" sz="20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000" dirty="0" err="1" smtClean="0">
                <a:solidFill>
                  <a:srgbClr val="554F4D"/>
                </a:solidFill>
              </a:rPr>
              <a:t>기능구현</a:t>
            </a:r>
            <a:endParaRPr lang="ko-KR" altLang="en-US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1.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1 – </a:t>
            </a:r>
            <a:r>
              <a:rPr lang="ko-KR" altLang="en-US" sz="2400" dirty="0">
                <a:solidFill>
                  <a:srgbClr val="554F4D"/>
                </a:solidFill>
              </a:rPr>
              <a:t>프로젝트 구성</a:t>
            </a:r>
          </a:p>
          <a:p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프로젝트 이름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Todo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5120631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프로젝개요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할 일 관리를 위한 애플리케이션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Framework : Spring Boot 2.7.8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78376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Build 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Gradle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/ Maven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31565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5. Group 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kr.co.todo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3529421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6.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Aritifact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: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Todo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393428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7. Package 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kr.co.todo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431348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8. Packaging : Jar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469268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9. Language : java11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09" y="5063282"/>
            <a:ext cx="10940323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10. Dependencies : Spring Boot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DevTools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Lombok, Spring Web,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Thymeleaf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Mybatis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MySQL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2300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화면 구현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아이템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드래깅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처리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(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jQueryUI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sortable API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활용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)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5120631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화면 레이아웃 작업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375094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하단 리스트 아이템 추가 기능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11410" y="2783767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리스트별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아이템 삭제 기능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27" y="1636287"/>
            <a:ext cx="5359393" cy="4598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162234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화면 구현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46081" y="1368815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index.html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81" y="1932407"/>
            <a:ext cx="5781320" cy="41450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9658"/>
          <a:stretch/>
        </p:blipFill>
        <p:spPr>
          <a:xfrm>
            <a:off x="6716150" y="1932407"/>
            <a:ext cx="5252514" cy="37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76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화면 구현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46081" y="1368815"/>
            <a:ext cx="6558116" cy="34887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script.js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57" y="1788679"/>
            <a:ext cx="3583032" cy="46121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038" y="1788679"/>
            <a:ext cx="4272183" cy="3883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5242" y="1766331"/>
            <a:ext cx="3267058" cy="31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24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</a:t>
            </a:r>
            <a:r>
              <a:rPr lang="en-US" altLang="ko-KR" sz="2400" dirty="0" smtClean="0">
                <a:solidFill>
                  <a:srgbClr val="554F4D"/>
                </a:solidFill>
              </a:rPr>
              <a:t>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>
                <a:solidFill>
                  <a:srgbClr val="554F4D"/>
                </a:solidFill>
              </a:rPr>
              <a:t>2 </a:t>
            </a:r>
            <a:r>
              <a:rPr lang="en-US" altLang="ko-KR" sz="2400" dirty="0" smtClean="0">
                <a:solidFill>
                  <a:srgbClr val="554F4D"/>
                </a:solidFill>
              </a:rPr>
              <a:t>– </a:t>
            </a:r>
            <a:r>
              <a:rPr lang="ko-KR" altLang="en-US" sz="2400" dirty="0" smtClean="0">
                <a:solidFill>
                  <a:srgbClr val="554F4D"/>
                </a:solidFill>
              </a:rPr>
              <a:t>화면 구현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46081" y="1368815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style.css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b="16643"/>
          <a:stretch/>
        </p:blipFill>
        <p:spPr>
          <a:xfrm>
            <a:off x="1389021" y="1756941"/>
            <a:ext cx="1609725" cy="4785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055" y="1756613"/>
            <a:ext cx="17811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0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3.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3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테이블 설계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21739" y="1922997"/>
            <a:ext cx="6558116" cy="35689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테이블명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en-US" altLang="ko-KR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Todo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831435" y="1456630"/>
            <a:ext cx="5120631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리스트별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데이터 저장을 위한 테이블 설계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5109"/>
          <a:stretch/>
        </p:blipFill>
        <p:spPr>
          <a:xfrm>
            <a:off x="999100" y="2595417"/>
            <a:ext cx="9124950" cy="15546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58699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560144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54F4D"/>
                </a:solidFill>
              </a:rPr>
              <a:t>4.</a:t>
            </a:r>
            <a:r>
              <a:rPr lang="ko-KR" altLang="en-US" sz="2400" dirty="0" smtClean="0">
                <a:solidFill>
                  <a:srgbClr val="554F4D"/>
                </a:solidFill>
              </a:rPr>
              <a:t> </a:t>
            </a:r>
            <a:r>
              <a:rPr lang="ko-KR" altLang="en-US" sz="2400" dirty="0">
                <a:solidFill>
                  <a:srgbClr val="554F4D"/>
                </a:solidFill>
              </a:rPr>
              <a:t>문제 </a:t>
            </a:r>
            <a:r>
              <a:rPr lang="en-US" altLang="ko-KR" sz="2400" dirty="0" smtClean="0">
                <a:solidFill>
                  <a:srgbClr val="554F4D"/>
                </a:solidFill>
              </a:rPr>
              <a:t>4 – </a:t>
            </a:r>
            <a:r>
              <a:rPr lang="ko-KR" altLang="en-US" sz="2400" dirty="0" smtClean="0">
                <a:solidFill>
                  <a:srgbClr val="554F4D"/>
                </a:solidFill>
              </a:rPr>
              <a:t>기능 구현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54512" y="1932407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27719" y="1886248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135332" y="1914607"/>
            <a:ext cx="3904615" cy="265865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2781305" y="3038474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2754512" y="2992315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E21F9E-F31B-4705-A6AF-73E00D21207F}"/>
              </a:ext>
            </a:extLst>
          </p:cNvPr>
          <p:cNvSpPr/>
          <p:nvPr/>
        </p:nvSpPr>
        <p:spPr>
          <a:xfrm>
            <a:off x="13176839" y="2423303"/>
            <a:ext cx="279993" cy="2462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7A2D4-9D3D-4C7B-A5E4-49A812C22215}"/>
              </a:ext>
            </a:extLst>
          </p:cNvPr>
          <p:cNvSpPr txBox="1"/>
          <p:nvPr/>
        </p:nvSpPr>
        <p:spPr>
          <a:xfrm>
            <a:off x="13150046" y="2377144"/>
            <a:ext cx="33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572372" y="2208180"/>
            <a:ext cx="3477966" cy="692729"/>
          </a:xfrm>
          <a:prstGeom prst="rect">
            <a:avLst/>
          </a:prstGeom>
          <a:solidFill>
            <a:schemeClr val="accent3">
              <a:lumMod val="75000"/>
              <a:alpha val="27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3135331" y="2919381"/>
            <a:ext cx="3904615" cy="504369"/>
          </a:xfrm>
          <a:prstGeom prst="rect">
            <a:avLst/>
          </a:prstGeom>
          <a:solidFill>
            <a:schemeClr val="accent1">
              <a:lumMod val="75000"/>
              <a:alpha val="3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91"/>
          <a:stretch/>
        </p:blipFill>
        <p:spPr>
          <a:xfrm>
            <a:off x="16483232" y="3639818"/>
            <a:ext cx="952500" cy="87745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5" name="직사각형 34"/>
          <p:cNvSpPr/>
          <p:nvPr/>
        </p:nvSpPr>
        <p:spPr>
          <a:xfrm>
            <a:off x="14526041" y="3935640"/>
            <a:ext cx="1418763" cy="39460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실행 결과 값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35" idx="3"/>
            <a:endCxn id="4" idx="1"/>
          </p:cNvCxnSpPr>
          <p:nvPr/>
        </p:nvCxnSpPr>
        <p:spPr>
          <a:xfrm flipV="1">
            <a:off x="15944804" y="4078545"/>
            <a:ext cx="538428" cy="5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40928" y="1853271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아이템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추가시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Insert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처리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750624" y="1386904"/>
            <a:ext cx="5120631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1.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메인화면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아이템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Select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처리</a:t>
            </a:r>
            <a:endParaRPr lang="en-US" altLang="ko-KR" sz="1600" dirty="0" smtClean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-503880" y="-1561516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3.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아이템 </a:t>
            </a:r>
            <a:r>
              <a:rPr lang="ko-KR" altLang="en-US" sz="1600" dirty="0" err="1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삭제시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Delete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처리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9A1A3-881E-4F86-8B1D-F66EC7B8D24A}"/>
              </a:ext>
            </a:extLst>
          </p:cNvPr>
          <p:cNvSpPr txBox="1"/>
          <p:nvPr/>
        </p:nvSpPr>
        <p:spPr>
          <a:xfrm>
            <a:off x="-503880" y="-1091000"/>
            <a:ext cx="6558116" cy="3877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4.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아이템 이동시 </a:t>
            </a:r>
            <a:r>
              <a:rPr lang="en-US" altLang="ko-KR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Update </a:t>
            </a:r>
            <a:r>
              <a:rPr lang="ko-KR" altLang="en-US" sz="1600" dirty="0" smtClean="0">
                <a:solidFill>
                  <a:srgbClr val="655D5B"/>
                </a:solidFill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처리</a:t>
            </a:r>
            <a:endParaRPr lang="ko-KR" altLang="en-US" sz="1600" dirty="0">
              <a:solidFill>
                <a:srgbClr val="655D5B"/>
              </a:solidFill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32" y="2602865"/>
            <a:ext cx="3098318" cy="27512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513086" y="3863959"/>
            <a:ext cx="484281" cy="2958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582" y="2629973"/>
            <a:ext cx="3146383" cy="27802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123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377</Words>
  <Application>Microsoft Office PowerPoint</Application>
  <PresentationFormat>와이드스크린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261</cp:revision>
  <cp:lastPrinted>2023-02-20T10:13:32Z</cp:lastPrinted>
  <dcterms:created xsi:type="dcterms:W3CDTF">2020-05-03T01:37:17Z</dcterms:created>
  <dcterms:modified xsi:type="dcterms:W3CDTF">2023-02-20T10:14:50Z</dcterms:modified>
</cp:coreProperties>
</file>