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6" r:id="rId2"/>
    <p:sldId id="261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5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55D5B"/>
    <a:srgbClr val="E2CBB7"/>
    <a:srgbClr val="EEE9E2"/>
    <a:srgbClr val="FCF7F2"/>
    <a:srgbClr val="554F4D"/>
    <a:srgbClr val="D0C4B0"/>
    <a:srgbClr val="E1D9CC"/>
    <a:srgbClr val="F2E0CA"/>
    <a:srgbClr val="F6E9D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63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2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36872-D131-4431-8B42-A058F43CC3D1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1721AD-A6B7-4641-82DC-43C7408EE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030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080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044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123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597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345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926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388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745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473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883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8F012-0AC3-42B2-90CA-BC5405C6B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097188-C232-41BC-A1C6-677F6D6FD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ACDF9E-AFBC-4D2D-A688-7BE38874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59E12-6FA5-449B-95B8-54226925F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99C277-1836-4E22-BB5C-32FD2C8A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58466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D1FB7-E6E4-4153-8540-BFF436E9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0FDF1D-719A-4B33-9023-7CE4316AD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B4EE70-389B-46DE-9265-B822FBD1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0A08D-1ADA-4909-B351-23A9DB5B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96274-6782-43A2-9D65-26D48D59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80498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FF69C1-F07A-44E0-8804-DBF0B91EE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152B80-F8D2-4FB9-9913-48A227D65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51D35-AC5D-4009-B23F-239D9EE5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31EDF0-F5CD-4184-B8F2-C877766D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02437-6EA8-4A9E-A143-795A149A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35492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D55B9-E8A9-4A30-91F8-3A87B484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F38375-52A4-4DFC-94A7-02AAFB2D3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CB85B4-E71D-494F-A759-4D10E064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F9B02-3085-4385-A3F2-BCBAF406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66A0F-23CB-48F3-98F5-EEB498F0E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78544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0C255-11F9-437C-BD0A-8C8330271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716960-288E-40FA-BAC1-95E652A0A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9145B-4748-48A7-8B68-AB10D9C3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43DA5-62AB-4B07-ACF4-66F7F151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15D854-17FC-4344-B33A-2133F9CD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52042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79294-4C29-4FF2-94D5-64F5E01A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482D1B-E38A-4915-8F19-5833301E1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0A86B2-4BE5-4BDC-8321-2402D0BA9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36FE4B-E0B7-4187-9969-8E7CF3FF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CEF1A5-E0D7-4286-84FF-F0347333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93F695-D9D7-4B6A-A576-90018153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04501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B6A37-6DCD-490D-ACB4-5A4BBFDBF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FBFDDF-C043-4373-B751-DEDFFD2FC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4EDD22-3F2F-4C29-86F7-886E17AD5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FDB57E-3DFC-4612-B7AB-FEDC5F867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2070CB-C54B-46A0-945F-190DC0280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CDECCA-E76A-451A-AAFF-603D887EC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FC4C5F-2E37-4C43-933D-AA5036CC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C55A0B-AD1F-4D77-BB32-6CA2B481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08434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8ABC6-A533-4172-AFC1-84E430BA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4D0A85-6CE5-4FE0-A839-22468B8A2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1ABEBE-2706-4558-85F8-2436A72CE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7E30B7-49F1-44C9-8825-1306CA43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6769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509C7A-604B-447A-A0E7-827B9D62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E42BB5-D3ED-4C8D-8CA7-4619BE48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1CFFE1-D135-48B9-9A6D-A2FD7C7A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BDC539-7512-4226-9223-DA48FCD0E2DE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1766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BF424-516E-45C7-A9E1-790BDAF1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59E1ED-69B1-48EF-95E3-4A0BA178F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E19A3F-94D9-442E-8D70-BDFA73E9A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0EBF51-806D-4FB3-AA11-4F6B7DB7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593E20-D7A7-4DD2-AAB9-1257F61B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D3B0FD-CAB2-4FFC-997F-FB326DD3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7919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8EB20-48F7-48B8-A6B9-0261B6BAF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436F32-78E7-4C89-8734-475421D35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3D526B-EDAF-4888-AA56-44BF7C832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4E3DFB-8B04-43A4-BE6C-21E48237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57F976-D309-4D60-B0A1-43C6E574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0BA7C4-51F1-47C6-A321-2DF8E6774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02663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F9EDB-7AE4-4C48-838E-CA5C2DF58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327EBC-3E3B-474E-83E1-C087A70D0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23D1C1-8BAB-48B1-8A81-361F734B3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408E7-38C9-4D32-A2B6-C3765899F2A5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D174B-CCB9-47F1-8F37-F86E3A591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165FA4-90E6-4929-90D4-6FF8E70A0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://3.37.61.56/Jboard2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C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E8DB10-764D-45FC-AB61-1DD0D37C8E80}"/>
              </a:ext>
            </a:extLst>
          </p:cNvPr>
          <p:cNvSpPr txBox="1"/>
          <p:nvPr/>
        </p:nvSpPr>
        <p:spPr>
          <a:xfrm>
            <a:off x="2900266" y="2709902"/>
            <a:ext cx="63914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smtClean="0">
                <a:solidFill>
                  <a:srgbClr val="655D5B"/>
                </a:solidFill>
              </a:rPr>
              <a:t>인터페이스 구현</a:t>
            </a:r>
            <a:endParaRPr lang="ko-KR" altLang="en-US" sz="6600" dirty="0">
              <a:solidFill>
                <a:srgbClr val="655D5B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15F66-4DFC-4647-ADE1-46D6A34E3DC6}"/>
              </a:ext>
            </a:extLst>
          </p:cNvPr>
          <p:cNvSpPr txBox="1"/>
          <p:nvPr/>
        </p:nvSpPr>
        <p:spPr>
          <a:xfrm>
            <a:off x="5695890" y="395336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 smtClean="0">
                <a:solidFill>
                  <a:srgbClr val="554F4D"/>
                </a:solidFill>
              </a:rPr>
              <a:t>서정현</a:t>
            </a:r>
            <a:endParaRPr lang="ko-KR" altLang="en-US" sz="1600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1205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35702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554F4D"/>
                </a:solidFill>
              </a:rPr>
              <a:t>3.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>
                <a:solidFill>
                  <a:srgbClr val="554F4D"/>
                </a:solidFill>
              </a:rPr>
              <a:t>프로젝트 배포 테스트</a:t>
            </a:r>
          </a:p>
          <a:p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12387206" y="5334750"/>
            <a:ext cx="6558116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2.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프로젝트 구조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8028394" y="515969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8001601" y="511353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12396903" y="4868383"/>
            <a:ext cx="4563524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프로젝트명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: </a:t>
            </a:r>
            <a:r>
              <a:rPr lang="en-US" altLang="ko-KR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FoodShop</a:t>
            </a:r>
            <a:endParaRPr lang="en-US" altLang="ko-KR" sz="16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20893029" y="5098911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20866236" y="5052752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61969" y="5294993"/>
            <a:ext cx="1905000" cy="15621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28463" y="5377578"/>
            <a:ext cx="742950" cy="8667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99813" y="5416364"/>
            <a:ext cx="628650" cy="7239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1004412" y="1471379"/>
            <a:ext cx="6558116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목록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,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글쓰기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, 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글삭제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, 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글수정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1102561" y="2057882"/>
            <a:ext cx="6558116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1-3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글 삭제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5911272" y="3935640"/>
            <a:ext cx="434109" cy="39460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434" y="2688808"/>
            <a:ext cx="4655234" cy="30743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69392" y="1280866"/>
            <a:ext cx="3351599" cy="265477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69392" y="4011978"/>
            <a:ext cx="3616797" cy="27586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302036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35702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554F4D"/>
                </a:solidFill>
              </a:rPr>
              <a:t>3.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>
                <a:solidFill>
                  <a:srgbClr val="554F4D"/>
                </a:solidFill>
              </a:rPr>
              <a:t>프로젝트 배포 테스트</a:t>
            </a:r>
          </a:p>
          <a:p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12387206" y="5334750"/>
            <a:ext cx="6558116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2.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프로젝트 구조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8028394" y="515969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8001601" y="511353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12396903" y="4868383"/>
            <a:ext cx="4563524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프로젝트명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: </a:t>
            </a:r>
            <a:r>
              <a:rPr lang="en-US" altLang="ko-KR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FoodShop</a:t>
            </a:r>
            <a:endParaRPr lang="en-US" altLang="ko-KR" sz="16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20893029" y="5098911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20866236" y="5052752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61969" y="5294993"/>
            <a:ext cx="1905000" cy="15621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28463" y="5377578"/>
            <a:ext cx="742950" cy="8667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99813" y="5416364"/>
            <a:ext cx="628650" cy="7239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1004412" y="1471379"/>
            <a:ext cx="6558116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목록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,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글쓰기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, 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글삭제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, 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글수정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1102561" y="2057882"/>
            <a:ext cx="6558116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1-4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글 수정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5911272" y="3935640"/>
            <a:ext cx="434109" cy="39460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971" y="2703985"/>
            <a:ext cx="4655234" cy="30743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1326" y="1242831"/>
            <a:ext cx="3918833" cy="26071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74031" y="3919151"/>
            <a:ext cx="4324937" cy="285199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966760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35702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554F4D"/>
                </a:solidFill>
              </a:rPr>
              <a:t>3.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>
                <a:solidFill>
                  <a:srgbClr val="554F4D"/>
                </a:solidFill>
              </a:rPr>
              <a:t>프로젝트 배포 테스트</a:t>
            </a:r>
          </a:p>
          <a:p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12387206" y="5334750"/>
            <a:ext cx="6558116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2.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프로젝트 구조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8028394" y="515969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8001601" y="511353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12396903" y="4868383"/>
            <a:ext cx="4563524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프로젝트명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: </a:t>
            </a:r>
            <a:r>
              <a:rPr lang="en-US" altLang="ko-KR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FoodShop</a:t>
            </a:r>
            <a:endParaRPr lang="en-US" altLang="ko-KR" sz="16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20893029" y="5098911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20866236" y="5052752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61969" y="5294993"/>
            <a:ext cx="1905000" cy="15621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28463" y="5377578"/>
            <a:ext cx="742950" cy="8667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99813" y="5416364"/>
            <a:ext cx="628650" cy="7239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1004412" y="1471379"/>
            <a:ext cx="6558116" cy="356893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2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파일 첨부</a:t>
            </a: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(</a:t>
            </a:r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실제 </a:t>
            </a: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AWS  file </a:t>
            </a:r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디렉터리 파일 저장 확인</a:t>
            </a: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2441" y="2124992"/>
            <a:ext cx="8593328" cy="11597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1004412" y="3606555"/>
            <a:ext cx="6558116" cy="356893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3.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로그 출력 </a:t>
            </a:r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여부</a:t>
            </a: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(</a:t>
            </a:r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실제 </a:t>
            </a: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AWS log </a:t>
            </a:r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디렉터리 파일 생성 확인</a:t>
            </a: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)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83760" y="4081769"/>
            <a:ext cx="3615567" cy="242644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659608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C97AA1E-FEDE-4944-B5E2-27A6952A719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36651BB-60F5-40E4-B264-A16E0A3C93EE}"/>
              </a:ext>
            </a:extLst>
          </p:cNvPr>
          <p:cNvSpPr/>
          <p:nvPr/>
        </p:nvSpPr>
        <p:spPr>
          <a:xfrm>
            <a:off x="690880" y="711200"/>
            <a:ext cx="10901680" cy="543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5892FA-26DD-4A0C-849F-94F48398B3C9}"/>
              </a:ext>
            </a:extLst>
          </p:cNvPr>
          <p:cNvSpPr txBox="1"/>
          <p:nvPr/>
        </p:nvSpPr>
        <p:spPr>
          <a:xfrm>
            <a:off x="3690262" y="2644170"/>
            <a:ext cx="48013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dirty="0">
                <a:solidFill>
                  <a:srgbClr val="554F4D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29008091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8298CC6-E2D8-41BB-8650-6670A4D3C2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879" y="0"/>
            <a:ext cx="3914120" cy="6858000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E446A13-6214-43CC-A7E1-C173F830DD90}"/>
              </a:ext>
            </a:extLst>
          </p:cNvPr>
          <p:cNvCxnSpPr>
            <a:cxnSpLocks/>
          </p:cNvCxnSpPr>
          <p:nvPr/>
        </p:nvCxnSpPr>
        <p:spPr>
          <a:xfrm flipV="1">
            <a:off x="622300" y="1113905"/>
            <a:ext cx="7482608" cy="29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A46AA8C-C738-4DAA-8394-228D4A57C3AB}"/>
              </a:ext>
            </a:extLst>
          </p:cNvPr>
          <p:cNvGrpSpPr/>
          <p:nvPr/>
        </p:nvGrpSpPr>
        <p:grpSpPr>
          <a:xfrm>
            <a:off x="736594" y="477594"/>
            <a:ext cx="2987294" cy="523220"/>
            <a:chOff x="2640851" y="477594"/>
            <a:chExt cx="2987294" cy="5232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61356F7-6E60-415E-93C3-F2B83051B641}"/>
                </a:ext>
              </a:extLst>
            </p:cNvPr>
            <p:cNvSpPr txBox="1"/>
            <p:nvPr/>
          </p:nvSpPr>
          <p:spPr>
            <a:xfrm>
              <a:off x="3479800" y="631482"/>
              <a:ext cx="21483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554F4D"/>
                  </a:solidFill>
                </a:rPr>
                <a:t>A table of contents.</a:t>
              </a:r>
              <a:endParaRPr lang="ko-KR" altLang="en-US" dirty="0">
                <a:solidFill>
                  <a:srgbClr val="554F4D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541882-D751-4CCB-9348-135C193BA93B}"/>
                </a:ext>
              </a:extLst>
            </p:cNvPr>
            <p:cNvSpPr txBox="1"/>
            <p:nvPr/>
          </p:nvSpPr>
          <p:spPr>
            <a:xfrm>
              <a:off x="2640851" y="477594"/>
              <a:ext cx="8322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2800" dirty="0">
                  <a:solidFill>
                    <a:srgbClr val="554F4D"/>
                  </a:solidFill>
                </a:rPr>
                <a:t>목차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E1D5B25-FB20-4491-A0B8-BF4EDADFB5F7}"/>
              </a:ext>
            </a:extLst>
          </p:cNvPr>
          <p:cNvSpPr txBox="1"/>
          <p:nvPr/>
        </p:nvSpPr>
        <p:spPr>
          <a:xfrm>
            <a:off x="784305" y="210272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 smtClean="0">
                <a:solidFill>
                  <a:srgbClr val="554F4D"/>
                </a:solidFill>
              </a:rPr>
              <a:t>2.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39F61D-18E1-4402-AA8D-49B330678C06}"/>
              </a:ext>
            </a:extLst>
          </p:cNvPr>
          <p:cNvSpPr txBox="1"/>
          <p:nvPr/>
        </p:nvSpPr>
        <p:spPr>
          <a:xfrm>
            <a:off x="1104327" y="2157207"/>
            <a:ext cx="2778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 smtClean="0">
                <a:solidFill>
                  <a:srgbClr val="554F4D"/>
                </a:solidFill>
              </a:rPr>
              <a:t>프로젝트 </a:t>
            </a:r>
            <a:r>
              <a:rPr lang="en-US" altLang="ko-KR" sz="2000" dirty="0" smtClean="0">
                <a:solidFill>
                  <a:srgbClr val="554F4D"/>
                </a:solidFill>
              </a:rPr>
              <a:t>Export </a:t>
            </a:r>
            <a:r>
              <a:rPr lang="ko-KR" altLang="en-US" sz="2000" dirty="0" smtClean="0">
                <a:solidFill>
                  <a:srgbClr val="554F4D"/>
                </a:solidFill>
              </a:rPr>
              <a:t>하기</a:t>
            </a:r>
            <a:endParaRPr lang="ko-KR" altLang="en-US" sz="2000" dirty="0">
              <a:solidFill>
                <a:srgbClr val="554F4D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1D5B25-FB20-4491-A0B8-BF4EDADFB5F7}"/>
              </a:ext>
            </a:extLst>
          </p:cNvPr>
          <p:cNvSpPr txBox="1"/>
          <p:nvPr/>
        </p:nvSpPr>
        <p:spPr>
          <a:xfrm>
            <a:off x="778761" y="283702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 smtClean="0">
                <a:solidFill>
                  <a:srgbClr val="554F4D"/>
                </a:solidFill>
              </a:rPr>
              <a:t>3.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39F61D-18E1-4402-AA8D-49B330678C06}"/>
              </a:ext>
            </a:extLst>
          </p:cNvPr>
          <p:cNvSpPr txBox="1"/>
          <p:nvPr/>
        </p:nvSpPr>
        <p:spPr>
          <a:xfrm>
            <a:off x="1098783" y="2891502"/>
            <a:ext cx="4107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 err="1" smtClean="0">
                <a:solidFill>
                  <a:srgbClr val="554F4D"/>
                </a:solidFill>
              </a:rPr>
              <a:t>배포서버</a:t>
            </a:r>
            <a:r>
              <a:rPr lang="en-US" altLang="ko-KR" sz="2000" dirty="0" smtClean="0">
                <a:solidFill>
                  <a:srgbClr val="554F4D"/>
                </a:solidFill>
              </a:rPr>
              <a:t>(AWS) </a:t>
            </a:r>
            <a:r>
              <a:rPr lang="ko-KR" altLang="en-US" sz="2000" dirty="0" smtClean="0">
                <a:solidFill>
                  <a:srgbClr val="554F4D"/>
                </a:solidFill>
              </a:rPr>
              <a:t>업로드 및 테스트</a:t>
            </a:r>
            <a:endParaRPr lang="ko-KR" altLang="en-US" sz="2000" dirty="0">
              <a:solidFill>
                <a:srgbClr val="554F4D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1D5B25-FB20-4491-A0B8-BF4EDADFB5F7}"/>
              </a:ext>
            </a:extLst>
          </p:cNvPr>
          <p:cNvSpPr txBox="1"/>
          <p:nvPr/>
        </p:nvSpPr>
        <p:spPr>
          <a:xfrm>
            <a:off x="770292" y="355668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554F4D"/>
                </a:solidFill>
              </a:rPr>
              <a:t>4</a:t>
            </a:r>
            <a:r>
              <a:rPr lang="en-US" altLang="ko-KR" sz="2400" dirty="0" smtClean="0">
                <a:solidFill>
                  <a:srgbClr val="554F4D"/>
                </a:solidFill>
              </a:rPr>
              <a:t>.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439F61D-18E1-4402-AA8D-49B330678C06}"/>
              </a:ext>
            </a:extLst>
          </p:cNvPr>
          <p:cNvSpPr txBox="1"/>
          <p:nvPr/>
        </p:nvSpPr>
        <p:spPr>
          <a:xfrm>
            <a:off x="1090314" y="3611166"/>
            <a:ext cx="2662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554F4D"/>
                </a:solidFill>
              </a:rPr>
              <a:t>프로젝트 배포 테스트</a:t>
            </a:r>
            <a:endParaRPr lang="ko-KR" altLang="en-US" sz="2000" dirty="0">
              <a:solidFill>
                <a:srgbClr val="554F4D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1D5B25-FB20-4491-A0B8-BF4EDADFB5F7}"/>
              </a:ext>
            </a:extLst>
          </p:cNvPr>
          <p:cNvSpPr txBox="1"/>
          <p:nvPr/>
        </p:nvSpPr>
        <p:spPr>
          <a:xfrm>
            <a:off x="787076" y="1432166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 smtClean="0">
                <a:solidFill>
                  <a:srgbClr val="554F4D"/>
                </a:solidFill>
              </a:rPr>
              <a:t>1.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39F61D-18E1-4402-AA8D-49B330678C06}"/>
              </a:ext>
            </a:extLst>
          </p:cNvPr>
          <p:cNvSpPr txBox="1"/>
          <p:nvPr/>
        </p:nvSpPr>
        <p:spPr>
          <a:xfrm>
            <a:off x="1107098" y="1486646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 smtClean="0">
                <a:solidFill>
                  <a:srgbClr val="554F4D"/>
                </a:solidFill>
              </a:rPr>
              <a:t>과제 설명</a:t>
            </a:r>
            <a:endParaRPr lang="ko-KR" altLang="en-US" sz="2000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71341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19287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554F4D"/>
                </a:solidFill>
              </a:rPr>
              <a:t>1.</a:t>
            </a:r>
            <a:r>
              <a:rPr lang="ko-KR" altLang="en-US" sz="2400" dirty="0">
                <a:solidFill>
                  <a:srgbClr val="554F4D"/>
                </a:solidFill>
              </a:rPr>
              <a:t> 과제 설명</a:t>
            </a:r>
          </a:p>
          <a:p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21739" y="1922997"/>
            <a:ext cx="6558116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2. 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배포환경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: java11, JSP, Tomcat9, MySQL8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287466" y="4598041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260673" y="4551882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31436" y="1456630"/>
            <a:ext cx="4563524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프로젝트명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: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Jboard2</a:t>
            </a:r>
            <a:endParaRPr lang="en-US" altLang="ko-KR" sz="16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5152101" y="4537258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5125308" y="449109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11410" y="2375094"/>
            <a:ext cx="6558116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3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작업내용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: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프로젝트 배포하기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1041" y="4733340"/>
            <a:ext cx="1905000" cy="15621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87535" y="4815925"/>
            <a:ext cx="742950" cy="8667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58885" y="4854711"/>
            <a:ext cx="628650" cy="7239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28342" y="2789960"/>
            <a:ext cx="6558116" cy="97872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 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-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각 배포 과정에 따른 적절한 설명</a:t>
            </a:r>
            <a:endParaRPr lang="en-US" altLang="ko-KR" sz="16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  -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기능 동작 테스트 및 시연 화면</a:t>
            </a:r>
            <a:endParaRPr lang="en-US" altLang="ko-KR" sz="16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  -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배포 주소 첨부 </a:t>
            </a: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hlinkClick r:id="rId7"/>
              </a:rPr>
              <a:t>http://3.37.61.56/Jboard2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hlinkClick r:id="rId7"/>
              </a:rPr>
              <a:t>/)</a:t>
            </a:r>
            <a:endParaRPr lang="en-US" altLang="ko-KR" sz="16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11410" y="3707859"/>
            <a:ext cx="6558116" cy="156966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4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테스트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항목</a:t>
            </a:r>
            <a:endParaRPr lang="en-US" altLang="ko-KR" sz="16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  -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로그인 </a:t>
            </a:r>
            <a:endParaRPr lang="en-US" altLang="ko-KR" sz="16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  -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목록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,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글쓰기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, 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글보기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, 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글삭제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, 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글수정</a:t>
            </a:r>
            <a:endParaRPr lang="en-US" altLang="ko-KR" sz="16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  -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파일 첨부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(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실제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AWS  file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디렉터리 파일 저장 확인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)</a:t>
            </a:r>
          </a:p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  -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로그 </a:t>
            </a:r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출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력 여부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(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실제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AWS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log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디렉터리 파일 생성 확인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)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72300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37096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554F4D"/>
                </a:solidFill>
              </a:rPr>
              <a:t>1.</a:t>
            </a:r>
            <a:r>
              <a:rPr lang="ko-KR" altLang="en-US" sz="2400" dirty="0">
                <a:solidFill>
                  <a:srgbClr val="554F4D"/>
                </a:solidFill>
              </a:rPr>
              <a:t> 프로젝트 </a:t>
            </a:r>
            <a:r>
              <a:rPr lang="en-US" altLang="ko-KR" sz="2400" dirty="0">
                <a:solidFill>
                  <a:srgbClr val="554F4D"/>
                </a:solidFill>
              </a:rPr>
              <a:t>Export </a:t>
            </a:r>
            <a:r>
              <a:rPr lang="ko-KR" altLang="en-US" sz="2400" dirty="0">
                <a:solidFill>
                  <a:srgbClr val="554F4D"/>
                </a:solidFill>
              </a:rPr>
              <a:t>하기</a:t>
            </a:r>
          </a:p>
          <a:p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12387206" y="5334750"/>
            <a:ext cx="6558116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2.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프로젝트 구조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8028394" y="515969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8001601" y="511353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369804" y="1339501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343011" y="1293342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12396903" y="4868383"/>
            <a:ext cx="4563524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프로젝트명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: </a:t>
            </a:r>
            <a:r>
              <a:rPr lang="en-US" altLang="ko-KR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FoodShop</a:t>
            </a:r>
            <a:endParaRPr lang="en-US" altLang="ko-KR" sz="16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20893029" y="5098911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20866236" y="5052752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6324558" y="1389522"/>
            <a:ext cx="6558116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이클립스에서 프로젝트를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Export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한다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61969" y="5294993"/>
            <a:ext cx="1905000" cy="15621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28463" y="5377578"/>
            <a:ext cx="742950" cy="8667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99813" y="5416364"/>
            <a:ext cx="628650" cy="7239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29" y="1378470"/>
            <a:ext cx="4877481" cy="40486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4051" y="4424856"/>
            <a:ext cx="1171575" cy="98107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6324558" y="1853640"/>
            <a:ext cx="6558116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2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저장경로에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생성된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war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파일을 확인 할 수 있다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6101454" y="4117111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6074661" y="4070952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20297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52998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554F4D"/>
                </a:solidFill>
              </a:rPr>
              <a:t>2</a:t>
            </a:r>
            <a:r>
              <a:rPr lang="en-US" altLang="ko-KR" sz="2400" dirty="0" smtClean="0">
                <a:solidFill>
                  <a:srgbClr val="554F4D"/>
                </a:solidFill>
              </a:rPr>
              <a:t>.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 err="1">
                <a:solidFill>
                  <a:srgbClr val="554F4D"/>
                </a:solidFill>
              </a:rPr>
              <a:t>배포서버</a:t>
            </a:r>
            <a:r>
              <a:rPr lang="en-US" altLang="ko-KR" sz="2400" dirty="0">
                <a:solidFill>
                  <a:srgbClr val="554F4D"/>
                </a:solidFill>
              </a:rPr>
              <a:t>(AWS) </a:t>
            </a:r>
            <a:r>
              <a:rPr lang="ko-KR" altLang="en-US" sz="2400" dirty="0">
                <a:solidFill>
                  <a:srgbClr val="554F4D"/>
                </a:solidFill>
              </a:rPr>
              <a:t>업로드 및 테스트</a:t>
            </a:r>
          </a:p>
          <a:p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12387206" y="5334750"/>
            <a:ext cx="6558116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2.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프로젝트 구조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8028394" y="515969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8001601" y="511353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12396903" y="4868383"/>
            <a:ext cx="4563524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프로젝트명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: </a:t>
            </a:r>
            <a:r>
              <a:rPr lang="en-US" altLang="ko-KR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FoodShop</a:t>
            </a:r>
            <a:endParaRPr lang="en-US" altLang="ko-KR" sz="16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20893029" y="5098911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20866236" y="5052752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1004412" y="1471379"/>
            <a:ext cx="6558116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파일질라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에서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AWS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로 접속을 한다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61969" y="5294993"/>
            <a:ext cx="1905000" cy="15621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28463" y="5377578"/>
            <a:ext cx="742950" cy="8667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99813" y="5416364"/>
            <a:ext cx="628650" cy="7239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6306085" y="1417138"/>
            <a:ext cx="5608824" cy="65235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2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AWS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에 접속이 되면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war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파일을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tomcat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디렉터리 안</a:t>
            </a:r>
            <a:endParaRPr lang="en-US" altLang="ko-KR" sz="16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 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에 넣어 준다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11" y="2089342"/>
            <a:ext cx="4377515" cy="269731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486" y="2122406"/>
            <a:ext cx="4460710" cy="417764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852670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52998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554F4D"/>
                </a:solidFill>
              </a:rPr>
              <a:t>2</a:t>
            </a:r>
            <a:r>
              <a:rPr lang="en-US" altLang="ko-KR" sz="2400" dirty="0" smtClean="0">
                <a:solidFill>
                  <a:srgbClr val="554F4D"/>
                </a:solidFill>
              </a:rPr>
              <a:t>.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 err="1">
                <a:solidFill>
                  <a:srgbClr val="554F4D"/>
                </a:solidFill>
              </a:rPr>
              <a:t>배포서버</a:t>
            </a:r>
            <a:r>
              <a:rPr lang="en-US" altLang="ko-KR" sz="2400" dirty="0">
                <a:solidFill>
                  <a:srgbClr val="554F4D"/>
                </a:solidFill>
              </a:rPr>
              <a:t>(AWS) </a:t>
            </a:r>
            <a:r>
              <a:rPr lang="ko-KR" altLang="en-US" sz="2400" dirty="0">
                <a:solidFill>
                  <a:srgbClr val="554F4D"/>
                </a:solidFill>
              </a:rPr>
              <a:t>업로드 및 테스트</a:t>
            </a:r>
          </a:p>
          <a:p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12387206" y="5334750"/>
            <a:ext cx="6558116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2.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프로젝트 구조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8028394" y="515969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8001601" y="511353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12396903" y="4868383"/>
            <a:ext cx="4563524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프로젝트명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: </a:t>
            </a:r>
            <a:r>
              <a:rPr lang="en-US" altLang="ko-KR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FoodShop</a:t>
            </a:r>
            <a:endParaRPr lang="en-US" altLang="ko-KR" sz="16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20893029" y="5098911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20866236" y="5052752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61969" y="5294993"/>
            <a:ext cx="1905000" cy="15621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28463" y="5377578"/>
            <a:ext cx="742950" cy="8667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99813" y="5416364"/>
            <a:ext cx="628650" cy="7239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31" y="1746222"/>
            <a:ext cx="5872930" cy="39763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6778382" y="1634300"/>
            <a:ext cx="4776309" cy="65235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파일질라를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통해 업로드한 프로젝트에 접속이 </a:t>
            </a:r>
            <a:endParaRPr lang="en-US" altLang="ko-KR" sz="16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    되는 것을 확인 한다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04075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35702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554F4D"/>
                </a:solidFill>
              </a:rPr>
              <a:t>3.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>
                <a:solidFill>
                  <a:srgbClr val="554F4D"/>
                </a:solidFill>
              </a:rPr>
              <a:t>프로젝트 배포 테스트</a:t>
            </a:r>
          </a:p>
          <a:p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12387206" y="5334750"/>
            <a:ext cx="6558116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2.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프로젝트 구조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8028394" y="515969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8001601" y="511353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12396903" y="4868383"/>
            <a:ext cx="4563524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프로젝트명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: </a:t>
            </a:r>
            <a:r>
              <a:rPr lang="en-US" altLang="ko-KR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FoodShop</a:t>
            </a:r>
            <a:endParaRPr lang="en-US" altLang="ko-KR" sz="16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20893029" y="5098911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20866236" y="5052752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61969" y="5294993"/>
            <a:ext cx="1905000" cy="15621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28463" y="5377578"/>
            <a:ext cx="742950" cy="8667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99813" y="5416364"/>
            <a:ext cx="628650" cy="7239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1004412" y="1471379"/>
            <a:ext cx="6558116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로그인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7"/>
          <a:srcRect r="6320"/>
          <a:stretch/>
        </p:blipFill>
        <p:spPr>
          <a:xfrm>
            <a:off x="6535242" y="2158555"/>
            <a:ext cx="5017697" cy="38943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76" y="2861182"/>
            <a:ext cx="4707102" cy="26071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오른쪽 화살표 10"/>
          <p:cNvSpPr/>
          <p:nvPr/>
        </p:nvSpPr>
        <p:spPr>
          <a:xfrm>
            <a:off x="5763491" y="3935640"/>
            <a:ext cx="471054" cy="39460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7609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35702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554F4D"/>
                </a:solidFill>
              </a:rPr>
              <a:t>3.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>
                <a:solidFill>
                  <a:srgbClr val="554F4D"/>
                </a:solidFill>
              </a:rPr>
              <a:t>프로젝트 배포 테스트</a:t>
            </a:r>
          </a:p>
          <a:p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12387206" y="5334750"/>
            <a:ext cx="6558116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2.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프로젝트 구조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8028394" y="515969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8001601" y="511353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12396903" y="4868383"/>
            <a:ext cx="4563524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프로젝트명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: </a:t>
            </a:r>
            <a:r>
              <a:rPr lang="en-US" altLang="ko-KR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FoodShop</a:t>
            </a:r>
            <a:endParaRPr lang="en-US" altLang="ko-KR" sz="16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20893029" y="5098911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20866236" y="5052752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61969" y="5294993"/>
            <a:ext cx="1905000" cy="15621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28463" y="5377578"/>
            <a:ext cx="742950" cy="8667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99813" y="5416364"/>
            <a:ext cx="628650" cy="7239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1004412" y="1471379"/>
            <a:ext cx="6558116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목록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,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글쓰기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, 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글삭제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, 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글수정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036" y="2644386"/>
            <a:ext cx="4401791" cy="33717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1102561" y="2057882"/>
            <a:ext cx="6558116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1-1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글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목록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12486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35702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554F4D"/>
                </a:solidFill>
              </a:rPr>
              <a:t>3.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>
                <a:solidFill>
                  <a:srgbClr val="554F4D"/>
                </a:solidFill>
              </a:rPr>
              <a:t>프로젝트 배포 테스트</a:t>
            </a:r>
          </a:p>
          <a:p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12387206" y="5334750"/>
            <a:ext cx="6558116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2.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프로젝트 구조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8028394" y="515969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8001601" y="511353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12396903" y="4868383"/>
            <a:ext cx="4563524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프로젝트명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: </a:t>
            </a:r>
            <a:r>
              <a:rPr lang="en-US" altLang="ko-KR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FoodShop</a:t>
            </a:r>
            <a:endParaRPr lang="en-US" altLang="ko-KR" sz="16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20893029" y="5098911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20866236" y="5052752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61969" y="5294993"/>
            <a:ext cx="1905000" cy="15621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28463" y="5377578"/>
            <a:ext cx="742950" cy="8667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99813" y="5416364"/>
            <a:ext cx="628650" cy="7239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1004412" y="1471379"/>
            <a:ext cx="6558116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목록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,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글쓰기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, 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글삭제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, 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글수정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1102561" y="2057882"/>
            <a:ext cx="6558116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1-2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글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쓰기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2233" y="2831461"/>
            <a:ext cx="3870041" cy="25485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56525" y="1227994"/>
            <a:ext cx="3142140" cy="22983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72582" y="3639818"/>
            <a:ext cx="4655234" cy="30743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오른쪽 화살표 11"/>
          <p:cNvSpPr/>
          <p:nvPr/>
        </p:nvSpPr>
        <p:spPr>
          <a:xfrm>
            <a:off x="5514109" y="3935640"/>
            <a:ext cx="434109" cy="39460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550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color">
      <a:dk1>
        <a:sysClr val="windowText" lastClr="000000"/>
      </a:dk1>
      <a:lt1>
        <a:sysClr val="window" lastClr="FFFFFF"/>
      </a:lt1>
      <a:dk2>
        <a:srgbClr val="D0CECE"/>
      </a:dk2>
      <a:lt2>
        <a:srgbClr val="E7E6E6"/>
      </a:lt2>
      <a:accent1>
        <a:srgbClr val="B98A76"/>
      </a:accent1>
      <a:accent2>
        <a:srgbClr val="DE956D"/>
      </a:accent2>
      <a:accent3>
        <a:srgbClr val="F6CAAF"/>
      </a:accent3>
      <a:accent4>
        <a:srgbClr val="EED6BC"/>
      </a:accent4>
      <a:accent5>
        <a:srgbClr val="E1D9CC"/>
      </a:accent5>
      <a:accent6>
        <a:srgbClr val="D8B8A9"/>
      </a:accent6>
      <a:hlink>
        <a:srgbClr val="595959"/>
      </a:hlink>
      <a:folHlink>
        <a:srgbClr val="595959"/>
      </a:folHlink>
    </a:clrScheme>
    <a:fontScheme name="이롭게 바탕체 Medium">
      <a:majorFont>
        <a:latin typeface="이롭게 바탕체 Medium"/>
        <a:ea typeface="이롭게 바탕체 Medium"/>
        <a:cs typeface=""/>
      </a:majorFont>
      <a:minorFont>
        <a:latin typeface="이롭게 바탕체 Medium"/>
        <a:ea typeface="이롭게 바탕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solidFill>
              <a:srgbClr val="554F4D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482</Words>
  <Application>Microsoft Office PowerPoint</Application>
  <PresentationFormat>와이드스크린</PresentationFormat>
  <Paragraphs>133</Paragraphs>
  <Slides>13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이롭게 바탕체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java2</cp:lastModifiedBy>
  <cp:revision>255</cp:revision>
  <dcterms:created xsi:type="dcterms:W3CDTF">2020-05-03T01:37:17Z</dcterms:created>
  <dcterms:modified xsi:type="dcterms:W3CDTF">2022-12-20T07:39:27Z</dcterms:modified>
</cp:coreProperties>
</file>