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61" r:id="rId3"/>
    <p:sldId id="267" r:id="rId4"/>
    <p:sldId id="268" r:id="rId5"/>
    <p:sldId id="271" r:id="rId6"/>
    <p:sldId id="273" r:id="rId7"/>
    <p:sldId id="274" r:id="rId8"/>
    <p:sldId id="269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3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4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8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1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1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2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1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7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9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9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69842" y="2709902"/>
            <a:ext cx="38523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화면 </a:t>
            </a:r>
            <a:r>
              <a:rPr lang="ko-KR" altLang="en-US" sz="6600" dirty="0" smtClean="0">
                <a:solidFill>
                  <a:srgbClr val="655D5B"/>
                </a:solidFill>
              </a:rPr>
              <a:t>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12741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탈퇴하기 기능 구현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회원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grade = 0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으로 수정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 날짜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입력받기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 날짜 컬럼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wdate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추가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 완료 후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로그인으로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이동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87" y="2735111"/>
            <a:ext cx="5415559" cy="3731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95" y="2738693"/>
            <a:ext cx="5483180" cy="1467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594098" y="5192058"/>
            <a:ext cx="5272156" cy="12741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탈퇴하기 버튼을 누르면 회원 아이디를 통해 해당 회원의 정보를 수정하는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AJAX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성공 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logout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한 후에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login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화면을 보여줌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실패 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회원탈퇴에 실패에 대한 안내를 함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6263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9787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탈퇴하기 기능 구현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unregisterController.java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11" y="2112310"/>
            <a:ext cx="8659384" cy="1974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865" y="5052189"/>
            <a:ext cx="4286250" cy="10001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38361" y="4604613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- UserService.java   </a:t>
            </a:r>
          </a:p>
        </p:txBody>
      </p:sp>
    </p:spTree>
    <p:extLst>
      <p:ext uri="{BB962C8B-B14F-4D97-AF65-F5344CB8AC3E}">
        <p14:creationId xmlns:p14="http://schemas.microsoft.com/office/powerpoint/2010/main" val="28740133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9787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탈퇴하기 기능 구현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UserDAO.java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90" y="2152989"/>
            <a:ext cx="5661891" cy="3959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29" y="2172052"/>
            <a:ext cx="5129797" cy="9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74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탈퇴하기 기능 구현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시연 화면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19" y="2224802"/>
            <a:ext cx="2932104" cy="3239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8178720" y="3699558"/>
            <a:ext cx="535710" cy="4073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05" y="2198711"/>
            <a:ext cx="3034168" cy="3241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211" y="2919092"/>
            <a:ext cx="2662137" cy="1664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오른쪽 화살표 28"/>
          <p:cNvSpPr/>
          <p:nvPr/>
        </p:nvSpPr>
        <p:spPr>
          <a:xfrm>
            <a:off x="4324533" y="3662908"/>
            <a:ext cx="535710" cy="4073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31" y="6106759"/>
            <a:ext cx="11483353" cy="400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29811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수정하기 기능 구현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비밀번호를 입력하지 않으면 기존 비밀번호 유지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별명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이메일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휴대폰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주소 수정하기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-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회원수정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후 게시판 목록으로 이동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635" y="2773318"/>
            <a:ext cx="4284365" cy="3919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821435" y="2693771"/>
            <a:ext cx="5272156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 수정 버튼을 누르면 실행되는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9757156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수정하기 기능 구현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이름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별명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이메일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휴대폰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주소 수정하기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25984"/>
          <a:stretch/>
        </p:blipFill>
        <p:spPr>
          <a:xfrm>
            <a:off x="1174968" y="2094008"/>
            <a:ext cx="6105525" cy="225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369242" y="2026420"/>
            <a:ext cx="468394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회원수정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버튼을 누르면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myInfoController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넘어오면서 수정을 진행한다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37" y="2348206"/>
            <a:ext cx="6106556" cy="4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4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수정하기 기능 구현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이름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별명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이메일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휴대폰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주소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수정하기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– Userservice.java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및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UserDAO.java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58" y="3247857"/>
            <a:ext cx="3566078" cy="351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12114"/>
          <a:stretch/>
        </p:blipFill>
        <p:spPr>
          <a:xfrm>
            <a:off x="1303557" y="2164662"/>
            <a:ext cx="3566078" cy="10103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77" y="2147720"/>
            <a:ext cx="7000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56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29835" y="1418841"/>
            <a:ext cx="936550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수정하기 기능 구현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시연화면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05" y="1959099"/>
            <a:ext cx="6981825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아래쪽 화살표 4"/>
          <p:cNvSpPr/>
          <p:nvPr/>
        </p:nvSpPr>
        <p:spPr>
          <a:xfrm>
            <a:off x="2438398" y="2506772"/>
            <a:ext cx="471055" cy="45586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86" y="3210158"/>
            <a:ext cx="3476610" cy="3006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473" y="4105743"/>
            <a:ext cx="6452744" cy="390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804808" y="4105743"/>
            <a:ext cx="526473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257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1 -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게시판 목록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398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회원정보 비밀번호 인증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회원정보 설정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구성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데이터베이스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java_board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Jboard2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 도구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 java2, JSP, Tomcat9, MySQL8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9875" y="282382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작업 내용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정보수정 기능 추가하기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9873" y="3204830"/>
            <a:ext cx="7274259" cy="9787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제출 내용 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추가된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Controller, View, Model(Service, DAO)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코드 및 설명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-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기능 동작 테스트 및 시연 화면</a:t>
            </a:r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2.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2 </a:t>
            </a:r>
            <a:r>
              <a:rPr lang="en-US" altLang="ko-KR" sz="2400" dirty="0">
                <a:solidFill>
                  <a:srgbClr val="554F4D"/>
                </a:solidFill>
              </a:rPr>
              <a:t>– </a:t>
            </a:r>
            <a:r>
              <a:rPr lang="ko-KR" altLang="en-US" sz="2400" dirty="0">
                <a:solidFill>
                  <a:srgbClr val="554F4D"/>
                </a:solidFill>
              </a:rPr>
              <a:t>게시판 </a:t>
            </a:r>
            <a:r>
              <a:rPr lang="ko-KR" altLang="en-US" sz="2400" dirty="0" smtClean="0">
                <a:solidFill>
                  <a:srgbClr val="554F4D"/>
                </a:solidFill>
              </a:rPr>
              <a:t>목록 </a:t>
            </a:r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1456630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게시판 목록 상단 헤더 회원정보 링크 추가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18" y="2029067"/>
            <a:ext cx="6106249" cy="1322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18" y="3857732"/>
            <a:ext cx="6910406" cy="1561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61386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비밀번호 인증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 입력 후 다음 버튼 클릭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(AJAX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이용하여 회원인증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 -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Script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76" y="1998416"/>
            <a:ext cx="6821055" cy="43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737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비밀번호 인증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 입력 후 다음 버튼 클릭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(AJAX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이용하여 회원인증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 -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InfoController.java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92" y="2055525"/>
            <a:ext cx="8331072" cy="40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3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비밀번호 인증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비밀번호 입력 후 다음 버튼 클릭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(AJAX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이용하여 회원인증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  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UserService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및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UserDAO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75" y="1954951"/>
            <a:ext cx="4961423" cy="935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0" y="1932407"/>
            <a:ext cx="4452092" cy="48552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953571" y="3221153"/>
            <a:ext cx="5018227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 정보를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조회한후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조건에  해당하는 회원이 있을 경우  회원 설정 화면으로 이동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5399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기본적인 사용자 정보 출력하기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myInfo.jsp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및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myInfoController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doGet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44" y="1932407"/>
            <a:ext cx="4669431" cy="4321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324" y="1941651"/>
            <a:ext cx="6421603" cy="7740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302" y="2812333"/>
            <a:ext cx="6412625" cy="3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17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4 – </a:t>
            </a:r>
            <a:r>
              <a:rPr lang="ko-KR" altLang="en-US" sz="2400" dirty="0">
                <a:solidFill>
                  <a:srgbClr val="554F4D"/>
                </a:solidFill>
              </a:rPr>
              <a:t>회원정보 설정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587722" y="47597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560929" y="47136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936550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별명 중복 체크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이메일 인증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우편번호 검색기능 구현하기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948093" y="4224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921300" y="4178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49" y="1896175"/>
            <a:ext cx="6365748" cy="42670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33" y="1935723"/>
            <a:ext cx="4941743" cy="1539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111133" y="2295518"/>
            <a:ext cx="4834062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기존에 회원가입에 이용한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validation.js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활용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712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614</Words>
  <Application>Microsoft Office PowerPoint</Application>
  <PresentationFormat>와이드스크린</PresentationFormat>
  <Paragraphs>178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276</cp:revision>
  <cp:lastPrinted>2022-12-05T10:00:14Z</cp:lastPrinted>
  <dcterms:created xsi:type="dcterms:W3CDTF">2020-05-03T01:37:17Z</dcterms:created>
  <dcterms:modified xsi:type="dcterms:W3CDTF">2022-12-05T10:00:44Z</dcterms:modified>
</cp:coreProperties>
</file>