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1" r:id="rId3"/>
    <p:sldId id="303" r:id="rId4"/>
    <p:sldId id="308" r:id="rId5"/>
    <p:sldId id="309" r:id="rId6"/>
    <p:sldId id="31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A22E-DA58-4F81-8BCA-D079171370EA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722-F318-4E4A-BD19-20D431706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3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5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983348" y="2709902"/>
            <a:ext cx="8225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프로그래밍 언어 응용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생성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라이브러리 설정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프로그램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프로그램 작성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78" y="2992315"/>
            <a:ext cx="3776734" cy="3715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-2423" b="70776"/>
          <a:stretch/>
        </p:blipFill>
        <p:spPr>
          <a:xfrm>
            <a:off x="941448" y="3043595"/>
            <a:ext cx="5001099" cy="143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</a:t>
            </a:r>
            <a:r>
              <a:rPr lang="ko-KR" altLang="en-US" sz="2400" dirty="0" smtClean="0">
                <a:solidFill>
                  <a:srgbClr val="554F4D"/>
                </a:solidFill>
              </a:rPr>
              <a:t>생성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1115" y="3408319"/>
            <a:ext cx="1770359" cy="2421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5554016" cy="652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Project name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UserManager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입력후에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Finish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클릭해서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생성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925339" y="33751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898546" y="33290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538270" y="31593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520713" y="31131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2123" y="3593659"/>
            <a:ext cx="3629373" cy="156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File -&gt; New -&gt; Java Project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9" y="3423750"/>
            <a:ext cx="4086225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988" b="2162"/>
          <a:stretch/>
        </p:blipFill>
        <p:spPr>
          <a:xfrm>
            <a:off x="1135716" y="3445164"/>
            <a:ext cx="4029075" cy="284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라이브러리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87192" y="4925983"/>
            <a:ext cx="1770359" cy="2421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8" y="1922997"/>
            <a:ext cx="6099761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Build Path – Add External Archives..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선택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mysql-connector-java-8.x.x.jar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선택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549057" y="552221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522264" y="547605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49561" y="311242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32004" y="30662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63307" y="5748157"/>
            <a:ext cx="1458958" cy="184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633235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새폴더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lib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셍성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-&gt;mysql-connector-java-8.x.x.jar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선택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870" y="1490326"/>
            <a:ext cx="3781425" cy="111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7587996" y="2660304"/>
            <a:ext cx="341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※Referenced Libraries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 생성됨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5680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20" y="1317187"/>
            <a:ext cx="4408291" cy="3683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 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프로그램 구성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87192" y="4925983"/>
            <a:ext cx="1770359" cy="2421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282590" y="123341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265033" y="118726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633235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new – Class –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패키지명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main /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SQL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9840" y="2087060"/>
            <a:ext cx="633235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new – Class –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패키지명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main /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User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48245" y="2851779"/>
            <a:ext cx="667650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new – Class –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패키지명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main /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UserDao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52728" y="3643388"/>
            <a:ext cx="739816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new – Class –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패키지명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main /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UserMain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99" y="4330242"/>
            <a:ext cx="2228850" cy="1885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47924" y="6345971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 생성 후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03000" y="41045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76207" y="40584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790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 </a:t>
            </a:r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 – </a:t>
            </a:r>
            <a:r>
              <a:rPr lang="ko-KR" altLang="en-US" sz="2400" dirty="0">
                <a:solidFill>
                  <a:srgbClr val="554F4D"/>
                </a:solidFill>
              </a:rPr>
              <a:t>프로그램 작성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87192" y="4925983"/>
            <a:ext cx="1770359" cy="2421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40812" y="-19929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23255" y="-24544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253430"/>
            <a:ext cx="633235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빈칸 코드 완성 및 기능 구현하기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154955" y="940990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클래스 생성 후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610031" y="-1300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83238" y="-13465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58" y="1751657"/>
            <a:ext cx="3403978" cy="2498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1079858" y="4250229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4070" y="4250229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1796"/>
          <a:stretch/>
        </p:blipFill>
        <p:spPr>
          <a:xfrm>
            <a:off x="4727489" y="1751657"/>
            <a:ext cx="3578311" cy="2498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097" y="4733831"/>
            <a:ext cx="3511739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1048297" y="5972081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검색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83806" y="5972081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삭제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071" y="4726885"/>
            <a:ext cx="3601730" cy="1245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51" y="1727271"/>
            <a:ext cx="3629025" cy="81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8387807" y="2615876"/>
            <a:ext cx="199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종료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513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246</Words>
  <Application>Microsoft Office PowerPoint</Application>
  <PresentationFormat>와이드스크린</PresentationFormat>
  <Paragraphs>63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227</cp:revision>
  <dcterms:created xsi:type="dcterms:W3CDTF">2020-05-03T01:37:17Z</dcterms:created>
  <dcterms:modified xsi:type="dcterms:W3CDTF">2022-09-23T08:18:04Z</dcterms:modified>
</cp:coreProperties>
</file>