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61" r:id="rId3"/>
    <p:sldId id="267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7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2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05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8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64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2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93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3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1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0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2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3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3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4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326135" y="2709902"/>
            <a:ext cx="3539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655D5B"/>
                </a:solidFill>
              </a:rPr>
              <a:t>DB</a:t>
            </a:r>
            <a:r>
              <a:rPr lang="ko-KR" altLang="en-US" sz="6600" dirty="0" smtClean="0">
                <a:solidFill>
                  <a:srgbClr val="655D5B"/>
                </a:solidFill>
              </a:rPr>
              <a:t> </a:t>
            </a:r>
            <a:r>
              <a:rPr lang="ko-KR" altLang="en-US" sz="6600" dirty="0" smtClean="0">
                <a:solidFill>
                  <a:srgbClr val="655D5B"/>
                </a:solidFill>
              </a:rPr>
              <a:t>설계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28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7. </a:t>
            </a:r>
            <a:r>
              <a:rPr lang="ko-KR" altLang="en-US" sz="2400" dirty="0" smtClean="0">
                <a:solidFill>
                  <a:srgbClr val="554F4D"/>
                </a:solidFill>
              </a:rPr>
              <a:t>상품 상세 </a:t>
            </a:r>
            <a:r>
              <a:rPr lang="en-US" altLang="ko-KR" sz="2400" dirty="0">
                <a:solidFill>
                  <a:srgbClr val="554F4D"/>
                </a:solidFill>
              </a:rPr>
              <a:t>- /product/view.html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9297" y="1226188"/>
            <a:ext cx="63813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km_product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      - select </a:t>
            </a:r>
            <a:r>
              <a:rPr lang="en-US" altLang="ko-KR" sz="1600" dirty="0"/>
              <a:t>1</a:t>
            </a:r>
            <a:r>
              <a:rPr lang="ko-KR" altLang="en-US" sz="1600" dirty="0"/>
              <a:t>차</a:t>
            </a:r>
            <a:r>
              <a:rPr lang="en-US" altLang="ko-KR" sz="1600" dirty="0"/>
              <a:t>, 2</a:t>
            </a:r>
            <a:r>
              <a:rPr lang="ko-KR" altLang="en-US" sz="1600" dirty="0"/>
              <a:t>차 분류 </a:t>
            </a:r>
            <a:r>
              <a:rPr lang="ko-KR" altLang="en-US" sz="1600" dirty="0" smtClean="0"/>
              <a:t>카테고리에서 클릭한 상품의</a:t>
            </a:r>
            <a:endParaRPr lang="en-US" altLang="ko-KR" sz="1600" dirty="0" smtClean="0"/>
          </a:p>
          <a:p>
            <a:r>
              <a:rPr lang="ko-KR" altLang="en-US" sz="1600" dirty="0" smtClean="0"/>
              <a:t>        </a:t>
            </a:r>
            <a:r>
              <a:rPr lang="ko-KR" altLang="en-US" sz="1600" dirty="0"/>
              <a:t>데이터 조회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66" y="1264192"/>
            <a:ext cx="5449877" cy="5108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6216090" y="2147938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2.  </a:t>
            </a:r>
            <a:r>
              <a:rPr lang="en-US" altLang="ko-KR" sz="1600" dirty="0" err="1" smtClean="0">
                <a:latin typeface="+mj-ea"/>
                <a:ea typeface="+mj-ea"/>
              </a:rPr>
              <a:t>km_product_cart</a:t>
            </a:r>
            <a:r>
              <a:rPr lang="en-US" altLang="ko-KR" sz="1600" dirty="0" smtClean="0">
                <a:latin typeface="+mj-ea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insert </a:t>
            </a:r>
            <a:r>
              <a:rPr lang="ko-KR" altLang="en-US" sz="1600" dirty="0" smtClean="0">
                <a:latin typeface="+mj-ea"/>
                <a:ea typeface="+mj-ea"/>
              </a:rPr>
              <a:t>장바구니 담기 </a:t>
            </a:r>
            <a:r>
              <a:rPr lang="ko-KR" altLang="en-US" sz="1600" dirty="0" err="1" smtClean="0">
                <a:latin typeface="+mj-ea"/>
                <a:ea typeface="+mj-ea"/>
              </a:rPr>
              <a:t>클릭시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해당 상품 정보 추가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211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8. </a:t>
            </a:r>
            <a:r>
              <a:rPr lang="ko-KR" altLang="en-US" sz="2400" dirty="0" smtClean="0">
                <a:solidFill>
                  <a:srgbClr val="554F4D"/>
                </a:solidFill>
              </a:rPr>
              <a:t>장바구니 </a:t>
            </a:r>
            <a:r>
              <a:rPr lang="en-US" altLang="ko-KR" sz="2400" dirty="0">
                <a:solidFill>
                  <a:srgbClr val="554F4D"/>
                </a:solidFill>
              </a:rPr>
              <a:t>- /product/cart.html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2974" y="1226188"/>
            <a:ext cx="6381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km_product_cart</a:t>
            </a:r>
            <a:r>
              <a:rPr lang="en-US" altLang="ko-KR" sz="1600" dirty="0">
                <a:latin typeface="+mj-ea"/>
                <a:ea typeface="+mj-ea"/>
              </a:rPr>
              <a:t>    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select </a:t>
            </a:r>
            <a:r>
              <a:rPr lang="ko-KR" altLang="en-US" sz="1600" dirty="0" smtClean="0">
                <a:latin typeface="+mj-ea"/>
                <a:ea typeface="+mj-ea"/>
              </a:rPr>
              <a:t>회원이 장바구니에 담은 상품 데이터 조회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2" y="1264192"/>
            <a:ext cx="5325928" cy="53777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3247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9. </a:t>
            </a:r>
            <a:r>
              <a:rPr lang="ko-KR" altLang="en-US" sz="2400" dirty="0" smtClean="0">
                <a:solidFill>
                  <a:srgbClr val="554F4D"/>
                </a:solidFill>
              </a:rPr>
              <a:t>장바구니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smtClean="0">
                <a:solidFill>
                  <a:srgbClr val="554F4D"/>
                </a:solidFill>
              </a:rPr>
              <a:t>product/order.html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0937806" y="3284711"/>
            <a:ext cx="757953" cy="21379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트랜잭션</a:t>
            </a:r>
            <a:endParaRPr lang="ko-KR" altLang="en-US" sz="11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2974" y="1226188"/>
            <a:ext cx="6381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+mj-ea"/>
                <a:ea typeface="+mj-ea"/>
              </a:rPr>
              <a:t>km_product_cart</a:t>
            </a:r>
            <a:r>
              <a:rPr lang="en-US" altLang="ko-KR" sz="1600" dirty="0">
                <a:latin typeface="+mj-ea"/>
                <a:ea typeface="+mj-ea"/>
              </a:rPr>
              <a:t>    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select : </a:t>
            </a:r>
            <a:r>
              <a:rPr lang="ko-KR" altLang="en-US" sz="1600" dirty="0" smtClean="0">
                <a:latin typeface="+mj-ea"/>
                <a:ea typeface="+mj-ea"/>
              </a:rPr>
              <a:t>회원이 장바구니에 담은 상품 데이터 조회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02974" y="2319216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2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km_product_order</a:t>
            </a:r>
            <a:r>
              <a:rPr lang="en-US" altLang="ko-KR" sz="1600" dirty="0">
                <a:latin typeface="+mj-ea"/>
                <a:ea typeface="+mj-ea"/>
              </a:rPr>
              <a:t>  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insert : </a:t>
            </a:r>
            <a:r>
              <a:rPr lang="ko-KR" altLang="en-US" sz="1600" dirty="0" smtClean="0">
                <a:latin typeface="+mj-ea"/>
                <a:ea typeface="+mj-ea"/>
              </a:rPr>
              <a:t>결제하기 버튼 </a:t>
            </a:r>
            <a:r>
              <a:rPr lang="ko-KR" altLang="en-US" sz="1600" dirty="0" err="1" smtClean="0">
                <a:latin typeface="+mj-ea"/>
                <a:ea typeface="+mj-ea"/>
              </a:rPr>
              <a:t>클릭시</a:t>
            </a:r>
            <a:r>
              <a:rPr lang="ko-KR" altLang="en-US" sz="1600" dirty="0" smtClean="0">
                <a:latin typeface="+mj-ea"/>
                <a:ea typeface="+mj-ea"/>
              </a:rPr>
              <a:t> 주문 데이터 추가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98359" y="3256706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3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km_product_order_item</a:t>
            </a:r>
            <a:r>
              <a:rPr lang="en-US" altLang="ko-KR" sz="1600" dirty="0">
                <a:latin typeface="+mj-ea"/>
                <a:ea typeface="+mj-ea"/>
              </a:rPr>
              <a:t>  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insert : </a:t>
            </a:r>
            <a:r>
              <a:rPr lang="ko-KR" altLang="en-US" sz="1600" dirty="0" smtClean="0">
                <a:latin typeface="+mj-ea"/>
                <a:ea typeface="+mj-ea"/>
              </a:rPr>
              <a:t>결제하기 버튼 </a:t>
            </a:r>
            <a:r>
              <a:rPr lang="ko-KR" altLang="en-US" sz="1600" dirty="0" err="1" smtClean="0">
                <a:latin typeface="+mj-ea"/>
                <a:ea typeface="+mj-ea"/>
              </a:rPr>
              <a:t>클릭시</a:t>
            </a:r>
            <a:r>
              <a:rPr lang="ko-KR" altLang="en-US" sz="1600" dirty="0" smtClean="0">
                <a:latin typeface="+mj-ea"/>
                <a:ea typeface="+mj-ea"/>
              </a:rPr>
              <a:t> 주문 상품 데이터 추가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 flipH="1">
            <a:off x="11596262" y="2992315"/>
            <a:ext cx="4615" cy="1874980"/>
          </a:xfrm>
          <a:prstGeom prst="bentConnector3">
            <a:avLst>
              <a:gd name="adj1" fmla="val -49534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15" y="1264192"/>
            <a:ext cx="5537753" cy="48614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직사각형 26"/>
          <p:cNvSpPr/>
          <p:nvPr/>
        </p:nvSpPr>
        <p:spPr>
          <a:xfrm>
            <a:off x="5898359" y="4194196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4. </a:t>
            </a:r>
            <a:r>
              <a:rPr lang="en-US" altLang="ko-KR" sz="1600" dirty="0" err="1">
                <a:latin typeface="+mj-ea"/>
                <a:ea typeface="+mj-ea"/>
              </a:rPr>
              <a:t>km_member</a:t>
            </a:r>
            <a:r>
              <a:rPr lang="en-US" altLang="ko-KR" sz="1600" dirty="0">
                <a:latin typeface="+mj-ea"/>
                <a:ea typeface="+mj-ea"/>
              </a:rPr>
              <a:t>  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update : </a:t>
            </a:r>
            <a:r>
              <a:rPr lang="ko-KR" altLang="en-US" sz="1600" dirty="0" smtClean="0">
                <a:latin typeface="+mj-ea"/>
                <a:ea typeface="+mj-ea"/>
              </a:rPr>
              <a:t>포인트 사용시 </a:t>
            </a:r>
            <a:r>
              <a:rPr lang="en-US" altLang="ko-KR" sz="1600" dirty="0">
                <a:latin typeface="+mj-ea"/>
              </a:rPr>
              <a:t>`point` </a:t>
            </a:r>
            <a:r>
              <a:rPr lang="ko-KR" altLang="en-US" sz="1600" dirty="0" smtClean="0">
                <a:latin typeface="+mj-ea"/>
              </a:rPr>
              <a:t>컬럼</a:t>
            </a:r>
            <a:r>
              <a:rPr lang="ko-KR" altLang="en-US" sz="1600" dirty="0" smtClean="0">
                <a:latin typeface="+mj-ea"/>
                <a:ea typeface="+mj-ea"/>
              </a:rPr>
              <a:t> 업데이트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1140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10. </a:t>
            </a:r>
            <a:r>
              <a:rPr lang="ko-KR" altLang="en-US" sz="2400" dirty="0" smtClean="0">
                <a:solidFill>
                  <a:srgbClr val="554F4D"/>
                </a:solidFill>
              </a:rPr>
              <a:t>장바구니 </a:t>
            </a:r>
            <a:r>
              <a:rPr lang="en-US" altLang="ko-KR" sz="2400" dirty="0">
                <a:solidFill>
                  <a:srgbClr val="554F4D"/>
                </a:solidFill>
              </a:rPr>
              <a:t>- </a:t>
            </a:r>
            <a:r>
              <a:rPr lang="en-US" altLang="ko-KR" sz="2400" dirty="0" smtClean="0">
                <a:solidFill>
                  <a:srgbClr val="554F4D"/>
                </a:solidFill>
              </a:rPr>
              <a:t>/product/complete.html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km_product_order_item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select : </a:t>
            </a:r>
            <a:r>
              <a:rPr lang="ko-KR" altLang="en-US" sz="1600" dirty="0" smtClean="0">
                <a:latin typeface="+mj-ea"/>
                <a:ea typeface="+mj-ea"/>
              </a:rPr>
              <a:t>주문한 상품 정보 조회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" y="1426554"/>
            <a:ext cx="5524346" cy="4426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80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36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11. </a:t>
            </a:r>
            <a:r>
              <a:rPr lang="ko-KR" altLang="en-US" sz="2400" dirty="0">
                <a:solidFill>
                  <a:srgbClr val="554F4D"/>
                </a:solidFill>
              </a:rPr>
              <a:t>고객센터 메인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>
                <a:solidFill>
                  <a:srgbClr val="554F4D"/>
                </a:solidFill>
              </a:rPr>
              <a:t>cs</a:t>
            </a:r>
            <a:r>
              <a:rPr lang="en-US" altLang="ko-KR" sz="2400" dirty="0">
                <a:solidFill>
                  <a:srgbClr val="554F4D"/>
                </a:solidFill>
              </a:rPr>
              <a:t>/index.html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Km_cs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select : </a:t>
            </a:r>
            <a:r>
              <a:rPr lang="ko-KR" altLang="en-US" sz="1600" dirty="0" smtClean="0">
                <a:latin typeface="+mj-ea"/>
                <a:ea typeface="+mj-ea"/>
              </a:rPr>
              <a:t>공지사항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문의하기 </a:t>
            </a:r>
            <a:r>
              <a:rPr lang="ko-KR" altLang="en-US" sz="1600" dirty="0" err="1" smtClean="0">
                <a:latin typeface="+mj-ea"/>
                <a:ea typeface="+mj-ea"/>
              </a:rPr>
              <a:t>게시글</a:t>
            </a:r>
            <a:r>
              <a:rPr lang="ko-KR" altLang="en-US" sz="1600" dirty="0" smtClean="0">
                <a:latin typeface="+mj-ea"/>
                <a:ea typeface="+mj-ea"/>
              </a:rPr>
              <a:t>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9" y="1264192"/>
            <a:ext cx="5090574" cy="5440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8861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45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12. 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고객센터 각 항목별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목록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cs</a:t>
            </a:r>
            <a:r>
              <a:rPr lang="en-US" altLang="ko-KR" sz="2400" dirty="0" smtClean="0">
                <a:solidFill>
                  <a:srgbClr val="554F4D"/>
                </a:solidFill>
              </a:rPr>
              <a:t>/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qna</a:t>
            </a:r>
            <a:r>
              <a:rPr lang="en-US" altLang="ko-KR" sz="2400" dirty="0" smtClean="0">
                <a:solidFill>
                  <a:srgbClr val="554F4D"/>
                </a:solidFill>
              </a:rPr>
              <a:t> or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frq</a:t>
            </a:r>
            <a:r>
              <a:rPr lang="en-US" altLang="ko-KR" sz="2400" dirty="0" smtClean="0">
                <a:solidFill>
                  <a:srgbClr val="554F4D"/>
                </a:solidFill>
              </a:rPr>
              <a:t>…./list.html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Km_cs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select : </a:t>
            </a:r>
            <a:r>
              <a:rPr lang="ko-KR" altLang="en-US" sz="1600" dirty="0" err="1" smtClean="0">
                <a:latin typeface="+mj-ea"/>
                <a:ea typeface="+mj-ea"/>
              </a:rPr>
              <a:t>카테고리별</a:t>
            </a:r>
            <a:r>
              <a:rPr lang="ko-KR" altLang="en-US" sz="1600" dirty="0" smtClean="0">
                <a:latin typeface="+mj-ea"/>
                <a:ea typeface="+mj-ea"/>
              </a:rPr>
              <a:t> 해당 </a:t>
            </a:r>
            <a:r>
              <a:rPr lang="ko-KR" altLang="en-US" sz="1600" dirty="0" err="1" smtClean="0">
                <a:latin typeface="+mj-ea"/>
                <a:ea typeface="+mj-ea"/>
              </a:rPr>
              <a:t>게시글</a:t>
            </a:r>
            <a:r>
              <a:rPr lang="ko-KR" altLang="en-US" sz="1600" dirty="0" smtClean="0">
                <a:latin typeface="+mj-ea"/>
                <a:ea typeface="+mj-ea"/>
              </a:rPr>
              <a:t>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56" y="1395497"/>
            <a:ext cx="5115647" cy="46250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013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43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13. 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고객센터 각 항목별 뷰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cs</a:t>
            </a:r>
            <a:r>
              <a:rPr lang="en-US" altLang="ko-KR" sz="2400" dirty="0" smtClean="0">
                <a:solidFill>
                  <a:srgbClr val="554F4D"/>
                </a:solidFill>
              </a:rPr>
              <a:t>/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qna</a:t>
            </a:r>
            <a:r>
              <a:rPr lang="en-US" altLang="ko-KR" sz="2400" dirty="0" smtClean="0">
                <a:solidFill>
                  <a:srgbClr val="554F4D"/>
                </a:solidFill>
              </a:rPr>
              <a:t> or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frq</a:t>
            </a:r>
            <a:r>
              <a:rPr lang="en-US" altLang="ko-KR" sz="2400" dirty="0" smtClean="0">
                <a:solidFill>
                  <a:srgbClr val="554F4D"/>
                </a:solidFill>
              </a:rPr>
              <a:t>…./view.html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Km_cs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select : </a:t>
            </a:r>
            <a:r>
              <a:rPr lang="ko-KR" altLang="en-US" sz="1600" dirty="0" smtClean="0">
                <a:latin typeface="+mj-ea"/>
                <a:ea typeface="+mj-ea"/>
              </a:rPr>
              <a:t>제목 </a:t>
            </a:r>
            <a:r>
              <a:rPr lang="ko-KR" altLang="en-US" sz="1600" dirty="0" err="1" smtClean="0">
                <a:latin typeface="+mj-ea"/>
                <a:ea typeface="+mj-ea"/>
              </a:rPr>
              <a:t>클릭시</a:t>
            </a:r>
            <a:r>
              <a:rPr lang="ko-KR" altLang="en-US" sz="1600" dirty="0" smtClean="0">
                <a:latin typeface="+mj-ea"/>
                <a:ea typeface="+mj-ea"/>
              </a:rPr>
              <a:t> 해당 </a:t>
            </a:r>
            <a:r>
              <a:rPr lang="ko-KR" altLang="en-US" sz="1600" dirty="0" err="1" smtClean="0">
                <a:latin typeface="+mj-ea"/>
                <a:ea typeface="+mj-ea"/>
              </a:rPr>
              <a:t>게시글</a:t>
            </a:r>
            <a:r>
              <a:rPr lang="ko-KR" altLang="en-US" sz="1600" dirty="0" smtClean="0">
                <a:latin typeface="+mj-ea"/>
                <a:ea typeface="+mj-ea"/>
              </a:rPr>
              <a:t>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3" y="1569383"/>
            <a:ext cx="5122920" cy="4140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5178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731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14. 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고객센터 문의하기 작성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cs</a:t>
            </a:r>
            <a:r>
              <a:rPr lang="en-US" altLang="ko-KR" sz="2400" dirty="0" smtClean="0">
                <a:solidFill>
                  <a:srgbClr val="554F4D"/>
                </a:solidFill>
              </a:rPr>
              <a:t>/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qna</a:t>
            </a:r>
            <a:r>
              <a:rPr lang="en-US" altLang="ko-KR" sz="2400" dirty="0" smtClean="0">
                <a:solidFill>
                  <a:srgbClr val="554F4D"/>
                </a:solidFill>
              </a:rPr>
              <a:t>/write.html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Km_cs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insert : </a:t>
            </a:r>
            <a:r>
              <a:rPr lang="ko-KR" altLang="en-US" sz="1600" dirty="0" smtClean="0">
                <a:latin typeface="+mj-ea"/>
                <a:ea typeface="+mj-ea"/>
              </a:rPr>
              <a:t>등록하기 버튼 클릭 시 </a:t>
            </a:r>
            <a:r>
              <a:rPr lang="ko-KR" altLang="en-US" sz="1600" dirty="0" err="1" smtClean="0">
                <a:latin typeface="+mj-ea"/>
                <a:ea typeface="+mj-ea"/>
              </a:rPr>
              <a:t>게시글</a:t>
            </a:r>
            <a:r>
              <a:rPr lang="ko-KR" altLang="en-US" sz="1600" dirty="0" smtClean="0">
                <a:latin typeface="+mj-ea"/>
                <a:ea typeface="+mj-ea"/>
              </a:rPr>
              <a:t> 추가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1351869"/>
            <a:ext cx="5228682" cy="4575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2986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712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15. </a:t>
            </a:r>
            <a:r>
              <a:rPr lang="ko-KR" altLang="en-US" sz="2400" dirty="0" smtClean="0">
                <a:solidFill>
                  <a:srgbClr val="554F4D"/>
                </a:solidFill>
              </a:rPr>
              <a:t>상품 등록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smtClean="0">
                <a:solidFill>
                  <a:srgbClr val="554F4D"/>
                </a:solidFill>
              </a:rPr>
              <a:t>admin/product/register.html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km_product</a:t>
            </a:r>
            <a:r>
              <a:rPr lang="en-US" altLang="ko-KR" sz="1600" dirty="0"/>
              <a:t> : </a:t>
            </a:r>
            <a:endParaRPr lang="en-US" altLang="ko-KR" sz="1600" dirty="0" smtClean="0"/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insert : </a:t>
            </a:r>
            <a:r>
              <a:rPr lang="ko-KR" altLang="en-US" sz="1600" dirty="0" smtClean="0">
                <a:latin typeface="+mj-ea"/>
                <a:ea typeface="+mj-ea"/>
              </a:rPr>
              <a:t>등록하기 버튼 클릭 시 상품 추가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7" y="1295300"/>
            <a:ext cx="5423552" cy="5040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1464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327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16. </a:t>
            </a:r>
            <a:r>
              <a:rPr lang="ko-KR" altLang="en-US" sz="2400" dirty="0" smtClean="0">
                <a:solidFill>
                  <a:srgbClr val="554F4D"/>
                </a:solidFill>
              </a:rPr>
              <a:t>상품 등록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smtClean="0">
                <a:solidFill>
                  <a:srgbClr val="554F4D"/>
                </a:solidFill>
              </a:rPr>
              <a:t>admin/product/list.html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326740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299947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5341" y="1295300"/>
            <a:ext cx="6381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km_product</a:t>
            </a:r>
            <a:r>
              <a:rPr lang="en-US" altLang="ko-KR" sz="1600" dirty="0"/>
              <a:t> : </a:t>
            </a:r>
            <a:endParaRPr lang="en-US" altLang="ko-KR" sz="1600" dirty="0" smtClean="0"/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select : </a:t>
            </a:r>
            <a:r>
              <a:rPr lang="ko-KR" altLang="en-US" sz="1600" smtClean="0">
                <a:latin typeface="+mj-ea"/>
                <a:ea typeface="+mj-ea"/>
              </a:rPr>
              <a:t>상품 목록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7" y="1295300"/>
            <a:ext cx="5423552" cy="5040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294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스토리보드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로그인 화면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화면 </a:t>
            </a:r>
            <a:r>
              <a:rPr lang="en-US" altLang="ko-KR" sz="2000" dirty="0" smtClean="0">
                <a:solidFill>
                  <a:srgbClr val="554F4D"/>
                </a:solidFill>
              </a:rPr>
              <a:t>UI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실습보고서</a:t>
            </a:r>
            <a:r>
              <a:rPr lang="ko-KR" altLang="en-US" sz="2000" dirty="0" smtClean="0">
                <a:solidFill>
                  <a:srgbClr val="554F4D"/>
                </a:solidFill>
              </a:rPr>
              <a:t> </a:t>
            </a:r>
            <a:r>
              <a:rPr lang="en-US" altLang="ko-KR" sz="2000" dirty="0" smtClean="0">
                <a:solidFill>
                  <a:srgbClr val="554F4D"/>
                </a:solidFill>
              </a:rPr>
              <a:t>&amp; </a:t>
            </a:r>
            <a:r>
              <a:rPr lang="en-US" altLang="ko-KR" sz="2000" dirty="0" err="1" smtClean="0">
                <a:solidFill>
                  <a:srgbClr val="554F4D"/>
                </a:solidFill>
              </a:rPr>
              <a:t>Github</a:t>
            </a:r>
            <a:r>
              <a:rPr lang="en-US" altLang="ko-KR" sz="2000" dirty="0" smtClean="0">
                <a:solidFill>
                  <a:srgbClr val="554F4D"/>
                </a:solidFill>
              </a:rPr>
              <a:t> </a:t>
            </a:r>
            <a:r>
              <a:rPr lang="ko-KR" altLang="en-US" sz="2000" dirty="0" smtClean="0">
                <a:solidFill>
                  <a:srgbClr val="554F4D"/>
                </a:solidFill>
              </a:rPr>
              <a:t>배포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266174"/>
            <a:ext cx="7710427" cy="63436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8479" y="809886"/>
            <a:ext cx="3610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km_member_terms</a:t>
            </a:r>
            <a:r>
              <a:rPr lang="en-US" altLang="ko-KR" sz="1100" dirty="0" smtClean="0"/>
              <a:t> : select – </a:t>
            </a:r>
            <a:r>
              <a:rPr lang="ko-KR" altLang="en-US" sz="1100" dirty="0" smtClean="0"/>
              <a:t>회원 확인 필요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598478" y="1412951"/>
            <a:ext cx="6420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km_member</a:t>
            </a:r>
            <a:r>
              <a:rPr lang="en-US" altLang="ko-KR" sz="1100" dirty="0" smtClean="0"/>
              <a:t>: insert - </a:t>
            </a:r>
            <a:r>
              <a:rPr lang="ko-KR" altLang="en-US" sz="1100" dirty="0" err="1" smtClean="0"/>
              <a:t>회원등록시</a:t>
            </a:r>
            <a:r>
              <a:rPr lang="ko-KR" altLang="en-US" sz="1100" dirty="0" smtClean="0"/>
              <a:t> 필요</a:t>
            </a:r>
            <a:r>
              <a:rPr lang="en-US" altLang="ko-KR" sz="1100" dirty="0" smtClean="0"/>
              <a:t> / select -  </a:t>
            </a:r>
            <a:r>
              <a:rPr lang="ko-KR" altLang="en-US" sz="1100" dirty="0" err="1" smtClean="0"/>
              <a:t>중복확인시</a:t>
            </a:r>
            <a:r>
              <a:rPr lang="ko-KR" altLang="en-US" sz="1100" dirty="0" smtClean="0"/>
              <a:t> 필요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601410" y="1840057"/>
            <a:ext cx="548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km_product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select - 1</a:t>
            </a:r>
            <a:r>
              <a:rPr lang="ko-KR" altLang="en-US" sz="1100" dirty="0" smtClean="0"/>
              <a:t>차</a:t>
            </a:r>
            <a:r>
              <a:rPr lang="en-US" altLang="ko-KR" sz="1100" dirty="0" smtClean="0"/>
              <a:t>, 2</a:t>
            </a:r>
            <a:r>
              <a:rPr lang="ko-KR" altLang="en-US" sz="1100" dirty="0" smtClean="0"/>
              <a:t>차 분류 카테고리에 해당하는 데이터 조회 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613135" y="2133135"/>
            <a:ext cx="5408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km_product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select -</a:t>
            </a:r>
            <a:r>
              <a:rPr lang="ko-KR" altLang="en-US" sz="1100" dirty="0" smtClean="0"/>
              <a:t>클릭한 해당 상품의 아이디에 대한 데이터 조회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624854" y="2444239"/>
            <a:ext cx="614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km_product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select – </a:t>
            </a:r>
            <a:r>
              <a:rPr lang="ko-KR" altLang="en-US" sz="1100" dirty="0" smtClean="0"/>
              <a:t>장바구니에 담은 상품들의 아이디에 대한 데이터 조회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4627785" y="2699484"/>
            <a:ext cx="77359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/>
              <a:t>km_product</a:t>
            </a:r>
            <a:r>
              <a:rPr lang="ko-KR" altLang="en-US" sz="1100" dirty="0"/>
              <a:t> </a:t>
            </a:r>
            <a:r>
              <a:rPr lang="en-US" altLang="ko-KR" sz="1100" dirty="0"/>
              <a:t>: select – </a:t>
            </a:r>
            <a:r>
              <a:rPr lang="ko-KR" altLang="en-US" sz="1100" dirty="0"/>
              <a:t>위와 내용 </a:t>
            </a:r>
            <a:r>
              <a:rPr lang="ko-KR" altLang="en-US" sz="1100" dirty="0" smtClean="0"/>
              <a:t>동일</a:t>
            </a:r>
            <a:r>
              <a:rPr lang="en-US" altLang="ko-KR" sz="1100" dirty="0" smtClean="0"/>
              <a:t> / </a:t>
            </a:r>
            <a:r>
              <a:rPr lang="en-US" altLang="ko-KR" sz="1100" b="1" dirty="0" err="1" smtClean="0"/>
              <a:t>km_member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: </a:t>
            </a:r>
            <a:r>
              <a:rPr lang="en-US" altLang="ko-KR" sz="1100" dirty="0">
                <a:latin typeface="+mj-ea"/>
              </a:rPr>
              <a:t>update </a:t>
            </a:r>
            <a:r>
              <a:rPr lang="en-US" altLang="ko-KR" sz="1100" dirty="0" smtClean="0">
                <a:latin typeface="+mj-ea"/>
              </a:rPr>
              <a:t>- </a:t>
            </a:r>
            <a:r>
              <a:rPr lang="ko-KR" altLang="en-US" sz="1100" dirty="0" smtClean="0">
                <a:latin typeface="+mj-ea"/>
              </a:rPr>
              <a:t>포인트 </a:t>
            </a:r>
            <a:r>
              <a:rPr lang="ko-KR" altLang="en-US" sz="1100" dirty="0">
                <a:latin typeface="+mj-ea"/>
              </a:rPr>
              <a:t>사용시 </a:t>
            </a:r>
            <a:r>
              <a:rPr lang="en-US" altLang="ko-KR" sz="1100" dirty="0">
                <a:latin typeface="+mj-ea"/>
              </a:rPr>
              <a:t>`point` </a:t>
            </a:r>
            <a:r>
              <a:rPr lang="ko-KR" altLang="en-US" sz="1100" dirty="0">
                <a:latin typeface="+mj-ea"/>
              </a:rPr>
              <a:t>컬럼</a:t>
            </a:r>
            <a:r>
              <a:rPr lang="ko-KR" altLang="en-US" sz="1100" dirty="0">
                <a:latin typeface="+mj-ea"/>
              </a:rPr>
              <a:t> </a:t>
            </a:r>
            <a:r>
              <a:rPr lang="ko-KR" altLang="en-US" sz="1100" dirty="0" smtClean="0">
                <a:latin typeface="+mj-ea"/>
              </a:rPr>
              <a:t>업데이트</a:t>
            </a:r>
            <a:r>
              <a:rPr lang="en-US" altLang="ko-KR" sz="1100" dirty="0" smtClean="0">
                <a:latin typeface="+mj-ea"/>
              </a:rPr>
              <a:t>…</a:t>
            </a:r>
            <a:endParaRPr lang="ko-KR" altLang="en-US" sz="1100" dirty="0">
              <a:latin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30716" y="3029948"/>
            <a:ext cx="673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 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632395" y="3027374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km_product_order</a:t>
            </a:r>
            <a:r>
              <a:rPr lang="en-US" altLang="ko-KR" sz="1100" dirty="0" smtClean="0"/>
              <a:t> : insert – </a:t>
            </a:r>
            <a:r>
              <a:rPr lang="ko-KR" altLang="en-US" sz="1100" dirty="0" smtClean="0"/>
              <a:t>주문 추가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/ </a:t>
            </a:r>
            <a:r>
              <a:rPr lang="en-US" altLang="ko-KR" sz="1100" b="1" dirty="0" err="1" smtClean="0"/>
              <a:t>km_product_order_item</a:t>
            </a:r>
            <a:r>
              <a:rPr lang="en-US" altLang="ko-KR" sz="1100" dirty="0" smtClean="0"/>
              <a:t> : insert – </a:t>
            </a:r>
            <a:r>
              <a:rPr lang="ko-KR" altLang="en-US" sz="1100" dirty="0" smtClean="0"/>
              <a:t>주문한 상품 데이터 입력</a:t>
            </a:r>
            <a:r>
              <a:rPr lang="en-US" altLang="ko-KR" sz="1100" dirty="0" smtClean="0"/>
              <a:t>…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213943" y="3474329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List = </a:t>
            </a:r>
            <a:r>
              <a:rPr lang="en-US" altLang="ko-KR" sz="1100" b="1" dirty="0" err="1" smtClean="0"/>
              <a:t>Km_cs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selet</a:t>
            </a:r>
            <a:r>
              <a:rPr lang="en-US" altLang="ko-KR" sz="1100" dirty="0" smtClean="0"/>
              <a:t> – notice  </a:t>
            </a:r>
            <a:r>
              <a:rPr lang="ko-KR" altLang="en-US" sz="1100" dirty="0" smtClean="0"/>
              <a:t>카테고리 리스트 조회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7651043" y="3784374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km_cs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selet</a:t>
            </a:r>
            <a:r>
              <a:rPr lang="en-US" altLang="ko-KR" sz="1100" dirty="0" smtClean="0"/>
              <a:t> – </a:t>
            </a:r>
            <a:r>
              <a:rPr lang="en-US" altLang="ko-KR" sz="1100" dirty="0" err="1" smtClean="0"/>
              <a:t>frq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카테고리 리스트 조회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6266854" y="4371439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km_cs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selet</a:t>
            </a:r>
            <a:r>
              <a:rPr lang="en-US" altLang="ko-KR" sz="1100" dirty="0" smtClean="0"/>
              <a:t> – </a:t>
            </a:r>
            <a:r>
              <a:rPr lang="en-US" altLang="ko-KR" sz="1100" dirty="0" err="1" smtClean="0"/>
              <a:t>qna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카테고리 리스트 조회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266854" y="4985466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km_cs</a:t>
            </a:r>
            <a:r>
              <a:rPr lang="en-US" altLang="ko-KR" sz="1100" dirty="0" smtClean="0"/>
              <a:t> : insert – </a:t>
            </a:r>
            <a:r>
              <a:rPr lang="en-US" altLang="ko-KR" sz="1100" dirty="0" err="1" smtClean="0"/>
              <a:t>qna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카테고리 </a:t>
            </a:r>
            <a:r>
              <a:rPr lang="ko-KR" altLang="en-US" sz="1100" dirty="0" err="1" smtClean="0"/>
              <a:t>게시글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추가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6266854" y="5845717"/>
            <a:ext cx="750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/>
              <a:t>km_product</a:t>
            </a:r>
            <a:r>
              <a:rPr lang="en-US" altLang="ko-KR" sz="1100" dirty="0" smtClean="0"/>
              <a:t> : insert – </a:t>
            </a:r>
            <a:r>
              <a:rPr lang="en-US" altLang="ko-KR" sz="1100" dirty="0" err="1" smtClean="0"/>
              <a:t>qna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카테고리 </a:t>
            </a:r>
            <a:r>
              <a:rPr lang="ko-KR" altLang="en-US" sz="1100" dirty="0" err="1" smtClean="0"/>
              <a:t>게시글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추가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로그인 </a:t>
            </a:r>
            <a:r>
              <a:rPr lang="ko-KR" altLang="en-US" sz="2400" dirty="0" smtClean="0">
                <a:solidFill>
                  <a:srgbClr val="554F4D"/>
                </a:solidFill>
              </a:rPr>
              <a:t>화면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smtClean="0">
                <a:solidFill>
                  <a:srgbClr val="554F4D"/>
                </a:solidFill>
              </a:rPr>
              <a:t>member/login.html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1418580"/>
            <a:ext cx="5984191" cy="4224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706168" y="1418580"/>
            <a:ext cx="2959465" cy="781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km_member_terms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- select </a:t>
            </a:r>
            <a:r>
              <a:rPr lang="en-US" altLang="ko-KR" sz="1600" dirty="0">
                <a:latin typeface="+mj-ea"/>
                <a:ea typeface="+mj-ea"/>
              </a:rPr>
              <a:t>– </a:t>
            </a:r>
            <a:r>
              <a:rPr lang="ko-KR" altLang="en-US" sz="1600" dirty="0">
                <a:latin typeface="+mj-ea"/>
                <a:ea typeface="+mj-ea"/>
              </a:rPr>
              <a:t>회원 확인 필요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380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590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 </a:t>
            </a:r>
            <a:r>
              <a:rPr lang="ko-KR" altLang="en-US" sz="2400" dirty="0" smtClean="0">
                <a:solidFill>
                  <a:srgbClr val="554F4D"/>
                </a:solidFill>
              </a:rPr>
              <a:t>회원가입</a:t>
            </a:r>
            <a:r>
              <a:rPr lang="ko-KR" altLang="en-US" sz="2400" dirty="0" smtClean="0">
                <a:solidFill>
                  <a:srgbClr val="554F4D"/>
                </a:solidFill>
              </a:rPr>
              <a:t> 선택 화면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smtClean="0">
                <a:solidFill>
                  <a:srgbClr val="554F4D"/>
                </a:solidFill>
              </a:rPr>
              <a:t>member/join.html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1604" y="1352853"/>
            <a:ext cx="196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필요한 테이블 없음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8" y="1201244"/>
            <a:ext cx="5320193" cy="5297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3451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402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 </a:t>
            </a:r>
            <a:r>
              <a:rPr lang="ko-KR" altLang="en-US" sz="2400" dirty="0" smtClean="0">
                <a:solidFill>
                  <a:srgbClr val="554F4D"/>
                </a:solidFill>
              </a:rPr>
              <a:t>약관동의</a:t>
            </a:r>
            <a:r>
              <a:rPr lang="ko-KR" altLang="en-US" sz="2400" dirty="0" smtClean="0">
                <a:solidFill>
                  <a:srgbClr val="554F4D"/>
                </a:solidFill>
              </a:rPr>
              <a:t> 화면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smtClean="0">
                <a:solidFill>
                  <a:srgbClr val="554F4D"/>
                </a:solidFill>
              </a:rPr>
              <a:t>member/signup.html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0597" y="1418580"/>
            <a:ext cx="2959465" cy="781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km_member_terms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- select </a:t>
            </a:r>
            <a:r>
              <a:rPr lang="en-US" altLang="ko-KR" sz="1600" dirty="0">
                <a:latin typeface="+mj-ea"/>
                <a:ea typeface="+mj-ea"/>
              </a:rPr>
              <a:t>– </a:t>
            </a:r>
            <a:r>
              <a:rPr lang="ko-KR" altLang="en-US" sz="1600" dirty="0" smtClean="0">
                <a:latin typeface="+mj-ea"/>
                <a:ea typeface="+mj-ea"/>
              </a:rPr>
              <a:t>약관 내용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0" y="1418580"/>
            <a:ext cx="4430501" cy="50384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1694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556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5. </a:t>
            </a:r>
            <a:r>
              <a:rPr lang="ko-KR" altLang="en-US" sz="2400" dirty="0" smtClean="0">
                <a:solidFill>
                  <a:srgbClr val="554F4D"/>
                </a:solidFill>
              </a:rPr>
              <a:t>일반 회원가입 </a:t>
            </a:r>
            <a:r>
              <a:rPr lang="en-US" altLang="ko-KR" sz="2400" dirty="0">
                <a:solidFill>
                  <a:srgbClr val="554F4D"/>
                </a:solidFill>
              </a:rPr>
              <a:t>- /</a:t>
            </a:r>
            <a:r>
              <a:rPr lang="en-US" altLang="ko-KR" sz="2400" dirty="0" smtClean="0">
                <a:solidFill>
                  <a:srgbClr val="554F4D"/>
                </a:solidFill>
              </a:rPr>
              <a:t>member/register.html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0597" y="1418580"/>
            <a:ext cx="3336170" cy="1150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km_member_general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select </a:t>
            </a:r>
            <a:r>
              <a:rPr lang="ko-KR" altLang="en-US" sz="1600" dirty="0" smtClean="0">
                <a:latin typeface="+mj-ea"/>
                <a:ea typeface="+mj-ea"/>
              </a:rPr>
              <a:t>입력 정보 </a:t>
            </a:r>
            <a:r>
              <a:rPr lang="ko-KR" altLang="en-US" sz="1600" dirty="0" err="1" smtClean="0">
                <a:latin typeface="+mj-ea"/>
                <a:ea typeface="+mj-ea"/>
              </a:rPr>
              <a:t>중복확인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insert </a:t>
            </a:r>
            <a:r>
              <a:rPr lang="ko-KR" altLang="en-US" sz="1600" dirty="0" smtClean="0">
                <a:latin typeface="+mj-ea"/>
                <a:ea typeface="+mj-ea"/>
              </a:rPr>
              <a:t>회원 정보 추가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91" y="1326612"/>
            <a:ext cx="4982723" cy="5148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278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778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6. </a:t>
            </a:r>
            <a:r>
              <a:rPr lang="ko-KR" altLang="en-US" sz="2400" dirty="0" smtClean="0">
                <a:solidFill>
                  <a:srgbClr val="554F4D"/>
                </a:solidFill>
              </a:rPr>
              <a:t>판매자 회원가입 </a:t>
            </a:r>
            <a:r>
              <a:rPr lang="en-US" altLang="ko-KR" sz="2400" dirty="0">
                <a:solidFill>
                  <a:srgbClr val="554F4D"/>
                </a:solidFill>
              </a:rPr>
              <a:t>- /member/registerSeller.html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9297" y="1226188"/>
            <a:ext cx="33361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km_member_seller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- select </a:t>
            </a:r>
            <a:r>
              <a:rPr lang="ko-KR" altLang="en-US" sz="1600" dirty="0" smtClean="0">
                <a:latin typeface="+mj-ea"/>
                <a:ea typeface="+mj-ea"/>
              </a:rPr>
              <a:t>입력 정보 </a:t>
            </a:r>
            <a:r>
              <a:rPr lang="ko-KR" altLang="en-US" sz="1600" dirty="0" err="1" smtClean="0">
                <a:latin typeface="+mj-ea"/>
                <a:ea typeface="+mj-ea"/>
              </a:rPr>
              <a:t>중복확인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- insert </a:t>
            </a:r>
            <a:r>
              <a:rPr lang="ko-KR" altLang="en-US" sz="1600" dirty="0" smtClean="0">
                <a:latin typeface="+mj-ea"/>
                <a:ea typeface="+mj-ea"/>
              </a:rPr>
              <a:t>회원 정보 추가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23" y="1271938"/>
            <a:ext cx="5241293" cy="5327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7431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0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6. </a:t>
            </a:r>
            <a:r>
              <a:rPr lang="ko-KR" altLang="en-US" sz="2400" dirty="0" smtClean="0">
                <a:solidFill>
                  <a:srgbClr val="554F4D"/>
                </a:solidFill>
              </a:rPr>
              <a:t>상품 목록 </a:t>
            </a:r>
            <a:r>
              <a:rPr lang="en-US" altLang="ko-KR" sz="2400" dirty="0">
                <a:solidFill>
                  <a:srgbClr val="554F4D"/>
                </a:solidFill>
              </a:rPr>
              <a:t>- /product/list.html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4521" y="667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47728" y="620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5339156" y="606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5312363" y="560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9297" y="1226188"/>
            <a:ext cx="63813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km_product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      - select </a:t>
            </a:r>
            <a:r>
              <a:rPr lang="en-US" altLang="ko-KR" sz="1600" dirty="0"/>
              <a:t>1</a:t>
            </a:r>
            <a:r>
              <a:rPr lang="ko-KR" altLang="en-US" sz="1600" dirty="0"/>
              <a:t>차</a:t>
            </a:r>
            <a:r>
              <a:rPr lang="en-US" altLang="ko-KR" sz="1600" dirty="0"/>
              <a:t>, 2</a:t>
            </a:r>
            <a:r>
              <a:rPr lang="ko-KR" altLang="en-US" sz="1600" dirty="0"/>
              <a:t>차 분류 카테고리에 해당하는 데이터 조회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2" y="1264192"/>
            <a:ext cx="5229701" cy="52467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482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642</Words>
  <Application>Microsoft Office PowerPoint</Application>
  <PresentationFormat>와이드스크린</PresentationFormat>
  <Paragraphs>195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303</cp:revision>
  <dcterms:created xsi:type="dcterms:W3CDTF">2020-05-03T01:37:17Z</dcterms:created>
  <dcterms:modified xsi:type="dcterms:W3CDTF">2022-12-08T10:19:27Z</dcterms:modified>
</cp:coreProperties>
</file>