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70"/>
  </p:notesMasterIdLst>
  <p:sldIdLst>
    <p:sldId id="266" r:id="rId2"/>
    <p:sldId id="261" r:id="rId3"/>
    <p:sldId id="373" r:id="rId4"/>
    <p:sldId id="374" r:id="rId5"/>
    <p:sldId id="370" r:id="rId6"/>
    <p:sldId id="371" r:id="rId7"/>
    <p:sldId id="372" r:id="rId8"/>
    <p:sldId id="330" r:id="rId9"/>
    <p:sldId id="291" r:id="rId10"/>
    <p:sldId id="302" r:id="rId11"/>
    <p:sldId id="331" r:id="rId12"/>
    <p:sldId id="303" r:id="rId13"/>
    <p:sldId id="305" r:id="rId14"/>
    <p:sldId id="304" r:id="rId15"/>
    <p:sldId id="306" r:id="rId16"/>
    <p:sldId id="307" r:id="rId17"/>
    <p:sldId id="328" r:id="rId18"/>
    <p:sldId id="332" r:id="rId19"/>
    <p:sldId id="309" r:id="rId20"/>
    <p:sldId id="312" r:id="rId21"/>
    <p:sldId id="311" r:id="rId22"/>
    <p:sldId id="313" r:id="rId23"/>
    <p:sldId id="314" r:id="rId24"/>
    <p:sldId id="315" r:id="rId25"/>
    <p:sldId id="333" r:id="rId26"/>
    <p:sldId id="316" r:id="rId27"/>
    <p:sldId id="317" r:id="rId28"/>
    <p:sldId id="318" r:id="rId29"/>
    <p:sldId id="319" r:id="rId30"/>
    <p:sldId id="320" r:id="rId31"/>
    <p:sldId id="329" r:id="rId32"/>
    <p:sldId id="321" r:id="rId33"/>
    <p:sldId id="322" r:id="rId34"/>
    <p:sldId id="323" r:id="rId35"/>
    <p:sldId id="325" r:id="rId36"/>
    <p:sldId id="326" r:id="rId37"/>
    <p:sldId id="327" r:id="rId38"/>
    <p:sldId id="348" r:id="rId39"/>
    <p:sldId id="349" r:id="rId40"/>
    <p:sldId id="369" r:id="rId41"/>
    <p:sldId id="350" r:id="rId42"/>
    <p:sldId id="375" r:id="rId43"/>
    <p:sldId id="335" r:id="rId44"/>
    <p:sldId id="336" r:id="rId45"/>
    <p:sldId id="338" r:id="rId46"/>
    <p:sldId id="339" r:id="rId47"/>
    <p:sldId id="340" r:id="rId48"/>
    <p:sldId id="341" r:id="rId49"/>
    <p:sldId id="344" r:id="rId50"/>
    <p:sldId id="343" r:id="rId51"/>
    <p:sldId id="342" r:id="rId52"/>
    <p:sldId id="346" r:id="rId53"/>
    <p:sldId id="347" r:id="rId54"/>
    <p:sldId id="334" r:id="rId55"/>
    <p:sldId id="351" r:id="rId56"/>
    <p:sldId id="364" r:id="rId57"/>
    <p:sldId id="352" r:id="rId58"/>
    <p:sldId id="354" r:id="rId59"/>
    <p:sldId id="359" r:id="rId60"/>
    <p:sldId id="358" r:id="rId61"/>
    <p:sldId id="355" r:id="rId62"/>
    <p:sldId id="366" r:id="rId63"/>
    <p:sldId id="367" r:id="rId64"/>
    <p:sldId id="368" r:id="rId65"/>
    <p:sldId id="361" r:id="rId66"/>
    <p:sldId id="362" r:id="rId67"/>
    <p:sldId id="363" r:id="rId68"/>
    <p:sldId id="365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6" autoAdjust="0"/>
    <p:restoredTop sz="82353" autoAdjust="0"/>
  </p:normalViewPr>
  <p:slideViewPr>
    <p:cSldViewPr snapToGrid="0">
      <p:cViewPr varScale="1">
        <p:scale>
          <a:sx n="94" d="100"/>
          <a:sy n="94" d="100"/>
        </p:scale>
        <p:origin x="144" y="7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27-47D2-8933-D39FD9F0DC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27-47D2-8933-D39FD9F0DC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27-47D2-8933-D39FD9F0DC31}"/>
              </c:ext>
            </c:extLst>
          </c:dPt>
          <c:cat>
            <c:strRef>
              <c:f>Sheet1!$A$2:$A$5</c:f>
              <c:strCache>
                <c:ptCount val="3"/>
                <c:pt idx="0">
                  <c:v>카드</c:v>
                </c:pt>
                <c:pt idx="1">
                  <c:v>계좌이체</c:v>
                </c:pt>
                <c:pt idx="2">
                  <c:v>네이버페이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27-47D2-8933-D39FD9F0D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8C-48B4-AF8C-A27001F09F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8C-48B4-AF8C-A27001F09F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8C-48B4-AF8C-A27001F09F1F}"/>
              </c:ext>
            </c:extLst>
          </c:dPt>
          <c:cat>
            <c:strRef>
              <c:f>Sheet1!$A$2:$A$5</c:f>
              <c:strCache>
                <c:ptCount val="3"/>
                <c:pt idx="0">
                  <c:v>카드</c:v>
                </c:pt>
                <c:pt idx="1">
                  <c:v>계좌이체</c:v>
                </c:pt>
                <c:pt idx="2">
                  <c:v>네이버페이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6-4610-831E-CCDBFB4FF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907C1C8-C116-47D1-A222-E3035676A5F0}" type="datetime1">
              <a:rPr lang="ko-KR" altLang="en-US"/>
              <a:pPr lvl="0">
                <a:defRPr/>
              </a:pPr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10AF2EB-DE73-44C8-99B9-D0160ADA79E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0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96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47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74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8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04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2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4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17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50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9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26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04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1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71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11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11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7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6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43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10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12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858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71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51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16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181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900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6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498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AF2EB-DE73-44C8-99B9-D0160ADA79E9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5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1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0AF2EB-DE73-44C8-99B9-D0160ADA79E9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13077" y="6588607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13408E7-38C9-4D32-A2B6-C3765899F2A5}" type="datetimeFigureOut">
              <a:rPr lang="ko-KR" altLang="en-US" smtClean="0"/>
              <a:pPr/>
              <a:t>2023-03-01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4A54EA-75EF-4CE9-B3B8-A709779C82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produc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produc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&#48120;&#51221;/product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m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my/review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my/review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c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7" Type="http://schemas.openxmlformats.org/officeDocument/2006/relationships/hyperlink" Target="mailto:Fisejfse4@nave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Fisejfse3@nave.com" TargetMode="External"/><Relationship Id="rId5" Type="http://schemas.openxmlformats.org/officeDocument/2006/relationships/hyperlink" Target="mailto:Fisejfse2@nave.com" TargetMode="External"/><Relationship Id="rId4" Type="http://schemas.openxmlformats.org/officeDocument/2006/relationships/hyperlink" Target="mailto:Fisejfse1@nave.com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/info/wri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admin/product/review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&#48120;&#51221;/admin/product/review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emo/admin/product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lemo/admin/product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4910" y="2709902"/>
            <a:ext cx="2335530" cy="1098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>
                <a:solidFill>
                  <a:srgbClr val="655D5B"/>
                </a:solidFill>
                <a:latin typeface="맑은 고딕"/>
                <a:ea typeface="맑은 고딕"/>
              </a:rPr>
              <a:t>LeMo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8077" y="3953367"/>
            <a:ext cx="75584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554F4D"/>
                </a:solidFill>
                <a:latin typeface="맑은 고딕"/>
                <a:ea typeface="맑은 고딕"/>
              </a:rPr>
              <a:t>Ver1.0</a:t>
            </a:r>
            <a:endParaRPr lang="ko-KR" altLang="en-US" sz="1600">
              <a:solidFill>
                <a:srgbClr val="554F4D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F5630F0-3727-7106-622C-190051C6F495}"/>
              </a:ext>
            </a:extLst>
          </p:cNvPr>
          <p:cNvCxnSpPr>
            <a:cxnSpLocks/>
          </p:cNvCxnSpPr>
          <p:nvPr/>
        </p:nvCxnSpPr>
        <p:spPr>
          <a:xfrm>
            <a:off x="4538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6" name="표 169">
            <a:extLst>
              <a:ext uri="{FF2B5EF4-FFF2-40B4-BE49-F238E27FC236}">
                <a16:creationId xmlns:a16="http://schemas.microsoft.com/office/drawing/2014/main" id="{3BDD37D4-E595-64A8-5B1C-75599B12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3797"/>
              </p:ext>
            </p:extLst>
          </p:nvPr>
        </p:nvGraphicFramePr>
        <p:xfrm>
          <a:off x="5135957" y="2749664"/>
          <a:ext cx="3107199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7199">
                  <a:extLst>
                    <a:ext uri="{9D8B030D-6E8A-4147-A177-3AD203B41FA5}">
                      <a16:colId xmlns:a16="http://schemas.microsoft.com/office/drawing/2014/main" val="3932999896"/>
                    </a:ext>
                  </a:extLst>
                </a:gridCol>
              </a:tblGrid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♡</a:t>
                      </a:r>
                      <a:r>
                        <a:rPr lang="en-US" altLang="ko-KR" sz="1400" dirty="0"/>
                        <a:t>100 23.01.12             28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이벤트 당첨자 발표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8172"/>
                  </a:ext>
                </a:extLst>
              </a:tr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관리자 ♡</a:t>
                      </a:r>
                      <a:r>
                        <a:rPr lang="en-US" altLang="ko-KR" sz="1400" dirty="0"/>
                        <a:t>200 23.01.12             </a:t>
                      </a:r>
                      <a:endParaRPr lang="ko-KR" altLang="en-US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서비스 개편 안내</a:t>
                      </a:r>
                      <a:r>
                        <a:rPr lang="en-US" altLang="ko-KR" sz="1400" dirty="0"/>
                        <a:t>]…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0646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63437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418609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58191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  <a:r>
                        <a:rPr lang="en-US" altLang="ko-KR" sz="1400" b="0" dirty="0"/>
                        <a:t>(2)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97562"/>
              </p:ext>
            </p:extLst>
          </p:nvPr>
        </p:nvGraphicFramePr>
        <p:xfrm>
          <a:off x="8874728" y="835067"/>
          <a:ext cx="3268661" cy="593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6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2159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69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36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재방문율 </a:t>
                      </a:r>
                      <a:r>
                        <a:rPr lang="en-US" altLang="ko-KR" sz="1100" dirty="0"/>
                        <a:t>top4</a:t>
                      </a:r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인기 </a:t>
                      </a:r>
                      <a:r>
                        <a:rPr lang="en-US" altLang="ko-KR" sz="1100" dirty="0"/>
                        <a:t>Top </a:t>
                      </a:r>
                      <a:r>
                        <a:rPr lang="ko-KR" altLang="en-US" sz="1100" dirty="0"/>
                        <a:t>과 동일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 이상 방문한 이용자 수가 많은 순서를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위 </a:t>
                      </a:r>
                      <a:r>
                        <a:rPr lang="en-US" altLang="ko-KR" sz="1100" dirty="0"/>
                        <a:t>~ 4</a:t>
                      </a:r>
                      <a:r>
                        <a:rPr lang="ko-KR" altLang="en-US" sz="1100" dirty="0"/>
                        <a:t>위까지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관리자 페이지로 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관리자로 </a:t>
                      </a:r>
                      <a:r>
                        <a:rPr lang="ko-KR" altLang="en-US" sz="1100" dirty="0" err="1"/>
                        <a:t>로그인시</a:t>
                      </a:r>
                      <a:r>
                        <a:rPr lang="ko-KR" altLang="en-US" sz="1100" dirty="0"/>
                        <a:t>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67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hover</a:t>
                      </a:r>
                      <a:r>
                        <a:rPr lang="ko-KR" altLang="en-US" sz="1100" dirty="0"/>
                        <a:t>시 리스트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공지사항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이벤트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자주묻는</a:t>
                      </a:r>
                      <a:r>
                        <a:rPr lang="ko-KR" altLang="en-US" sz="1100" dirty="0"/>
                        <a:t> 질문</a:t>
                      </a:r>
                      <a:r>
                        <a:rPr lang="en-US" altLang="ko-KR" sz="1100" dirty="0"/>
                        <a:t>…</a:t>
                      </a:r>
                      <a:r>
                        <a:rPr lang="ko-KR" altLang="en-US" sz="1100" dirty="0"/>
                        <a:t>페이지로 이동하는 링크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105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Weekly Best log 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여행일기를 작성한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회원중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좋아요를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가장 많이 받은 회원의 게시글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 출력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해당 게시글의 뷰로 이동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가장 최근순으로 게시글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 출력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4679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9E33245-9CC0-C155-EC30-40F6EB970A5C}"/>
              </a:ext>
            </a:extLst>
          </p:cNvPr>
          <p:cNvSpPr/>
          <p:nvPr/>
        </p:nvSpPr>
        <p:spPr>
          <a:xfrm>
            <a:off x="354179" y="1885691"/>
            <a:ext cx="2041390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재방문율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9F34E65-424A-8848-FF6B-20265DBCC405}"/>
              </a:ext>
            </a:extLst>
          </p:cNvPr>
          <p:cNvSpPr/>
          <p:nvPr/>
        </p:nvSpPr>
        <p:spPr>
          <a:xfrm>
            <a:off x="527005" y="192726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2D16ED-53AB-9E7F-32DB-656B330F0345}"/>
              </a:ext>
            </a:extLst>
          </p:cNvPr>
          <p:cNvSpPr txBox="1"/>
          <p:nvPr/>
        </p:nvSpPr>
        <p:spPr>
          <a:xfrm>
            <a:off x="500212" y="188110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71D1208-3682-D9C4-D1E9-58F195E2B19E}"/>
              </a:ext>
            </a:extLst>
          </p:cNvPr>
          <p:cNvSpPr/>
          <p:nvPr/>
        </p:nvSpPr>
        <p:spPr>
          <a:xfrm>
            <a:off x="504974" y="1070403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4FC8364-AF57-B38E-F8EB-F8D572D2AACF}"/>
              </a:ext>
            </a:extLst>
          </p:cNvPr>
          <p:cNvSpPr/>
          <p:nvPr/>
        </p:nvSpPr>
        <p:spPr>
          <a:xfrm>
            <a:off x="2671484" y="1236043"/>
            <a:ext cx="2411505" cy="339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4F5CE2D1-5EBF-F504-B7ED-C5906985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80" y="1270187"/>
            <a:ext cx="265613" cy="265613"/>
          </a:xfrm>
          <a:prstGeom prst="rect">
            <a:avLst/>
          </a:prstGeom>
        </p:spPr>
      </p:pic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5F5CEA-1FB2-5E9F-6310-DEF9EDD20540}"/>
              </a:ext>
            </a:extLst>
          </p:cNvPr>
          <p:cNvSpPr/>
          <p:nvPr/>
        </p:nvSpPr>
        <p:spPr>
          <a:xfrm>
            <a:off x="5091447" y="1227673"/>
            <a:ext cx="1558507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B96109D-0305-6C5C-5502-A054CF75180B}"/>
              </a:ext>
            </a:extLst>
          </p:cNvPr>
          <p:cNvSpPr/>
          <p:nvPr/>
        </p:nvSpPr>
        <p:spPr>
          <a:xfrm>
            <a:off x="6930661" y="1219432"/>
            <a:ext cx="1073139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7042A9A-7BFB-31A6-33B4-10F9E4423D40}"/>
              </a:ext>
            </a:extLst>
          </p:cNvPr>
          <p:cNvSpPr/>
          <p:nvPr/>
        </p:nvSpPr>
        <p:spPr>
          <a:xfrm>
            <a:off x="7849572" y="1195850"/>
            <a:ext cx="984385" cy="366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6BF0BEB-055F-F834-188D-8B7F4892F0C0}"/>
              </a:ext>
            </a:extLst>
          </p:cNvPr>
          <p:cNvSpPr/>
          <p:nvPr/>
        </p:nvSpPr>
        <p:spPr>
          <a:xfrm>
            <a:off x="5338621" y="97519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E0F4BB4-E9ED-5F70-0747-2581893455CD}"/>
              </a:ext>
            </a:extLst>
          </p:cNvPr>
          <p:cNvSpPr txBox="1"/>
          <p:nvPr/>
        </p:nvSpPr>
        <p:spPr>
          <a:xfrm>
            <a:off x="5311828" y="92903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2" name="표 162">
            <a:extLst>
              <a:ext uri="{FF2B5EF4-FFF2-40B4-BE49-F238E27FC236}">
                <a16:creationId xmlns:a16="http://schemas.microsoft.com/office/drawing/2014/main" id="{7E0C5BBE-335B-B7F2-6C1C-45C82EE2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83747"/>
              </p:ext>
            </p:extLst>
          </p:nvPr>
        </p:nvGraphicFramePr>
        <p:xfrm>
          <a:off x="7169012" y="1628879"/>
          <a:ext cx="1558507" cy="18641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8507">
                  <a:extLst>
                    <a:ext uri="{9D8B030D-6E8A-4147-A177-3AD203B41FA5}">
                      <a16:colId xmlns:a16="http://schemas.microsoft.com/office/drawing/2014/main" val="4096487720"/>
                    </a:ext>
                  </a:extLst>
                </a:gridCol>
              </a:tblGrid>
              <a:tr h="3728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49537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4904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7167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237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9745"/>
                  </a:ext>
                </a:extLst>
              </a:tr>
            </a:tbl>
          </a:graphicData>
        </a:graphic>
      </p:graphicFrame>
      <p:sp>
        <p:nvSpPr>
          <p:cNvPr id="164" name="타원 163">
            <a:extLst>
              <a:ext uri="{FF2B5EF4-FFF2-40B4-BE49-F238E27FC236}">
                <a16:creationId xmlns:a16="http://schemas.microsoft.com/office/drawing/2014/main" id="{DD3FEAC3-B421-16BB-BDC5-D9F5921B2BB5}"/>
              </a:ext>
            </a:extLst>
          </p:cNvPr>
          <p:cNvSpPr/>
          <p:nvPr/>
        </p:nvSpPr>
        <p:spPr>
          <a:xfrm>
            <a:off x="6790665" y="173514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BEB411D-660A-B535-92A2-1E9274F4C283}"/>
              </a:ext>
            </a:extLst>
          </p:cNvPr>
          <p:cNvSpPr txBox="1"/>
          <p:nvPr/>
        </p:nvSpPr>
        <p:spPr>
          <a:xfrm>
            <a:off x="6763872" y="168898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583ED8F-05C8-809D-3C1F-B497D95617BA}"/>
              </a:ext>
            </a:extLst>
          </p:cNvPr>
          <p:cNvSpPr/>
          <p:nvPr/>
        </p:nvSpPr>
        <p:spPr>
          <a:xfrm>
            <a:off x="358143" y="2375469"/>
            <a:ext cx="2411182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Weekly Best Diary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2C98A74-00EB-E1D1-D8DE-647395A93A1D}"/>
              </a:ext>
            </a:extLst>
          </p:cNvPr>
          <p:cNvSpPr/>
          <p:nvPr/>
        </p:nvSpPr>
        <p:spPr>
          <a:xfrm>
            <a:off x="530969" y="24170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291DBD-7A77-237B-F768-D3CD3B3A1DE1}"/>
              </a:ext>
            </a:extLst>
          </p:cNvPr>
          <p:cNvSpPr txBox="1"/>
          <p:nvPr/>
        </p:nvSpPr>
        <p:spPr>
          <a:xfrm>
            <a:off x="504176" y="2370881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9" name="표 169">
            <a:extLst>
              <a:ext uri="{FF2B5EF4-FFF2-40B4-BE49-F238E27FC236}">
                <a16:creationId xmlns:a16="http://schemas.microsoft.com/office/drawing/2014/main" id="{C766FACB-2547-8F67-E23C-3251C440F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44591"/>
              </p:ext>
            </p:extLst>
          </p:nvPr>
        </p:nvGraphicFramePr>
        <p:xfrm>
          <a:off x="837753" y="2715230"/>
          <a:ext cx="3107199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7199">
                  <a:extLst>
                    <a:ext uri="{9D8B030D-6E8A-4147-A177-3AD203B41FA5}">
                      <a16:colId xmlns:a16="http://schemas.microsoft.com/office/drawing/2014/main" val="3932999896"/>
                    </a:ext>
                  </a:extLst>
                </a:gridCol>
              </a:tblGrid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홍길동 ♡</a:t>
                      </a:r>
                      <a:r>
                        <a:rPr lang="en-US" altLang="ko-KR" sz="1400" dirty="0"/>
                        <a:t>400 23.01.12              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부모님과 다녀온 제주도 여행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8172"/>
                  </a:ext>
                </a:extLst>
              </a:tr>
              <a:tr h="271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/>
                          <a:ea typeface="맑은 고딕"/>
                        </a:rPr>
                        <a:t>홍길동 ♡</a:t>
                      </a:r>
                      <a:r>
                        <a:rPr lang="en-US" altLang="ko-KR" sz="1400" dirty="0"/>
                        <a:t>100 23.01.12             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부산 나들이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00646"/>
                  </a:ext>
                </a:extLst>
              </a:tr>
            </a:tbl>
          </a:graphicData>
        </a:graphic>
      </p:graphicFrame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70A9898-330E-CE0D-9CDF-F5B04D315DEB}"/>
              </a:ext>
            </a:extLst>
          </p:cNvPr>
          <p:cNvSpPr/>
          <p:nvPr/>
        </p:nvSpPr>
        <p:spPr>
          <a:xfrm>
            <a:off x="4392187" y="2389583"/>
            <a:ext cx="2411182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4CC10DDD-1594-99E2-9497-93BDA2940495}"/>
              </a:ext>
            </a:extLst>
          </p:cNvPr>
          <p:cNvSpPr/>
          <p:nvPr/>
        </p:nvSpPr>
        <p:spPr>
          <a:xfrm>
            <a:off x="4829173" y="24311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3D1A804-F377-761F-E0F2-8E5F600F9361}"/>
              </a:ext>
            </a:extLst>
          </p:cNvPr>
          <p:cNvSpPr txBox="1"/>
          <p:nvPr/>
        </p:nvSpPr>
        <p:spPr>
          <a:xfrm>
            <a:off x="4802380" y="2384995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013FBDA-DBE7-F82A-77C3-94C7A8E793B0}"/>
              </a:ext>
            </a:extLst>
          </p:cNvPr>
          <p:cNvSpPr/>
          <p:nvPr/>
        </p:nvSpPr>
        <p:spPr>
          <a:xfrm>
            <a:off x="252579" y="5433312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0B784CE-0104-329B-0A38-0D678D074B90}"/>
              </a:ext>
            </a:extLst>
          </p:cNvPr>
          <p:cNvSpPr/>
          <p:nvPr/>
        </p:nvSpPr>
        <p:spPr>
          <a:xfrm>
            <a:off x="2213890" y="5415287"/>
            <a:ext cx="602926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 공지사항 이용약관 개인정보처리방침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B0DF0E2-655B-B822-AF8F-DAE016C1F5EB}"/>
              </a:ext>
            </a:extLst>
          </p:cNvPr>
          <p:cNvCxnSpPr>
            <a:cxnSpLocks/>
          </p:cNvCxnSpPr>
          <p:nvPr/>
        </p:nvCxnSpPr>
        <p:spPr>
          <a:xfrm>
            <a:off x="61499" y="5176520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A5A6D52-2F47-636A-7D71-B7A4C5CB5CF3}"/>
              </a:ext>
            </a:extLst>
          </p:cNvPr>
          <p:cNvSpPr/>
          <p:nvPr/>
        </p:nvSpPr>
        <p:spPr>
          <a:xfrm>
            <a:off x="2199816" y="6038337"/>
            <a:ext cx="4419994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㈜회사이름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부산시 부산진구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서면로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 </a:t>
            </a:r>
            <a:b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대표이사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1234-1232-1234</a:t>
            </a:r>
          </a:p>
          <a:p>
            <a:r>
              <a:rPr lang="en-US" altLang="ko-KR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Copyright GC COMPANY Corp. All rights reserved.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D32C88-310A-23F4-0CAD-873D7D96E65F}"/>
              </a:ext>
            </a:extLst>
          </p:cNvPr>
          <p:cNvSpPr/>
          <p:nvPr/>
        </p:nvSpPr>
        <p:spPr>
          <a:xfrm>
            <a:off x="6096588" y="122043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10C389FA-2E9C-AEDB-E992-15EBFA034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48" y="2660091"/>
            <a:ext cx="720546" cy="37871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25F4B774-0B79-7187-6442-F505A5FC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93" y="3426853"/>
            <a:ext cx="575256" cy="369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8B2B48-3356-E75B-DFAC-FDCD3CCF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18" y="3512712"/>
            <a:ext cx="575256" cy="3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54317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40022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01736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75064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93679"/>
              </p:ext>
            </p:extLst>
          </p:nvPr>
        </p:nvGraphicFramePr>
        <p:xfrm>
          <a:off x="8895279" y="834838"/>
          <a:ext cx="3268661" cy="593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38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소셜로그인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회원 로그인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유효성 검사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202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424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71D1208-3682-D9C4-D1E9-58F195E2B19E}"/>
              </a:ext>
            </a:extLst>
          </p:cNvPr>
          <p:cNvSpPr/>
          <p:nvPr/>
        </p:nvSpPr>
        <p:spPr>
          <a:xfrm>
            <a:off x="3544719" y="1361000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87A358-3250-4722-AD66-FAAF5F10123A}"/>
              </a:ext>
            </a:extLst>
          </p:cNvPr>
          <p:cNvSpPr/>
          <p:nvPr/>
        </p:nvSpPr>
        <p:spPr>
          <a:xfrm>
            <a:off x="2858600" y="1949790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카카오톡으로 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CE0C04-773F-201B-C03B-9EB771A6F939}"/>
              </a:ext>
            </a:extLst>
          </p:cNvPr>
          <p:cNvSpPr/>
          <p:nvPr/>
        </p:nvSpPr>
        <p:spPr>
          <a:xfrm>
            <a:off x="2860466" y="2537160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네이버로 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A2B04-7EC7-8055-8105-A17F5DCBA943}"/>
              </a:ext>
            </a:extLst>
          </p:cNvPr>
          <p:cNvSpPr/>
          <p:nvPr/>
        </p:nvSpPr>
        <p:spPr>
          <a:xfrm>
            <a:off x="2858600" y="3091889"/>
            <a:ext cx="3119716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구글로 로그인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9A3FC3-89F2-714C-3EE1-554140D58CEC}"/>
              </a:ext>
            </a:extLst>
          </p:cNvPr>
          <p:cNvCxnSpPr>
            <a:cxnSpLocks/>
          </p:cNvCxnSpPr>
          <p:nvPr/>
        </p:nvCxnSpPr>
        <p:spPr>
          <a:xfrm>
            <a:off x="2858600" y="3896360"/>
            <a:ext cx="124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D7D621-CC1B-7E3F-2499-C01CA2B5F7B8}"/>
              </a:ext>
            </a:extLst>
          </p:cNvPr>
          <p:cNvCxnSpPr>
            <a:cxnSpLocks/>
          </p:cNvCxnSpPr>
          <p:nvPr/>
        </p:nvCxnSpPr>
        <p:spPr>
          <a:xfrm>
            <a:off x="4744720" y="3921760"/>
            <a:ext cx="1233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25AB7-57B1-B86C-6366-4BBD1A6E0FF3}"/>
              </a:ext>
            </a:extLst>
          </p:cNvPr>
          <p:cNvSpPr/>
          <p:nvPr/>
        </p:nvSpPr>
        <p:spPr>
          <a:xfrm>
            <a:off x="3715298" y="3751879"/>
            <a:ext cx="1517102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C4C558-34D8-C3CD-0FE4-533E0B180D36}"/>
              </a:ext>
            </a:extLst>
          </p:cNvPr>
          <p:cNvSpPr/>
          <p:nvPr/>
        </p:nvSpPr>
        <p:spPr>
          <a:xfrm>
            <a:off x="2858600" y="4143427"/>
            <a:ext cx="3119716" cy="48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7D579E-6266-DC34-FD7F-1A8C2F72336B}"/>
              </a:ext>
            </a:extLst>
          </p:cNvPr>
          <p:cNvSpPr/>
          <p:nvPr/>
        </p:nvSpPr>
        <p:spPr>
          <a:xfrm>
            <a:off x="2858600" y="4751460"/>
            <a:ext cx="3119716" cy="484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16C20D-F326-81E8-2CEC-D0D4231192D4}"/>
              </a:ext>
            </a:extLst>
          </p:cNvPr>
          <p:cNvSpPr/>
          <p:nvPr/>
        </p:nvSpPr>
        <p:spPr>
          <a:xfrm>
            <a:off x="2858600" y="5359493"/>
            <a:ext cx="3119716" cy="484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DCA65E-0986-8189-0B17-D85A3D81FB9C}"/>
              </a:ext>
            </a:extLst>
          </p:cNvPr>
          <p:cNvSpPr/>
          <p:nvPr/>
        </p:nvSpPr>
        <p:spPr>
          <a:xfrm>
            <a:off x="2849954" y="5967526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7504D1-668F-CDAE-4EB2-E0C95F50490C}"/>
              </a:ext>
            </a:extLst>
          </p:cNvPr>
          <p:cNvSpPr/>
          <p:nvPr/>
        </p:nvSpPr>
        <p:spPr>
          <a:xfrm>
            <a:off x="4485789" y="5978598"/>
            <a:ext cx="1492527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9C1749-3D6D-277F-B5BB-1ED0892436E9}"/>
              </a:ext>
            </a:extLst>
          </p:cNvPr>
          <p:cNvSpPr/>
          <p:nvPr/>
        </p:nvSpPr>
        <p:spPr>
          <a:xfrm>
            <a:off x="2483352" y="18266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A87B2-49FE-A1DA-7E25-5D5C4B7A326A}"/>
              </a:ext>
            </a:extLst>
          </p:cNvPr>
          <p:cNvSpPr txBox="1"/>
          <p:nvPr/>
        </p:nvSpPr>
        <p:spPr>
          <a:xfrm>
            <a:off x="2456559" y="17805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1050E9-695E-BE1E-6643-0EB96C4F96A4}"/>
              </a:ext>
            </a:extLst>
          </p:cNvPr>
          <p:cNvSpPr/>
          <p:nvPr/>
        </p:nvSpPr>
        <p:spPr>
          <a:xfrm>
            <a:off x="2371300" y="413779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E7101-C50B-298F-73D0-CB50EAB78B27}"/>
              </a:ext>
            </a:extLst>
          </p:cNvPr>
          <p:cNvSpPr txBox="1"/>
          <p:nvPr/>
        </p:nvSpPr>
        <p:spPr>
          <a:xfrm>
            <a:off x="2344507" y="409164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6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52435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43891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/user/login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lemo/user/join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 구분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76222"/>
              </p:ext>
            </p:extLst>
          </p:nvPr>
        </p:nvGraphicFramePr>
        <p:xfrm>
          <a:off x="8895279" y="834838"/>
          <a:ext cx="3268661" cy="5976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381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구매자를 위한 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 사용자 약관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4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판매자를 위한 회원 가입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비즈니스 사용자 약관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202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424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267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A6C8706-5DEE-889C-3EEE-5054D19F2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00003"/>
              </p:ext>
            </p:extLst>
          </p:nvPr>
        </p:nvGraphicFramePr>
        <p:xfrm>
          <a:off x="1076036" y="3252355"/>
          <a:ext cx="2612737" cy="14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737">
                  <a:extLst>
                    <a:ext uri="{9D8B030D-6E8A-4147-A177-3AD203B41FA5}">
                      <a16:colId xmlns:a16="http://schemas.microsoft.com/office/drawing/2014/main" val="509474514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19691"/>
                  </a:ext>
                </a:extLst>
              </a:tr>
              <a:tr h="1049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 포함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7703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E68D51-3914-B5C7-509F-6D3B1A8CC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35788"/>
              </p:ext>
            </p:extLst>
          </p:nvPr>
        </p:nvGraphicFramePr>
        <p:xfrm>
          <a:off x="4724092" y="3259282"/>
          <a:ext cx="2612737" cy="149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737">
                  <a:extLst>
                    <a:ext uri="{9D8B030D-6E8A-4147-A177-3AD203B41FA5}">
                      <a16:colId xmlns:a16="http://schemas.microsoft.com/office/drawing/2014/main" val="509474514"/>
                    </a:ext>
                  </a:extLst>
                </a:gridCol>
              </a:tblGrid>
              <a:tr h="44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 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19691"/>
                  </a:ext>
                </a:extLst>
              </a:tr>
              <a:tr h="1049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사업자등록증을 보유한 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7703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3E6479-D8DD-C567-3692-C00415C67206}"/>
              </a:ext>
            </a:extLst>
          </p:cNvPr>
          <p:cNvSpPr/>
          <p:nvPr/>
        </p:nvSpPr>
        <p:spPr>
          <a:xfrm>
            <a:off x="1780603" y="1938038"/>
            <a:ext cx="5275710" cy="992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 발자취</a:t>
            </a:r>
            <a:r>
              <a:rPr lang="ko-KR" altLang="en-US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 err="1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오신것을</a:t>
            </a:r>
            <a:r>
              <a:rPr lang="ko-KR" altLang="en-US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환영합니다</a:t>
            </a:r>
            <a:r>
              <a:rPr lang="en-US" altLang="ko-KR" b="1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 발자취는 여러분들의 추억을 공유하며 다음 여행을 준비할 수 있는 플랫폼입니다</a:t>
            </a:r>
            <a:r>
              <a:rPr lang="en-US" altLang="ko-KR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solidFill>
                  <a:srgbClr val="655D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A54447-3D91-151D-70F4-27C957874621}"/>
              </a:ext>
            </a:extLst>
          </p:cNvPr>
          <p:cNvSpPr/>
          <p:nvPr/>
        </p:nvSpPr>
        <p:spPr>
          <a:xfrm>
            <a:off x="709321" y="29763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0242F6-2D62-E373-A6E4-FB64504D72B8}"/>
              </a:ext>
            </a:extLst>
          </p:cNvPr>
          <p:cNvSpPr txBox="1"/>
          <p:nvPr/>
        </p:nvSpPr>
        <p:spPr>
          <a:xfrm>
            <a:off x="682528" y="29302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60BAE5-96FA-F1DC-5245-BA345E05B330}"/>
              </a:ext>
            </a:extLst>
          </p:cNvPr>
          <p:cNvSpPr/>
          <p:nvPr/>
        </p:nvSpPr>
        <p:spPr>
          <a:xfrm>
            <a:off x="4386135" y="30178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EBC89-C276-3237-03E7-EDD44B851633}"/>
              </a:ext>
            </a:extLst>
          </p:cNvPr>
          <p:cNvSpPr txBox="1"/>
          <p:nvPr/>
        </p:nvSpPr>
        <p:spPr>
          <a:xfrm>
            <a:off x="4359342" y="29716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21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F539C1-1897-E38D-7E64-E04BECE1B54A}"/>
              </a:ext>
            </a:extLst>
          </p:cNvPr>
          <p:cNvSpPr/>
          <p:nvPr/>
        </p:nvSpPr>
        <p:spPr>
          <a:xfrm>
            <a:off x="6565244" y="2202863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2F9AD0-69A2-6DB8-8312-EEDAA76CE369}"/>
              </a:ext>
            </a:extLst>
          </p:cNvPr>
          <p:cNvSpPr/>
          <p:nvPr/>
        </p:nvSpPr>
        <p:spPr>
          <a:xfrm>
            <a:off x="1234025" y="16150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698B70-61B2-1BA2-B033-FE25B5AF385E}"/>
              </a:ext>
            </a:extLst>
          </p:cNvPr>
          <p:cNvSpPr/>
          <p:nvPr/>
        </p:nvSpPr>
        <p:spPr>
          <a:xfrm>
            <a:off x="1195926" y="14626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동의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845478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44057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/user/terms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lemo/user/terms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약관동의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835143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23464"/>
              </p:ext>
            </p:extLst>
          </p:nvPr>
        </p:nvGraphicFramePr>
        <p:xfrm>
          <a:off x="8895279" y="824448"/>
          <a:ext cx="3268661" cy="597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2998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8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이용약관 동의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비즈니스회원일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tax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41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14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over14yearsOldAgree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0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및 이용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privacy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73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위치정보 이용약관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회원은 출력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84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필수 항목의 체크 확인후에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회원가입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58307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C8C336F-30A0-32EB-69F8-79F0C5B2E15E}"/>
              </a:ext>
            </a:extLst>
          </p:cNvPr>
          <p:cNvSpPr/>
          <p:nvPr/>
        </p:nvSpPr>
        <p:spPr>
          <a:xfrm>
            <a:off x="1156504" y="891069"/>
            <a:ext cx="1225026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0A6D9F-2251-722C-5DDB-B80230B8C91E}"/>
              </a:ext>
            </a:extLst>
          </p:cNvPr>
          <p:cNvCxnSpPr>
            <a:cxnSpLocks/>
          </p:cNvCxnSpPr>
          <p:nvPr/>
        </p:nvCxnSpPr>
        <p:spPr>
          <a:xfrm>
            <a:off x="1194955" y="1402769"/>
            <a:ext cx="65151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D3874B-15DF-71C9-6AF5-2F7558445327}"/>
              </a:ext>
            </a:extLst>
          </p:cNvPr>
          <p:cNvSpPr/>
          <p:nvPr/>
        </p:nvSpPr>
        <p:spPr>
          <a:xfrm>
            <a:off x="1309255" y="1922316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144D739-906E-F6CC-51B9-90B44CBD23C8}"/>
              </a:ext>
            </a:extLst>
          </p:cNvPr>
          <p:cNvSpPr/>
          <p:nvPr/>
        </p:nvSpPr>
        <p:spPr>
          <a:xfrm>
            <a:off x="6561780" y="3155365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2FE6D00-0B0E-48AD-CD78-280BD6882E1F}"/>
              </a:ext>
            </a:extLst>
          </p:cNvPr>
          <p:cNvSpPr/>
          <p:nvPr/>
        </p:nvSpPr>
        <p:spPr>
          <a:xfrm>
            <a:off x="1230561" y="2567578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1EE683-4BAB-83B7-3A83-D05916D32416}"/>
              </a:ext>
            </a:extLst>
          </p:cNvPr>
          <p:cNvSpPr/>
          <p:nvPr/>
        </p:nvSpPr>
        <p:spPr>
          <a:xfrm>
            <a:off x="1067770" y="2415178"/>
            <a:ext cx="2433966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확인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2E32753-ED49-A063-A87A-D509C9925A3B}"/>
              </a:ext>
            </a:extLst>
          </p:cNvPr>
          <p:cNvSpPr/>
          <p:nvPr/>
        </p:nvSpPr>
        <p:spPr>
          <a:xfrm>
            <a:off x="1305791" y="2874818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D31BCD-4EE9-12C6-7011-B61962A32672}"/>
              </a:ext>
            </a:extLst>
          </p:cNvPr>
          <p:cNvSpPr/>
          <p:nvPr/>
        </p:nvSpPr>
        <p:spPr>
          <a:xfrm>
            <a:off x="6558316" y="4128651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63A478-744E-AFCC-F841-4CF2285C02A5}"/>
              </a:ext>
            </a:extLst>
          </p:cNvPr>
          <p:cNvSpPr/>
          <p:nvPr/>
        </p:nvSpPr>
        <p:spPr>
          <a:xfrm>
            <a:off x="1227097" y="3540864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7C4D37-22B6-7E84-3ADE-7957EFD99768}"/>
              </a:ext>
            </a:extLst>
          </p:cNvPr>
          <p:cNvSpPr/>
          <p:nvPr/>
        </p:nvSpPr>
        <p:spPr>
          <a:xfrm>
            <a:off x="1074697" y="3388464"/>
            <a:ext cx="3102448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이용동의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7F672A-F9B1-2661-B197-699E6B5C6F48}"/>
              </a:ext>
            </a:extLst>
          </p:cNvPr>
          <p:cNvSpPr/>
          <p:nvPr/>
        </p:nvSpPr>
        <p:spPr>
          <a:xfrm>
            <a:off x="1302327" y="3848104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0F3FD6C-BF65-3773-A8A2-8FF02FA2E971}"/>
              </a:ext>
            </a:extLst>
          </p:cNvPr>
          <p:cNvSpPr/>
          <p:nvPr/>
        </p:nvSpPr>
        <p:spPr>
          <a:xfrm>
            <a:off x="6575634" y="5070763"/>
            <a:ext cx="1220041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5E563-E891-AB05-0FCC-7EAA7E846C8D}"/>
              </a:ext>
            </a:extLst>
          </p:cNvPr>
          <p:cNvSpPr/>
          <p:nvPr/>
        </p:nvSpPr>
        <p:spPr>
          <a:xfrm>
            <a:off x="1244415" y="4482976"/>
            <a:ext cx="1786263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89E172-FC95-A742-851B-E0D649A8AC31}"/>
              </a:ext>
            </a:extLst>
          </p:cNvPr>
          <p:cNvSpPr/>
          <p:nvPr/>
        </p:nvSpPr>
        <p:spPr>
          <a:xfrm>
            <a:off x="1092015" y="4330576"/>
            <a:ext cx="2326594" cy="51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E19FB4-B1CD-A0D5-73B5-E65C89E589E6}"/>
              </a:ext>
            </a:extLst>
          </p:cNvPr>
          <p:cNvSpPr/>
          <p:nvPr/>
        </p:nvSpPr>
        <p:spPr>
          <a:xfrm>
            <a:off x="1319645" y="4790216"/>
            <a:ext cx="6400800" cy="356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B8E7887-B955-AE22-1A5E-30D7DCAA7189}"/>
              </a:ext>
            </a:extLst>
          </p:cNvPr>
          <p:cNvSpPr/>
          <p:nvPr/>
        </p:nvSpPr>
        <p:spPr>
          <a:xfrm>
            <a:off x="3423804" y="5742358"/>
            <a:ext cx="2192482" cy="54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동의하기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7ACBB43-DCB5-81EB-18B0-D9319CF65AB5}"/>
              </a:ext>
            </a:extLst>
          </p:cNvPr>
          <p:cNvSpPr/>
          <p:nvPr/>
        </p:nvSpPr>
        <p:spPr>
          <a:xfrm>
            <a:off x="927774" y="15829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E2F231-5C7E-131B-CC9E-33B82BCB2926}"/>
              </a:ext>
            </a:extLst>
          </p:cNvPr>
          <p:cNvSpPr txBox="1"/>
          <p:nvPr/>
        </p:nvSpPr>
        <p:spPr>
          <a:xfrm>
            <a:off x="900981" y="1536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A64A41D-119B-163C-1B9F-A8ED19E98C96}"/>
              </a:ext>
            </a:extLst>
          </p:cNvPr>
          <p:cNvSpPr/>
          <p:nvPr/>
        </p:nvSpPr>
        <p:spPr>
          <a:xfrm>
            <a:off x="934701" y="25702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3B7A7B-0401-FAB4-1171-520982897223}"/>
              </a:ext>
            </a:extLst>
          </p:cNvPr>
          <p:cNvSpPr txBox="1"/>
          <p:nvPr/>
        </p:nvSpPr>
        <p:spPr>
          <a:xfrm>
            <a:off x="907908" y="25240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662420-9966-4D69-0028-16F827B8D953}"/>
              </a:ext>
            </a:extLst>
          </p:cNvPr>
          <p:cNvSpPr/>
          <p:nvPr/>
        </p:nvSpPr>
        <p:spPr>
          <a:xfrm>
            <a:off x="934701" y="35539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8EB936-A27C-9474-B2CD-A75572BABD51}"/>
              </a:ext>
            </a:extLst>
          </p:cNvPr>
          <p:cNvSpPr txBox="1"/>
          <p:nvPr/>
        </p:nvSpPr>
        <p:spPr>
          <a:xfrm>
            <a:off x="907908" y="35077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BF2FCE7-3464-8A6C-0918-0C5D2A0012D1}"/>
              </a:ext>
            </a:extLst>
          </p:cNvPr>
          <p:cNvSpPr/>
          <p:nvPr/>
        </p:nvSpPr>
        <p:spPr>
          <a:xfrm>
            <a:off x="943487" y="44618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5C0E98-1A26-F9D3-8A53-A0A685440EC1}"/>
              </a:ext>
            </a:extLst>
          </p:cNvPr>
          <p:cNvSpPr txBox="1"/>
          <p:nvPr/>
        </p:nvSpPr>
        <p:spPr>
          <a:xfrm>
            <a:off x="916694" y="44156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FB918D3-B96F-4179-EF8C-AAA134AA8EF1}"/>
              </a:ext>
            </a:extLst>
          </p:cNvPr>
          <p:cNvSpPr/>
          <p:nvPr/>
        </p:nvSpPr>
        <p:spPr>
          <a:xfrm>
            <a:off x="2941699" y="58359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49421B-3A93-CEE3-B424-7F650AC33EBF}"/>
              </a:ext>
            </a:extLst>
          </p:cNvPr>
          <p:cNvSpPr txBox="1"/>
          <p:nvPr/>
        </p:nvSpPr>
        <p:spPr>
          <a:xfrm>
            <a:off x="2914906" y="57898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86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3971"/>
              </p:ext>
            </p:extLst>
          </p:nvPr>
        </p:nvGraphicFramePr>
        <p:xfrm>
          <a:off x="0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/user/signup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lemo/user/signup?type=general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04451"/>
              </p:ext>
            </p:extLst>
          </p:nvPr>
        </p:nvGraphicFramePr>
        <p:xfrm>
          <a:off x="8874497" y="1007918"/>
          <a:ext cx="3268661" cy="5770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70860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54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82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35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아이디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주소를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인증메일 전송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이메일로 인증 코드 전송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클릭시에 버튼 이름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인증이메일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재발송으로 수정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비활성화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인증코드가 유효시간이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 지나면 버튼 활성화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267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메일에서 확인한 인증코드 입력 후 확인 버튼 클릭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숫자만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인증번호 항목은 인증메일 전송 후에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표시 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제한시간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분으로 설정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로도 표시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4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95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재입력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5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 입력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중복확인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2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가입완료 후에 로그인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3565501" y="1215526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3655931" y="1944128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4BBB8E-1AEF-39B1-11C4-BF0BEC49D5D6}"/>
              </a:ext>
            </a:extLst>
          </p:cNvPr>
          <p:cNvSpPr/>
          <p:nvPr/>
        </p:nvSpPr>
        <p:spPr>
          <a:xfrm>
            <a:off x="2418343" y="2158948"/>
            <a:ext cx="1549326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아이디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721C54-C58E-7AED-CEF5-D503345779CE}"/>
              </a:ext>
            </a:extLst>
          </p:cNvPr>
          <p:cNvSpPr/>
          <p:nvPr/>
        </p:nvSpPr>
        <p:spPr>
          <a:xfrm>
            <a:off x="2640394" y="2571191"/>
            <a:ext cx="3119716" cy="321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F11D7-0C20-4325-61DF-82E05A671940}"/>
              </a:ext>
            </a:extLst>
          </p:cNvPr>
          <p:cNvSpPr/>
          <p:nvPr/>
        </p:nvSpPr>
        <p:spPr>
          <a:xfrm>
            <a:off x="3334353" y="6157741"/>
            <a:ext cx="2192482" cy="540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1C396F-CADC-7769-3C37-4ABDB3243FB3}"/>
              </a:ext>
            </a:extLst>
          </p:cNvPr>
          <p:cNvSpPr/>
          <p:nvPr/>
        </p:nvSpPr>
        <p:spPr>
          <a:xfrm>
            <a:off x="2217443" y="2789329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D202ED-398F-625E-EA53-9C703658BE42}"/>
              </a:ext>
            </a:extLst>
          </p:cNvPr>
          <p:cNvSpPr/>
          <p:nvPr/>
        </p:nvSpPr>
        <p:spPr>
          <a:xfrm>
            <a:off x="2689857" y="3225930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747233-06D8-9D33-15CF-1289AF86D6A5}"/>
              </a:ext>
            </a:extLst>
          </p:cNvPr>
          <p:cNvSpPr/>
          <p:nvPr/>
        </p:nvSpPr>
        <p:spPr>
          <a:xfrm>
            <a:off x="5908653" y="3225930"/>
            <a:ext cx="1323420" cy="345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4312B7-7149-0A05-A1FB-CBAD0F607916}"/>
              </a:ext>
            </a:extLst>
          </p:cNvPr>
          <p:cNvSpPr/>
          <p:nvPr/>
        </p:nvSpPr>
        <p:spPr>
          <a:xfrm>
            <a:off x="2227873" y="3567667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90D6924-1C7A-7DBE-E322-61FCFD3A474A}"/>
              </a:ext>
            </a:extLst>
          </p:cNvPr>
          <p:cNvSpPr/>
          <p:nvPr/>
        </p:nvSpPr>
        <p:spPr>
          <a:xfrm>
            <a:off x="2679507" y="4004268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4C0921-C4BD-EAE7-68B8-52C00DAB40D3}"/>
              </a:ext>
            </a:extLst>
          </p:cNvPr>
          <p:cNvSpPr/>
          <p:nvPr/>
        </p:nvSpPr>
        <p:spPr>
          <a:xfrm>
            <a:off x="2457448" y="4343638"/>
            <a:ext cx="154932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167EDD-F495-4674-0EA2-102DC35EE22B}"/>
              </a:ext>
            </a:extLst>
          </p:cNvPr>
          <p:cNvSpPr/>
          <p:nvPr/>
        </p:nvSpPr>
        <p:spPr>
          <a:xfrm>
            <a:off x="2670089" y="4780239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65F4DE-C379-8940-EE81-C224C2E8FB1F}"/>
              </a:ext>
            </a:extLst>
          </p:cNvPr>
          <p:cNvSpPr/>
          <p:nvPr/>
        </p:nvSpPr>
        <p:spPr>
          <a:xfrm>
            <a:off x="2514596" y="5068380"/>
            <a:ext cx="971613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09D7D7-190B-DF12-4DA7-362D39693753}"/>
              </a:ext>
            </a:extLst>
          </p:cNvPr>
          <p:cNvSpPr/>
          <p:nvPr/>
        </p:nvSpPr>
        <p:spPr>
          <a:xfrm>
            <a:off x="2689857" y="5504981"/>
            <a:ext cx="3119716" cy="345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입력해주세요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1FF2D7-42CE-E3C6-EFFA-0C52AE0C7543}"/>
              </a:ext>
            </a:extLst>
          </p:cNvPr>
          <p:cNvSpPr/>
          <p:nvPr/>
        </p:nvSpPr>
        <p:spPr>
          <a:xfrm>
            <a:off x="5859190" y="2571191"/>
            <a:ext cx="1736564" cy="3451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인증메일 전송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5BF4CF6-7F32-AC0B-223A-0ABFE6CAC033}"/>
              </a:ext>
            </a:extLst>
          </p:cNvPr>
          <p:cNvSpPr/>
          <p:nvPr/>
        </p:nvSpPr>
        <p:spPr>
          <a:xfrm>
            <a:off x="2253603" y="229874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C1FD09-680B-BF48-BB75-490C58AA8CED}"/>
              </a:ext>
            </a:extLst>
          </p:cNvPr>
          <p:cNvSpPr txBox="1"/>
          <p:nvPr/>
        </p:nvSpPr>
        <p:spPr>
          <a:xfrm>
            <a:off x="2226810" y="225258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19A8BDB-B609-E43C-46F0-282059251E02}"/>
              </a:ext>
            </a:extLst>
          </p:cNvPr>
          <p:cNvSpPr/>
          <p:nvPr/>
        </p:nvSpPr>
        <p:spPr>
          <a:xfrm>
            <a:off x="2266416" y="29581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733C37-C81D-A110-522C-E76847005F69}"/>
              </a:ext>
            </a:extLst>
          </p:cNvPr>
          <p:cNvSpPr txBox="1"/>
          <p:nvPr/>
        </p:nvSpPr>
        <p:spPr>
          <a:xfrm>
            <a:off x="2239623" y="29119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C198394-ED5C-A9AF-3F8C-92C0BFC9B503}"/>
              </a:ext>
            </a:extLst>
          </p:cNvPr>
          <p:cNvSpPr/>
          <p:nvPr/>
        </p:nvSpPr>
        <p:spPr>
          <a:xfrm>
            <a:off x="2303099" y="371085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C1EA1-622D-CA4C-CDF0-901A0595BC95}"/>
              </a:ext>
            </a:extLst>
          </p:cNvPr>
          <p:cNvSpPr txBox="1"/>
          <p:nvPr/>
        </p:nvSpPr>
        <p:spPr>
          <a:xfrm>
            <a:off x="2265915" y="366470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4991169-431A-8F7A-2F68-916CAAF1E7CF}"/>
              </a:ext>
            </a:extLst>
          </p:cNvPr>
          <p:cNvSpPr/>
          <p:nvPr/>
        </p:nvSpPr>
        <p:spPr>
          <a:xfrm>
            <a:off x="2307061" y="45622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D32A7E-4B0E-3137-6D57-3CFBE8020638}"/>
              </a:ext>
            </a:extLst>
          </p:cNvPr>
          <p:cNvSpPr txBox="1"/>
          <p:nvPr/>
        </p:nvSpPr>
        <p:spPr>
          <a:xfrm>
            <a:off x="2280268" y="45160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7458769-8B40-2A33-10C3-47E77D6127E9}"/>
              </a:ext>
            </a:extLst>
          </p:cNvPr>
          <p:cNvSpPr/>
          <p:nvPr/>
        </p:nvSpPr>
        <p:spPr>
          <a:xfrm>
            <a:off x="2303099" y="52400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E0BA85-B2B9-452E-95E1-219E2097CE18}"/>
              </a:ext>
            </a:extLst>
          </p:cNvPr>
          <p:cNvSpPr txBox="1"/>
          <p:nvPr/>
        </p:nvSpPr>
        <p:spPr>
          <a:xfrm>
            <a:off x="2276306" y="519389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31D628B-8D04-13D5-192C-1433C7F948FE}"/>
              </a:ext>
            </a:extLst>
          </p:cNvPr>
          <p:cNvSpPr/>
          <p:nvPr/>
        </p:nvSpPr>
        <p:spPr>
          <a:xfrm>
            <a:off x="2930254" y="62039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45051-A3AB-01D1-3BC6-ABFC79260098}"/>
              </a:ext>
            </a:extLst>
          </p:cNvPr>
          <p:cNvSpPr txBox="1"/>
          <p:nvPr/>
        </p:nvSpPr>
        <p:spPr>
          <a:xfrm>
            <a:off x="2903461" y="6157741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73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425BB1-74AE-6F72-4730-3D3CF78042FC}"/>
              </a:ext>
            </a:extLst>
          </p:cNvPr>
          <p:cNvSpPr/>
          <p:nvPr/>
        </p:nvSpPr>
        <p:spPr>
          <a:xfrm>
            <a:off x="3319560" y="4748541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08588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/user/signup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lemo/user/signup?type=seller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92748"/>
              </p:ext>
            </p:extLst>
          </p:nvPr>
        </p:nvGraphicFramePr>
        <p:xfrm>
          <a:off x="8921763" y="1007919"/>
          <a:ext cx="3221396" cy="57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066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104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이메일아이디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항목은 일반회원과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66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개업일자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YYYYMMDD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형식으로 일자 입력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사업자등록증에 표기된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개업연월일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날짜로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54113"/>
                  </a:ext>
                </a:extLst>
              </a:tr>
              <a:tr h="766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 등록번호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 등록번호 입력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 확인 버튼을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사업자 등록번호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사업자 번호 확인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629088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 이름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 이름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이메일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이메일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9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전화번호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전화번호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75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우편번호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주소찾기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주소 검색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340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5134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3768699" y="1207847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3695957" y="1464566"/>
            <a:ext cx="1875667" cy="484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F11D7-0C20-4325-61DF-82E05A671940}"/>
              </a:ext>
            </a:extLst>
          </p:cNvPr>
          <p:cNvSpPr/>
          <p:nvPr/>
        </p:nvSpPr>
        <p:spPr>
          <a:xfrm>
            <a:off x="3492760" y="5940429"/>
            <a:ext cx="2239366" cy="268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45051-A3AB-01D1-3BC6-ABFC79260098}"/>
              </a:ext>
            </a:extLst>
          </p:cNvPr>
          <p:cNvSpPr txBox="1"/>
          <p:nvPr/>
        </p:nvSpPr>
        <p:spPr>
          <a:xfrm>
            <a:off x="2904040" y="5775385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44595-EEF3-7091-01A1-A2854458BBB7}"/>
              </a:ext>
            </a:extLst>
          </p:cNvPr>
          <p:cNvSpPr/>
          <p:nvPr/>
        </p:nvSpPr>
        <p:spPr>
          <a:xfrm>
            <a:off x="2803515" y="196216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C9B2C-6B1C-5AA8-7C97-3A1146E21BAA}"/>
              </a:ext>
            </a:extLst>
          </p:cNvPr>
          <p:cNvSpPr/>
          <p:nvPr/>
        </p:nvSpPr>
        <p:spPr>
          <a:xfrm>
            <a:off x="3334932" y="2203703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입력을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205EDF-5689-BED1-8F7A-120064704FAE}"/>
              </a:ext>
            </a:extLst>
          </p:cNvPr>
          <p:cNvSpPr/>
          <p:nvPr/>
        </p:nvSpPr>
        <p:spPr>
          <a:xfrm>
            <a:off x="2968915" y="19312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6114D-8762-5ABF-AABF-2944C18EE522}"/>
              </a:ext>
            </a:extLst>
          </p:cNvPr>
          <p:cNvSpPr txBox="1"/>
          <p:nvPr/>
        </p:nvSpPr>
        <p:spPr>
          <a:xfrm>
            <a:off x="2942122" y="238293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B013C3-F25B-6867-C43B-4EF110CB8629}"/>
              </a:ext>
            </a:extLst>
          </p:cNvPr>
          <p:cNvSpPr/>
          <p:nvPr/>
        </p:nvSpPr>
        <p:spPr>
          <a:xfrm>
            <a:off x="4887234" y="4988227"/>
            <a:ext cx="839366" cy="268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13F2F7-9E3F-0863-A8B5-6917E53FDA5A}"/>
              </a:ext>
            </a:extLst>
          </p:cNvPr>
          <p:cNvSpPr/>
          <p:nvPr/>
        </p:nvSpPr>
        <p:spPr>
          <a:xfrm>
            <a:off x="3108317" y="3066766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9180A4-B303-6F93-0DC3-4D39B106B0EA}"/>
              </a:ext>
            </a:extLst>
          </p:cNvPr>
          <p:cNvSpPr/>
          <p:nvPr/>
        </p:nvSpPr>
        <p:spPr>
          <a:xfrm>
            <a:off x="3334932" y="3308304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 번호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EF59A7-BDA9-05C9-C265-CA2CD5B92600}"/>
              </a:ext>
            </a:extLst>
          </p:cNvPr>
          <p:cNvSpPr/>
          <p:nvPr/>
        </p:nvSpPr>
        <p:spPr>
          <a:xfrm>
            <a:off x="2968915" y="30358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972-78D1-7A33-4EB7-056160CB427C}"/>
              </a:ext>
            </a:extLst>
          </p:cNvPr>
          <p:cNvSpPr txBox="1"/>
          <p:nvPr/>
        </p:nvSpPr>
        <p:spPr>
          <a:xfrm>
            <a:off x="2942122" y="29896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89950D-0B81-CEB7-053F-5FEB6B3FB2AD}"/>
              </a:ext>
            </a:extLst>
          </p:cNvPr>
          <p:cNvSpPr/>
          <p:nvPr/>
        </p:nvSpPr>
        <p:spPr>
          <a:xfrm>
            <a:off x="2985031" y="3605582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 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4F1087-31AE-93E2-82D0-B79AAE5BC591}"/>
              </a:ext>
            </a:extLst>
          </p:cNvPr>
          <p:cNvSpPr/>
          <p:nvPr/>
        </p:nvSpPr>
        <p:spPr>
          <a:xfrm>
            <a:off x="3356788" y="3847120"/>
            <a:ext cx="239575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 이름을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D138807-6123-C1A2-0466-C2C20E1D77F5}"/>
              </a:ext>
            </a:extLst>
          </p:cNvPr>
          <p:cNvSpPr/>
          <p:nvPr/>
        </p:nvSpPr>
        <p:spPr>
          <a:xfrm>
            <a:off x="2990771" y="357467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6E0FE6-F8D7-8F80-C4A2-EE5DCB47D37D}"/>
              </a:ext>
            </a:extLst>
          </p:cNvPr>
          <p:cNvSpPr txBox="1"/>
          <p:nvPr/>
        </p:nvSpPr>
        <p:spPr>
          <a:xfrm>
            <a:off x="2963978" y="352851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7CC1FB6-CC2E-A397-61F4-69538850DF84}"/>
              </a:ext>
            </a:extLst>
          </p:cNvPr>
          <p:cNvSpPr/>
          <p:nvPr/>
        </p:nvSpPr>
        <p:spPr>
          <a:xfrm>
            <a:off x="3064413" y="418939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전화번호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EDFEA-2900-CC82-55C9-38F767242060}"/>
              </a:ext>
            </a:extLst>
          </p:cNvPr>
          <p:cNvSpPr/>
          <p:nvPr/>
        </p:nvSpPr>
        <p:spPr>
          <a:xfrm>
            <a:off x="3347632" y="4430933"/>
            <a:ext cx="239575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전화번호를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BC82DBD-015E-9B4F-E50C-4A219CC39E5D}"/>
              </a:ext>
            </a:extLst>
          </p:cNvPr>
          <p:cNvSpPr/>
          <p:nvPr/>
        </p:nvSpPr>
        <p:spPr>
          <a:xfrm>
            <a:off x="2981615" y="41584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8CFB53-1E70-07DA-49D3-C7E7550548C0}"/>
              </a:ext>
            </a:extLst>
          </p:cNvPr>
          <p:cNvSpPr txBox="1"/>
          <p:nvPr/>
        </p:nvSpPr>
        <p:spPr>
          <a:xfrm>
            <a:off x="2954822" y="4112324"/>
            <a:ext cx="333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A9795-E452-E65A-3F69-F19C8BDEE52A}"/>
              </a:ext>
            </a:extLst>
          </p:cNvPr>
          <p:cNvSpPr/>
          <p:nvPr/>
        </p:nvSpPr>
        <p:spPr>
          <a:xfrm>
            <a:off x="3373034" y="4989732"/>
            <a:ext cx="967108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0BF5C2-3F38-A903-A280-E30B1B43C6D8}"/>
              </a:ext>
            </a:extLst>
          </p:cNvPr>
          <p:cNvSpPr/>
          <p:nvPr/>
        </p:nvSpPr>
        <p:spPr>
          <a:xfrm>
            <a:off x="3378476" y="5301790"/>
            <a:ext cx="23649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 입력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0F0A4D-E7F5-7A4A-3DA2-81886D822CCC}"/>
              </a:ext>
            </a:extLst>
          </p:cNvPr>
          <p:cNvSpPr/>
          <p:nvPr/>
        </p:nvSpPr>
        <p:spPr>
          <a:xfrm>
            <a:off x="3385734" y="5628364"/>
            <a:ext cx="2357656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4D9A120-F7F1-F0C8-22EC-3C41B5F94557}"/>
              </a:ext>
            </a:extLst>
          </p:cNvPr>
          <p:cNvSpPr/>
          <p:nvPr/>
        </p:nvSpPr>
        <p:spPr>
          <a:xfrm>
            <a:off x="2985898" y="473134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803930-5E70-FD25-9D8B-2C141A721225}"/>
              </a:ext>
            </a:extLst>
          </p:cNvPr>
          <p:cNvSpPr txBox="1"/>
          <p:nvPr/>
        </p:nvSpPr>
        <p:spPr>
          <a:xfrm>
            <a:off x="2959105" y="46851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BB0BCB-7AF5-DF79-5520-76B7D82C88D6}"/>
              </a:ext>
            </a:extLst>
          </p:cNvPr>
          <p:cNvSpPr/>
          <p:nvPr/>
        </p:nvSpPr>
        <p:spPr>
          <a:xfrm>
            <a:off x="5831479" y="3318803"/>
            <a:ext cx="898548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B389CB-748B-D2C0-D64D-65DCF1B4FD6E}"/>
              </a:ext>
            </a:extLst>
          </p:cNvPr>
          <p:cNvSpPr/>
          <p:nvPr/>
        </p:nvSpPr>
        <p:spPr>
          <a:xfrm>
            <a:off x="2922102" y="2513250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C84CB-6AD6-545D-0E0A-EE810AC39D9C}"/>
              </a:ext>
            </a:extLst>
          </p:cNvPr>
          <p:cNvSpPr/>
          <p:nvPr/>
        </p:nvSpPr>
        <p:spPr>
          <a:xfrm>
            <a:off x="3339217" y="2754788"/>
            <a:ext cx="2417614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YYYYMMDD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F0687C-BC55-F68A-E8CF-E9E2BBC801AC}"/>
              </a:ext>
            </a:extLst>
          </p:cNvPr>
          <p:cNvSpPr/>
          <p:nvPr/>
        </p:nvSpPr>
        <p:spPr>
          <a:xfrm>
            <a:off x="2973200" y="248233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A089-D265-A0C0-D2C1-A0DA42AB5915}"/>
              </a:ext>
            </a:extLst>
          </p:cNvPr>
          <p:cNvSpPr txBox="1"/>
          <p:nvPr/>
        </p:nvSpPr>
        <p:spPr>
          <a:xfrm>
            <a:off x="2946407" y="243617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1C09AF-7CDF-367D-F864-0FFAA58E530E}"/>
              </a:ext>
            </a:extLst>
          </p:cNvPr>
          <p:cNvSpPr txBox="1"/>
          <p:nvPr/>
        </p:nvSpPr>
        <p:spPr>
          <a:xfrm>
            <a:off x="3111505" y="48375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50087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user/</a:t>
                      </a:r>
                      <a:r>
                        <a:rPr lang="en-US" altLang="ko-KR" sz="1400" b="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resetPw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lemo/user/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resetPw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46571"/>
              </p:ext>
            </p:extLst>
          </p:nvPr>
        </p:nvGraphicFramePr>
        <p:xfrm>
          <a:off x="8921763" y="1007919"/>
          <a:ext cx="3221396" cy="577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89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184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 유효성체크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일반회원 페이지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(No2-4)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2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일반회원 페이지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(No2-4)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54113"/>
                  </a:ext>
                </a:extLst>
              </a:tr>
              <a:tr h="822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비동기로 화면을 바꾼다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629088"/>
                  </a:ext>
                </a:extLst>
              </a:tr>
              <a:tr h="581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비밀번호 수정 후 로그인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60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641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A69E9C8-4173-001D-94CE-96EE3D1B2EC4}"/>
              </a:ext>
            </a:extLst>
          </p:cNvPr>
          <p:cNvSpPr/>
          <p:nvPr/>
        </p:nvSpPr>
        <p:spPr>
          <a:xfrm>
            <a:off x="1300290" y="1406446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A35A18-A8AD-1C35-A0AE-7C69AD28F34E}"/>
              </a:ext>
            </a:extLst>
          </p:cNvPr>
          <p:cNvSpPr/>
          <p:nvPr/>
        </p:nvSpPr>
        <p:spPr>
          <a:xfrm>
            <a:off x="-162803" y="1774996"/>
            <a:ext cx="445548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시 등록한 이메일 주소를 입력해주세요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097038E-7E84-C1C2-22FD-E36EA3AFE2ED}"/>
              </a:ext>
            </a:extLst>
          </p:cNvPr>
          <p:cNvSpPr/>
          <p:nvPr/>
        </p:nvSpPr>
        <p:spPr>
          <a:xfrm>
            <a:off x="256370" y="2321940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아이디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4BF1FE-83B9-3395-1BBD-8E97AB894288}"/>
              </a:ext>
            </a:extLst>
          </p:cNvPr>
          <p:cNvSpPr/>
          <p:nvPr/>
        </p:nvSpPr>
        <p:spPr>
          <a:xfrm>
            <a:off x="546628" y="256347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입력을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3E027B4-AD43-A120-4801-83D79C32BFD3}"/>
              </a:ext>
            </a:extLst>
          </p:cNvPr>
          <p:cNvSpPr/>
          <p:nvPr/>
        </p:nvSpPr>
        <p:spPr>
          <a:xfrm>
            <a:off x="180611" y="2291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D7B715-1B76-624E-070D-3DBEC276EB7B}"/>
              </a:ext>
            </a:extLst>
          </p:cNvPr>
          <p:cNvSpPr txBox="1"/>
          <p:nvPr/>
        </p:nvSpPr>
        <p:spPr>
          <a:xfrm>
            <a:off x="153818" y="2244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812869C-1246-6B54-6584-E009D6FE828A}"/>
              </a:ext>
            </a:extLst>
          </p:cNvPr>
          <p:cNvSpPr/>
          <p:nvPr/>
        </p:nvSpPr>
        <p:spPr>
          <a:xfrm>
            <a:off x="2960669" y="2563478"/>
            <a:ext cx="1195017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인증메일 전송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49EC41-5792-4D68-05DE-B965B3A93484}"/>
              </a:ext>
            </a:extLst>
          </p:cNvPr>
          <p:cNvSpPr/>
          <p:nvPr/>
        </p:nvSpPr>
        <p:spPr>
          <a:xfrm>
            <a:off x="103318" y="2873025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B2FB71-02E7-7BFD-8633-86EA34E49C9B}"/>
              </a:ext>
            </a:extLst>
          </p:cNvPr>
          <p:cNvSpPr/>
          <p:nvPr/>
        </p:nvSpPr>
        <p:spPr>
          <a:xfrm>
            <a:off x="550913" y="3114563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F482F08-6119-8C57-C2D5-0298ECE73397}"/>
              </a:ext>
            </a:extLst>
          </p:cNvPr>
          <p:cNvSpPr/>
          <p:nvPr/>
        </p:nvSpPr>
        <p:spPr>
          <a:xfrm>
            <a:off x="184896" y="28421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5BA870-331E-C6BC-79FE-26BB83C26009}"/>
              </a:ext>
            </a:extLst>
          </p:cNvPr>
          <p:cNvSpPr txBox="1"/>
          <p:nvPr/>
        </p:nvSpPr>
        <p:spPr>
          <a:xfrm>
            <a:off x="158103" y="27959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7D2326-EBF3-6CF7-6EA6-E0C4D0C7F984}"/>
              </a:ext>
            </a:extLst>
          </p:cNvPr>
          <p:cNvSpPr/>
          <p:nvPr/>
        </p:nvSpPr>
        <p:spPr>
          <a:xfrm>
            <a:off x="2960669" y="3124348"/>
            <a:ext cx="803865" cy="261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인증확인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677EDD2-4033-95CF-32C1-8D7E853B5C9D}"/>
              </a:ext>
            </a:extLst>
          </p:cNvPr>
          <p:cNvSpPr/>
          <p:nvPr/>
        </p:nvSpPr>
        <p:spPr>
          <a:xfrm>
            <a:off x="1408278" y="3829057"/>
            <a:ext cx="1464703" cy="38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1425069-C6D1-AA6E-7522-D8E3ECC0D2E3}"/>
              </a:ext>
            </a:extLst>
          </p:cNvPr>
          <p:cNvSpPr/>
          <p:nvPr/>
        </p:nvSpPr>
        <p:spPr>
          <a:xfrm>
            <a:off x="1042262" y="38752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7E1E16-C675-29C6-E716-FCC6718683B6}"/>
              </a:ext>
            </a:extLst>
          </p:cNvPr>
          <p:cNvSpPr txBox="1"/>
          <p:nvPr/>
        </p:nvSpPr>
        <p:spPr>
          <a:xfrm>
            <a:off x="1015469" y="382905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F2E01571-74CC-9635-D81E-10FC0AD23D0F}"/>
              </a:ext>
            </a:extLst>
          </p:cNvPr>
          <p:cNvSpPr/>
          <p:nvPr/>
        </p:nvSpPr>
        <p:spPr>
          <a:xfrm rot="16200000">
            <a:off x="4369042" y="2750738"/>
            <a:ext cx="341644" cy="33357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BC8AD06-928A-C6AB-CC53-723804055C2F}"/>
              </a:ext>
            </a:extLst>
          </p:cNvPr>
          <p:cNvSpPr/>
          <p:nvPr/>
        </p:nvSpPr>
        <p:spPr>
          <a:xfrm>
            <a:off x="5836296" y="1429690"/>
            <a:ext cx="1690080" cy="233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255B0-8816-E1E3-7235-AD5BE3414D13}"/>
              </a:ext>
            </a:extLst>
          </p:cNvPr>
          <p:cNvSpPr/>
          <p:nvPr/>
        </p:nvSpPr>
        <p:spPr>
          <a:xfrm>
            <a:off x="5033537" y="2355232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C6A2773-AE8F-8B43-A7C8-0A91F0B67652}"/>
              </a:ext>
            </a:extLst>
          </p:cNvPr>
          <p:cNvSpPr/>
          <p:nvPr/>
        </p:nvSpPr>
        <p:spPr>
          <a:xfrm>
            <a:off x="5464469" y="2596770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97E9E-2B36-69B6-EDAC-9F2A70736CC0}"/>
              </a:ext>
            </a:extLst>
          </p:cNvPr>
          <p:cNvSpPr/>
          <p:nvPr/>
        </p:nvSpPr>
        <p:spPr>
          <a:xfrm>
            <a:off x="5162170" y="2906317"/>
            <a:ext cx="1549326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B54A599-7F61-49D5-4F99-EF2DDC2FE843}"/>
              </a:ext>
            </a:extLst>
          </p:cNvPr>
          <p:cNvSpPr/>
          <p:nvPr/>
        </p:nvSpPr>
        <p:spPr>
          <a:xfrm>
            <a:off x="5468754" y="3147855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C4085A-CD24-E230-E6BB-0AFC8C773A8B}"/>
              </a:ext>
            </a:extLst>
          </p:cNvPr>
          <p:cNvSpPr/>
          <p:nvPr/>
        </p:nvSpPr>
        <p:spPr>
          <a:xfrm>
            <a:off x="5944284" y="3852301"/>
            <a:ext cx="1464703" cy="38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완료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096F732-11FF-E2E9-353B-8A8DB4648807}"/>
              </a:ext>
            </a:extLst>
          </p:cNvPr>
          <p:cNvSpPr/>
          <p:nvPr/>
        </p:nvSpPr>
        <p:spPr>
          <a:xfrm>
            <a:off x="5578268" y="38984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EA7190-2F2F-4AB9-5F39-E25B1301AFA0}"/>
              </a:ext>
            </a:extLst>
          </p:cNvPr>
          <p:cNvSpPr txBox="1"/>
          <p:nvPr/>
        </p:nvSpPr>
        <p:spPr>
          <a:xfrm>
            <a:off x="5551475" y="38523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A25356-087E-ACCB-F787-56AA36FC9C64}"/>
              </a:ext>
            </a:extLst>
          </p:cNvPr>
          <p:cNvSpPr/>
          <p:nvPr/>
        </p:nvSpPr>
        <p:spPr>
          <a:xfrm>
            <a:off x="4457268" y="1747163"/>
            <a:ext cx="4455486" cy="48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</a:p>
          <a:p>
            <a:pPr algn="ctr"/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비밀번로를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재설정해주세요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00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페이지</a:t>
            </a:r>
          </a:p>
        </p:txBody>
      </p:sp>
    </p:spTree>
    <p:extLst>
      <p:ext uri="{BB962C8B-B14F-4D97-AF65-F5344CB8AC3E}">
        <p14:creationId xmlns:p14="http://schemas.microsoft.com/office/powerpoint/2010/main" val="305500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/>
          <p:cNvSpPr/>
          <p:nvPr/>
        </p:nvSpPr>
        <p:spPr>
          <a:xfrm>
            <a:off x="959404" y="2473036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30402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삼품검색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결과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87952"/>
              </p:ext>
            </p:extLst>
          </p:nvPr>
        </p:nvGraphicFramePr>
        <p:xfrm>
          <a:off x="8921763" y="1007916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6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3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4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메인페이지에서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검색한 단어 표시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체크아웃의 초기값은 당일로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인원수의 초기값은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25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필터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선택값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비동기 반영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요금 범위 설정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옵션 값 설정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수영장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VOD,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사우나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패밀리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와이파이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노래방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바다전망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해수욕장인근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바비큐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욕조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애견동반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픽업가능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무료세탁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여성전용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45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 많은 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 높은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재방문율 높은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낮은 가격 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상품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상품 뷰로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32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3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카카오맵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검색한 주소의 주변 숙소를 표시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리스트에도 함께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726995" y="5970703"/>
            <a:ext cx="333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0926" y="2468397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graphicFrame>
        <p:nvGraphicFramePr>
          <p:cNvPr id="20" name="표 20"/>
          <p:cNvGraphicFramePr>
            <a:graphicFrameLocks noGrp="1"/>
          </p:cNvGraphicFramePr>
          <p:nvPr/>
        </p:nvGraphicFramePr>
        <p:xfrm>
          <a:off x="959404" y="1145824"/>
          <a:ext cx="7520785" cy="6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인원수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02818" y="1244908"/>
            <a:ext cx="385120" cy="385120"/>
          </a:xfrm>
          <a:prstGeom prst="rect">
            <a:avLst/>
          </a:prstGeom>
        </p:spPr>
      </p:pic>
      <p:sp>
        <p:nvSpPr>
          <p:cNvPr id="33" name="Rounded Panel"/>
          <p:cNvSpPr/>
          <p:nvPr/>
        </p:nvSpPr>
        <p:spPr>
          <a:xfrm>
            <a:off x="965267" y="1122219"/>
            <a:ext cx="6796743" cy="686358"/>
          </a:xfrm>
          <a:prstGeom prst="roundRect">
            <a:avLst>
              <a:gd name="adj" fmla="val 7512"/>
            </a:avLst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900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7177" y="11919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10384" y="1145824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0062" y="2001459"/>
            <a:ext cx="295688" cy="295688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1432676" y="1973971"/>
            <a:ext cx="1470784" cy="350664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후기많은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 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10453" y="2543884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996284" y="2543884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H="1" flipV="1">
            <a:off x="1033214" y="2543884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061239" y="2543884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(1,000)</a:t>
            </a:r>
          </a:p>
          <a:p>
            <a:pPr lvl="0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</a:p>
          <a:p>
            <a:pPr lvl="0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>
            <a:off x="2159323" y="2844537"/>
            <a:ext cx="869432" cy="144016"/>
            <a:chOff x="508000" y="1397000"/>
            <a:chExt cx="869432" cy="144016"/>
          </a:xfrm>
        </p:grpSpPr>
        <p:sp>
          <p:nvSpPr>
            <p:cNvPr id="105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7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8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09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10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438984" y="3486385"/>
            <a:ext cx="139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337131" y="6107179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75029" y="20047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8236" y="1958593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2990437" y="198154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963644" y="1935386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543154" y="303471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16361" y="2988553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146711" y="609399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19918" y="6047834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9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133525" y="1990786"/>
            <a:ext cx="2523897" cy="19156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sp>
        <p:nvSpPr>
          <p:cNvPr id="166" name="직사각형 165"/>
          <p:cNvSpPr/>
          <p:nvPr/>
        </p:nvSpPr>
        <p:spPr>
          <a:xfrm>
            <a:off x="955940" y="3893125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006989" y="3963973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 flipV="1">
            <a:off x="992820" y="3963973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H="1" flipV="1">
            <a:off x="1029750" y="3963973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2057775" y="3963973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(1,000)</a:t>
            </a:r>
          </a:p>
          <a:p>
            <a:pPr lvl="0">
              <a:defRPr/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</a:p>
          <a:p>
            <a:pPr lvl="0">
              <a:defRPr/>
            </a:pP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1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/>
          <p:nvPr/>
        </p:nvGrpSpPr>
        <p:grpSpPr>
          <a:xfrm>
            <a:off x="2155859" y="4264626"/>
            <a:ext cx="869432" cy="144016"/>
            <a:chOff x="508000" y="1397000"/>
            <a:chExt cx="869432" cy="144016"/>
          </a:xfrm>
        </p:grpSpPr>
        <p:sp>
          <p:nvSpPr>
            <p:cNvPr id="172" name="Star 5"/>
            <p:cNvSpPr/>
            <p:nvPr/>
          </p:nvSpPr>
          <p:spPr>
            <a:xfrm>
              <a:off x="1233416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3" name="Star 4"/>
            <p:cNvSpPr/>
            <p:nvPr/>
          </p:nvSpPr>
          <p:spPr>
            <a:xfrm>
              <a:off x="1052062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4" name="Star 3"/>
            <p:cNvSpPr/>
            <p:nvPr/>
          </p:nvSpPr>
          <p:spPr>
            <a:xfrm>
              <a:off x="870708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5" name="Star 2"/>
            <p:cNvSpPr/>
            <p:nvPr/>
          </p:nvSpPr>
          <p:spPr>
            <a:xfrm>
              <a:off x="689354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  <p:sp>
          <p:nvSpPr>
            <p:cNvPr id="176" name="Star 1"/>
            <p:cNvSpPr/>
            <p:nvPr/>
          </p:nvSpPr>
          <p:spPr>
            <a:xfrm>
              <a:off x="508000" y="1397000"/>
              <a:ext cx="144016" cy="14401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900" dirty="0">
                <a:solidFill>
                  <a:srgbClr val="5F5F5F"/>
                </a:solidFill>
                <a:latin typeface="Segoe UI"/>
                <a:ea typeface="맑은 고딕" panose="020B0503020000020004" pitchFamily="50" charset="-127"/>
                <a:cs typeface="Segoe UI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3447814" y="4882672"/>
            <a:ext cx="139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181" name="순서도: 연결자 180"/>
          <p:cNvSpPr/>
          <p:nvPr/>
        </p:nvSpPr>
        <p:spPr>
          <a:xfrm>
            <a:off x="2731224" y="53547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순서도: 연결자 181"/>
          <p:cNvSpPr/>
          <p:nvPr/>
        </p:nvSpPr>
        <p:spPr>
          <a:xfrm>
            <a:off x="2727876" y="556952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순서도: 연결자 182"/>
          <p:cNvSpPr/>
          <p:nvPr/>
        </p:nvSpPr>
        <p:spPr>
          <a:xfrm>
            <a:off x="2734802" y="577399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5" name="연결선: 꺾임 184"/>
          <p:cNvCxnSpPr>
            <a:stCxn id="96" idx="2"/>
          </p:cNvCxnSpPr>
          <p:nvPr/>
        </p:nvCxnSpPr>
        <p:spPr>
          <a:xfrm rot="5400000" flipH="1" flipV="1">
            <a:off x="3606032" y="-230345"/>
            <a:ext cx="69365" cy="4985619"/>
          </a:xfrm>
          <a:prstGeom prst="bentConnector4">
            <a:avLst>
              <a:gd name="adj1" fmla="val -329561"/>
              <a:gd name="adj2" fmla="val 51483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4831259" y="256963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4466" y="252347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6784871" y="4687105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154528" y="4380260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5566035" y="5102393"/>
            <a:ext cx="269699" cy="30777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736594" y="4775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문서이력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F66AD4-E0D0-3279-2ADB-BDD7F2668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70143"/>
              </p:ext>
            </p:extLst>
          </p:nvPr>
        </p:nvGraphicFramePr>
        <p:xfrm>
          <a:off x="838200" y="1744943"/>
          <a:ext cx="10515599" cy="3822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버전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일자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이력</a:t>
                      </a:r>
                      <a:r>
                        <a:rPr sz="1200" b="1" spc="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사항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b="1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작성자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81259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20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1.0</a:t>
                      </a:r>
                      <a:endParaRPr sz="120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2023-02-14</a:t>
                      </a:r>
                      <a:endParaRPr sz="3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초안</a:t>
                      </a:r>
                      <a:r>
                        <a:rPr sz="1200" spc="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sz="12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작성</a:t>
                      </a:r>
                      <a:endParaRPr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sz="12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서정현</a:t>
                      </a:r>
                      <a:endParaRPr sz="1200" spc="-25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US" sz="1200" spc="-2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1.1</a:t>
                      </a:r>
                      <a:endParaRPr sz="1200" spc="-2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0" marR="0" marT="72038" marB="0" anchor="ctr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625"/>
                        </a:spcBef>
                        <a:buNone/>
                      </a:pP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2023-03-01</a:t>
                      </a:r>
                      <a:endParaRPr sz="3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72038" marB="0"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작성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no. 4-17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anchor="ctr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ko-KR" altLang="en-US" sz="11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서정현</a:t>
                      </a:r>
                    </a:p>
                  </a:txBody>
                  <a:tcPr anchor="ctr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0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18831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hlinkClick r:id="rId3"/>
                        </a:rPr>
                        <a:t>lemo/product/</a:t>
                      </a:r>
                      <a:r>
                        <a:rPr lang="en-US" altLang="ko-KR" sz="1400" b="0" dirty="0"/>
                        <a:t>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22587"/>
              </p:ext>
            </p:extLst>
          </p:nvPr>
        </p:nvGraphicFramePr>
        <p:xfrm>
          <a:off x="8911372" y="1007913"/>
          <a:ext cx="3221396" cy="576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9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다음 사진으로 변경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3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focusing on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되지 않은 버튼은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focusing 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30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일정을 변경가능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datepicker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78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호텔의 상품들을 리스트로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아래에 해당 상품의 이미지를 슬라이드 할 수 있는 창을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이용 안내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정보를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예약하기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39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찜하기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찜하기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페이지에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채워진 하트로 변경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2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8358DB8-795D-E9B3-E63D-75BFC973A028}"/>
              </a:ext>
            </a:extLst>
          </p:cNvPr>
          <p:cNvSpPr/>
          <p:nvPr/>
        </p:nvSpPr>
        <p:spPr>
          <a:xfrm>
            <a:off x="716158" y="1402325"/>
            <a:ext cx="3170042" cy="2172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D90271-B141-A957-B3CD-176B0DB1D437}"/>
              </a:ext>
            </a:extLst>
          </p:cNvPr>
          <p:cNvCxnSpPr>
            <a:cxnSpLocks/>
          </p:cNvCxnSpPr>
          <p:nvPr/>
        </p:nvCxnSpPr>
        <p:spPr>
          <a:xfrm>
            <a:off x="716158" y="1402325"/>
            <a:ext cx="3179461" cy="217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1AD1ED-3AC7-7D8E-142E-FED064D46D11}"/>
              </a:ext>
            </a:extLst>
          </p:cNvPr>
          <p:cNvCxnSpPr>
            <a:cxnSpLocks/>
          </p:cNvCxnSpPr>
          <p:nvPr/>
        </p:nvCxnSpPr>
        <p:spPr>
          <a:xfrm flipV="1">
            <a:off x="716158" y="1402325"/>
            <a:ext cx="3170042" cy="217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95DC62-7EDE-185A-56ED-65EEA2A9299B}"/>
              </a:ext>
            </a:extLst>
          </p:cNvPr>
          <p:cNvSpPr/>
          <p:nvPr/>
        </p:nvSpPr>
        <p:spPr>
          <a:xfrm>
            <a:off x="861632" y="3645875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DDF830-E3DD-3E62-12C5-255A84CFBB3D}"/>
              </a:ext>
            </a:extLst>
          </p:cNvPr>
          <p:cNvCxnSpPr>
            <a:cxnSpLocks/>
          </p:cNvCxnSpPr>
          <p:nvPr/>
        </p:nvCxnSpPr>
        <p:spPr>
          <a:xfrm flipV="1">
            <a:off x="861632" y="3645873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C77514-DD6A-4BB1-E9E7-189C1B60E8A0}"/>
              </a:ext>
            </a:extLst>
          </p:cNvPr>
          <p:cNvCxnSpPr>
            <a:cxnSpLocks/>
          </p:cNvCxnSpPr>
          <p:nvPr/>
        </p:nvCxnSpPr>
        <p:spPr>
          <a:xfrm flipH="1" flipV="1">
            <a:off x="852213" y="3645874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985082-CF1D-43EA-262E-52447E0AA1A4}"/>
              </a:ext>
            </a:extLst>
          </p:cNvPr>
          <p:cNvSpPr/>
          <p:nvPr/>
        </p:nvSpPr>
        <p:spPr>
          <a:xfrm>
            <a:off x="1855696" y="3652802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E36A7DE-DD04-1373-4347-B523F7A37176}"/>
              </a:ext>
            </a:extLst>
          </p:cNvPr>
          <p:cNvCxnSpPr>
            <a:cxnSpLocks/>
          </p:cNvCxnSpPr>
          <p:nvPr/>
        </p:nvCxnSpPr>
        <p:spPr>
          <a:xfrm flipV="1">
            <a:off x="1855696" y="3652800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FDD900B-220F-6BB5-FB3A-523FE5746983}"/>
              </a:ext>
            </a:extLst>
          </p:cNvPr>
          <p:cNvCxnSpPr>
            <a:cxnSpLocks/>
          </p:cNvCxnSpPr>
          <p:nvPr/>
        </p:nvCxnSpPr>
        <p:spPr>
          <a:xfrm flipH="1" flipV="1">
            <a:off x="1846277" y="3652801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839A72-C8D5-BA0D-BA3D-D9B2EF17EC9A}"/>
              </a:ext>
            </a:extLst>
          </p:cNvPr>
          <p:cNvSpPr/>
          <p:nvPr/>
        </p:nvSpPr>
        <p:spPr>
          <a:xfrm>
            <a:off x="2850732" y="3668783"/>
            <a:ext cx="915215" cy="707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9B261A-008C-BB96-6AE3-4E56DC439352}"/>
              </a:ext>
            </a:extLst>
          </p:cNvPr>
          <p:cNvCxnSpPr>
            <a:cxnSpLocks/>
          </p:cNvCxnSpPr>
          <p:nvPr/>
        </p:nvCxnSpPr>
        <p:spPr>
          <a:xfrm flipV="1">
            <a:off x="2850732" y="3668781"/>
            <a:ext cx="915215" cy="70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DDDEAD3-075C-C58A-B22A-5F6ED9A51F27}"/>
              </a:ext>
            </a:extLst>
          </p:cNvPr>
          <p:cNvCxnSpPr>
            <a:cxnSpLocks/>
          </p:cNvCxnSpPr>
          <p:nvPr/>
        </p:nvCxnSpPr>
        <p:spPr>
          <a:xfrm flipH="1" flipV="1">
            <a:off x="2841313" y="3668782"/>
            <a:ext cx="924634" cy="70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9376E5BB-E65F-ECE3-25BB-9F708374D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97" y="3911170"/>
            <a:ext cx="245193" cy="24519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408671E-DAEB-0AD2-F733-88E7B7C87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9165" y="3901571"/>
            <a:ext cx="245193" cy="24519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2CD8666-D252-6373-42FD-78026873FF36}"/>
              </a:ext>
            </a:extLst>
          </p:cNvPr>
          <p:cNvSpPr/>
          <p:nvPr/>
        </p:nvSpPr>
        <p:spPr>
          <a:xfrm>
            <a:off x="4345236" y="1402325"/>
            <a:ext cx="3286154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grpSp>
        <p:nvGrpSpPr>
          <p:cNvPr id="60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4D55F116-6204-2184-F569-629E40D05558}"/>
              </a:ext>
            </a:extLst>
          </p:cNvPr>
          <p:cNvGrpSpPr>
            <a:grpSpLocks/>
          </p:cNvGrpSpPr>
          <p:nvPr/>
        </p:nvGrpSpPr>
        <p:grpSpPr bwMode="auto">
          <a:xfrm>
            <a:off x="4434933" y="1882493"/>
            <a:ext cx="1030686" cy="131172"/>
            <a:chOff x="508000" y="1397000"/>
            <a:chExt cx="869432" cy="144016"/>
          </a:xfrm>
        </p:grpSpPr>
        <p:sp>
          <p:nvSpPr>
            <p:cNvPr id="61" name="Star 5">
              <a:extLst>
                <a:ext uri="{FF2B5EF4-FFF2-40B4-BE49-F238E27FC236}">
                  <a16:creationId xmlns:a16="http://schemas.microsoft.com/office/drawing/2014/main" id="{DA2E752D-A7CC-4E06-1188-448D4959B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tar 4">
              <a:extLst>
                <a:ext uri="{FF2B5EF4-FFF2-40B4-BE49-F238E27FC236}">
                  <a16:creationId xmlns:a16="http://schemas.microsoft.com/office/drawing/2014/main" id="{8CE6C7C9-6AF3-5B1E-FD92-6D5FA5A3B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Star 3">
              <a:extLst>
                <a:ext uri="{FF2B5EF4-FFF2-40B4-BE49-F238E27FC236}">
                  <a16:creationId xmlns:a16="http://schemas.microsoft.com/office/drawing/2014/main" id="{C1996C4F-587B-A182-1344-EF39808B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Star 2">
              <a:extLst>
                <a:ext uri="{FF2B5EF4-FFF2-40B4-BE49-F238E27FC236}">
                  <a16:creationId xmlns:a16="http://schemas.microsoft.com/office/drawing/2014/main" id="{A7FE22C1-C32A-E746-07DA-AA6212137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1">
              <a:extLst>
                <a:ext uri="{FF2B5EF4-FFF2-40B4-BE49-F238E27FC236}">
                  <a16:creationId xmlns:a16="http://schemas.microsoft.com/office/drawing/2014/main" id="{19A2DCA9-4BCF-A886-5EA9-60BFB7184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E1AD929-BF91-57C2-705F-2020EF9AECCB}"/>
              </a:ext>
            </a:extLst>
          </p:cNvPr>
          <p:cNvSpPr/>
          <p:nvPr/>
        </p:nvSpPr>
        <p:spPr>
          <a:xfrm>
            <a:off x="5339216" y="1870570"/>
            <a:ext cx="3179461" cy="185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추천해요    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찜하기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♡    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49C822-D5E5-502C-5830-B33ABBEA3537}"/>
              </a:ext>
            </a:extLst>
          </p:cNvPr>
          <p:cNvSpPr/>
          <p:nvPr/>
        </p:nvSpPr>
        <p:spPr>
          <a:xfrm>
            <a:off x="4358749" y="2225146"/>
            <a:ext cx="2644725" cy="345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해운대구 우동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603-19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10AC63A-7867-74A2-9094-BE4CB1DFED90}"/>
              </a:ext>
            </a:extLst>
          </p:cNvPr>
          <p:cNvSpPr/>
          <p:nvPr/>
        </p:nvSpPr>
        <p:spPr>
          <a:xfrm>
            <a:off x="4369193" y="2582707"/>
            <a:ext cx="4234480" cy="1793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지하철 해운대역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번출구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앞에 위치하여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해운대거리와 해운대해수욕장을 도보로 이용 가능합니다</a:t>
            </a:r>
            <a:b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다양하고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품격있는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시설과 섬세한 서비스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아늑한 휴식을 제공하는 글로벌 호텔입니다</a:t>
            </a:r>
            <a:b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452489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452142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452446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773364" y="4849745"/>
            <a:ext cx="108233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ABDB19-3D34-7036-4741-67516FC4AAAC}"/>
              </a:ext>
            </a:extLst>
          </p:cNvPr>
          <p:cNvSpPr/>
          <p:nvPr/>
        </p:nvSpPr>
        <p:spPr>
          <a:xfrm>
            <a:off x="773363" y="4990398"/>
            <a:ext cx="1914645" cy="259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2.23 ~ 2.24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C8C756-B98C-9FA1-8F08-9B5B43C8E9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91" y="5060285"/>
            <a:ext cx="150964" cy="150964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0408F466-F9FC-96DF-1468-DE2E3B35C8AA}"/>
              </a:ext>
            </a:extLst>
          </p:cNvPr>
          <p:cNvSpPr/>
          <p:nvPr/>
        </p:nvSpPr>
        <p:spPr>
          <a:xfrm>
            <a:off x="782756" y="5350170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DAA523-A911-5262-AE02-BB3F6A9489D1}"/>
              </a:ext>
            </a:extLst>
          </p:cNvPr>
          <p:cNvSpPr/>
          <p:nvPr/>
        </p:nvSpPr>
        <p:spPr>
          <a:xfrm>
            <a:off x="833805" y="5421018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1BB7A4A-0151-B3DF-C0BA-28D9B94CF0FF}"/>
              </a:ext>
            </a:extLst>
          </p:cNvPr>
          <p:cNvCxnSpPr>
            <a:cxnSpLocks/>
          </p:cNvCxnSpPr>
          <p:nvPr/>
        </p:nvCxnSpPr>
        <p:spPr>
          <a:xfrm flipV="1">
            <a:off x="819636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A4CE4CD-F88D-8777-A9FF-03457258EBB5}"/>
              </a:ext>
            </a:extLst>
          </p:cNvPr>
          <p:cNvCxnSpPr>
            <a:cxnSpLocks/>
          </p:cNvCxnSpPr>
          <p:nvPr/>
        </p:nvCxnSpPr>
        <p:spPr>
          <a:xfrm flipH="1" flipV="1">
            <a:off x="856566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AABE4FD-3F32-214C-401B-2BA45B5E5357}"/>
              </a:ext>
            </a:extLst>
          </p:cNvPr>
          <p:cNvSpPr/>
          <p:nvPr/>
        </p:nvSpPr>
        <p:spPr>
          <a:xfrm>
            <a:off x="1884591" y="5421018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조식패키지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 트윈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02F8ED-0567-04A0-7114-1FC8ABE0D97E}"/>
              </a:ext>
            </a:extLst>
          </p:cNvPr>
          <p:cNvSpPr txBox="1"/>
          <p:nvPr/>
        </p:nvSpPr>
        <p:spPr>
          <a:xfrm>
            <a:off x="1950579" y="5789233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   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150,000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8EF5B3-89B4-E3BF-DA0E-AC0491A5F270}"/>
              </a:ext>
            </a:extLst>
          </p:cNvPr>
          <p:cNvSpPr txBox="1"/>
          <p:nvPr/>
        </p:nvSpPr>
        <p:spPr>
          <a:xfrm>
            <a:off x="3696525" y="5645242"/>
            <a:ext cx="1077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strike="sngStrike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endParaRPr lang="ko-KR" altLang="en-US" sz="1100" strike="sngStrike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2FD167-F28F-A82C-7EE7-97AB499F6C0B}"/>
              </a:ext>
            </a:extLst>
          </p:cNvPr>
          <p:cNvSpPr txBox="1"/>
          <p:nvPr/>
        </p:nvSpPr>
        <p:spPr>
          <a:xfrm>
            <a:off x="1956046" y="6078174"/>
            <a:ext cx="241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이용 안내                 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B1BE077-7655-A69A-2453-C9B6456AC7DA}"/>
              </a:ext>
            </a:extLst>
          </p:cNvPr>
          <p:cNvSpPr/>
          <p:nvPr/>
        </p:nvSpPr>
        <p:spPr>
          <a:xfrm>
            <a:off x="4681052" y="5350170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0DE64BE-1EAC-9971-AAD2-7967922930D5}"/>
              </a:ext>
            </a:extLst>
          </p:cNvPr>
          <p:cNvSpPr/>
          <p:nvPr/>
        </p:nvSpPr>
        <p:spPr>
          <a:xfrm>
            <a:off x="4732101" y="5421018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DBBF063-EE0D-BAE0-61ED-E4AD352C956A}"/>
              </a:ext>
            </a:extLst>
          </p:cNvPr>
          <p:cNvCxnSpPr>
            <a:cxnSpLocks/>
          </p:cNvCxnSpPr>
          <p:nvPr/>
        </p:nvCxnSpPr>
        <p:spPr>
          <a:xfrm flipV="1">
            <a:off x="4717932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4166EE4-E94E-43F7-6861-E479A46D4D3E}"/>
              </a:ext>
            </a:extLst>
          </p:cNvPr>
          <p:cNvCxnSpPr>
            <a:cxnSpLocks/>
          </p:cNvCxnSpPr>
          <p:nvPr/>
        </p:nvCxnSpPr>
        <p:spPr>
          <a:xfrm flipH="1" flipV="1">
            <a:off x="4754862" y="5421018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87F4E66-6F4A-E588-7317-566BDD64C29A}"/>
              </a:ext>
            </a:extLst>
          </p:cNvPr>
          <p:cNvSpPr/>
          <p:nvPr/>
        </p:nvSpPr>
        <p:spPr>
          <a:xfrm>
            <a:off x="5782887" y="5421018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조식패키지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 트윈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295D32-250B-8D4E-4B47-AF47E4E4EAE0}"/>
              </a:ext>
            </a:extLst>
          </p:cNvPr>
          <p:cNvSpPr txBox="1"/>
          <p:nvPr/>
        </p:nvSpPr>
        <p:spPr>
          <a:xfrm>
            <a:off x="5848875" y="5886887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                 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7DD80A-34DD-65A4-EEDE-EC4A8D70E0C3}"/>
              </a:ext>
            </a:extLst>
          </p:cNvPr>
          <p:cNvSpPr txBox="1"/>
          <p:nvPr/>
        </p:nvSpPr>
        <p:spPr>
          <a:xfrm>
            <a:off x="7483895" y="5696193"/>
            <a:ext cx="1077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strike="sngStrike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endParaRPr lang="ko-KR" altLang="en-US" sz="1200" strike="sngStrike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86DCB94-018C-6C30-4C41-30B1A466A32F}"/>
              </a:ext>
            </a:extLst>
          </p:cNvPr>
          <p:cNvSpPr txBox="1"/>
          <p:nvPr/>
        </p:nvSpPr>
        <p:spPr>
          <a:xfrm>
            <a:off x="5855897" y="6237173"/>
            <a:ext cx="247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이용 안내               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BBD5159-DFA1-97EC-66DE-66B907D0E2DB}"/>
              </a:ext>
            </a:extLst>
          </p:cNvPr>
          <p:cNvSpPr/>
          <p:nvPr/>
        </p:nvSpPr>
        <p:spPr>
          <a:xfrm>
            <a:off x="279821" y="12023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9DACE33-DBCB-C839-EB04-6E3555BC43E6}"/>
              </a:ext>
            </a:extLst>
          </p:cNvPr>
          <p:cNvSpPr txBox="1"/>
          <p:nvPr/>
        </p:nvSpPr>
        <p:spPr>
          <a:xfrm>
            <a:off x="253028" y="11562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3073506-8C04-83B4-6204-C75BF95DDE14}"/>
              </a:ext>
            </a:extLst>
          </p:cNvPr>
          <p:cNvSpPr/>
          <p:nvPr/>
        </p:nvSpPr>
        <p:spPr>
          <a:xfrm>
            <a:off x="340501" y="45675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3A2FE-027C-46A0-8742-17CC850B4265}"/>
              </a:ext>
            </a:extLst>
          </p:cNvPr>
          <p:cNvSpPr txBox="1"/>
          <p:nvPr/>
        </p:nvSpPr>
        <p:spPr>
          <a:xfrm>
            <a:off x="313708" y="45214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9D846F7-39DF-1DF7-991B-5E65681EB4A0}"/>
              </a:ext>
            </a:extLst>
          </p:cNvPr>
          <p:cNvSpPr/>
          <p:nvPr/>
        </p:nvSpPr>
        <p:spPr>
          <a:xfrm>
            <a:off x="338404" y="50126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B28F03C-1D29-8A0F-3B8F-94DE66D856EB}"/>
              </a:ext>
            </a:extLst>
          </p:cNvPr>
          <p:cNvSpPr txBox="1"/>
          <p:nvPr/>
        </p:nvSpPr>
        <p:spPr>
          <a:xfrm>
            <a:off x="311611" y="49664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29DFDD7-D394-C368-AFC7-9350843F78DA}"/>
              </a:ext>
            </a:extLst>
          </p:cNvPr>
          <p:cNvSpPr/>
          <p:nvPr/>
        </p:nvSpPr>
        <p:spPr>
          <a:xfrm>
            <a:off x="311501" y="544058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76B3E4A-3B9D-8AC4-CCE3-33FCFF445C57}"/>
              </a:ext>
            </a:extLst>
          </p:cNvPr>
          <p:cNvSpPr txBox="1"/>
          <p:nvPr/>
        </p:nvSpPr>
        <p:spPr>
          <a:xfrm>
            <a:off x="284708" y="539442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731636FA-1504-D57E-C1E0-BA91860B6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900" y="4187539"/>
            <a:ext cx="2679278" cy="2234954"/>
          </a:xfrm>
          <a:prstGeom prst="rect">
            <a:avLst/>
          </a:prstGeom>
          <a:ln>
            <a:solidFill>
              <a:srgbClr val="808080"/>
            </a:solidFill>
          </a:ln>
        </p:spPr>
      </p:pic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9F761091-C964-ADDE-FB8C-8318A3AD2205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4372491" y="5011678"/>
            <a:ext cx="1564979" cy="1204996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0A43F8-18FE-5A59-87C9-18E92930556C}"/>
              </a:ext>
            </a:extLst>
          </p:cNvPr>
          <p:cNvSpPr/>
          <p:nvPr/>
        </p:nvSpPr>
        <p:spPr>
          <a:xfrm>
            <a:off x="1963606" y="6363247"/>
            <a:ext cx="2381630" cy="224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DE07E4-7666-ED2B-A1B4-1069D4553659}"/>
              </a:ext>
            </a:extLst>
          </p:cNvPr>
          <p:cNvSpPr/>
          <p:nvPr/>
        </p:nvSpPr>
        <p:spPr>
          <a:xfrm>
            <a:off x="7008586" y="162433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2523B-7CE0-4112-DD3C-31FB3C933F97}"/>
              </a:ext>
            </a:extLst>
          </p:cNvPr>
          <p:cNvSpPr txBox="1"/>
          <p:nvPr/>
        </p:nvSpPr>
        <p:spPr>
          <a:xfrm>
            <a:off x="6981793" y="157817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56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93DBD-AF62-DC5D-8ECC-03F0417F8E3E}"/>
              </a:ext>
            </a:extLst>
          </p:cNvPr>
          <p:cNvSpPr/>
          <p:nvPr/>
        </p:nvSpPr>
        <p:spPr>
          <a:xfrm>
            <a:off x="511669" y="5007692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70A13-1594-9207-4D6B-FA6C7761AFE6}"/>
              </a:ext>
            </a:extLst>
          </p:cNvPr>
          <p:cNvSpPr/>
          <p:nvPr/>
        </p:nvSpPr>
        <p:spPr>
          <a:xfrm>
            <a:off x="565461" y="5398531"/>
            <a:ext cx="7877850" cy="12022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대일인터내셔널하스피탈리티그룹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박대식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구남로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BB907AF-9693-AD3B-D748-D86B18F8B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5259026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F36ED-EAB9-4228-E76F-97931D80DD4D}"/>
              </a:ext>
            </a:extLst>
          </p:cNvPr>
          <p:cNvSpPr/>
          <p:nvPr/>
        </p:nvSpPr>
        <p:spPr>
          <a:xfrm>
            <a:off x="511669" y="4025914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C915-7B0B-3806-52F0-4523D0EB3D85}"/>
              </a:ext>
            </a:extLst>
          </p:cNvPr>
          <p:cNvSpPr/>
          <p:nvPr/>
        </p:nvSpPr>
        <p:spPr>
          <a:xfrm>
            <a:off x="555936" y="1756059"/>
            <a:ext cx="7877850" cy="593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08791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81539"/>
              </p:ext>
            </p:extLst>
          </p:nvPr>
        </p:nvGraphicFramePr>
        <p:xfrm>
          <a:off x="8911372" y="1007913"/>
          <a:ext cx="3221396" cy="576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46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32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59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인원추가정보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조식정보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취소및환불규정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확인사항및기타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등의 정보 기재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숙소의 위치 지도로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69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 및 서비스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숙소의 편의시설 및 서비스 내용 기재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932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40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6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136605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136258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136562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2032735" y="1667702"/>
            <a:ext cx="7771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63073506-8C04-83B4-6204-C75BF95DDE14}"/>
              </a:ext>
            </a:extLst>
          </p:cNvPr>
          <p:cNvSpPr/>
          <p:nvPr/>
        </p:nvSpPr>
        <p:spPr>
          <a:xfrm>
            <a:off x="286016" y="18948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B23A2FE-027C-46A0-8742-17CC850B4265}"/>
              </a:ext>
            </a:extLst>
          </p:cNvPr>
          <p:cNvSpPr txBox="1"/>
          <p:nvPr/>
        </p:nvSpPr>
        <p:spPr>
          <a:xfrm>
            <a:off x="259223" y="18486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A63AA4-FEB0-F2F3-8E88-50FD3F8A5DFF}"/>
              </a:ext>
            </a:extLst>
          </p:cNvPr>
          <p:cNvSpPr/>
          <p:nvPr/>
        </p:nvSpPr>
        <p:spPr>
          <a:xfrm>
            <a:off x="565461" y="2192812"/>
            <a:ext cx="7877850" cy="1895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54F457-E0C3-ED1B-EB89-ADBBB2B6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64" y="3051915"/>
            <a:ext cx="7227635" cy="974703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E5487-DB2F-65FC-6399-C786D93B7710}"/>
              </a:ext>
            </a:extLst>
          </p:cNvPr>
          <p:cNvSpPr/>
          <p:nvPr/>
        </p:nvSpPr>
        <p:spPr>
          <a:xfrm rot="10800000">
            <a:off x="2726091" y="3453900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8C3AE5-F077-5CB3-060E-1E74C47DE940}"/>
              </a:ext>
            </a:extLst>
          </p:cNvPr>
          <p:cNvSpPr/>
          <p:nvPr/>
        </p:nvSpPr>
        <p:spPr>
          <a:xfrm>
            <a:off x="565461" y="4416753"/>
            <a:ext cx="7877850" cy="6452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와이파이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욕실용품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주자장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B89B1-27E7-A7E0-E351-A2E281CC2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2032774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EC53456-FAD0-C090-5847-447A30514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333" b="-2766"/>
          <a:stretch/>
        </p:blipFill>
        <p:spPr bwMode="auto">
          <a:xfrm>
            <a:off x="8230014" y="4277248"/>
            <a:ext cx="144370" cy="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60E37D-F0C9-9CE6-5936-F9F31C052D04}"/>
              </a:ext>
            </a:extLst>
          </p:cNvPr>
          <p:cNvSpPr txBox="1"/>
          <p:nvPr/>
        </p:nvSpPr>
        <p:spPr>
          <a:xfrm>
            <a:off x="4295775" y="5433093"/>
            <a:ext cx="4078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051-610-3000</a:t>
            </a: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rsvn@ramadaencorehaeundae.com</a:t>
            </a:r>
          </a:p>
          <a:p>
            <a:pPr algn="l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사업자번호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1318609594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94A17B7-7EED-D310-51B5-738F9AA67B6A}"/>
              </a:ext>
            </a:extLst>
          </p:cNvPr>
          <p:cNvSpPr/>
          <p:nvPr/>
        </p:nvSpPr>
        <p:spPr>
          <a:xfrm>
            <a:off x="286016" y="41396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5E2CA-A6EB-9E76-88C1-21FA1FA8A850}"/>
              </a:ext>
            </a:extLst>
          </p:cNvPr>
          <p:cNvSpPr txBox="1"/>
          <p:nvPr/>
        </p:nvSpPr>
        <p:spPr>
          <a:xfrm>
            <a:off x="259223" y="40935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D979071-9CC9-B4B1-4C11-45EC33831996}"/>
              </a:ext>
            </a:extLst>
          </p:cNvPr>
          <p:cNvSpPr/>
          <p:nvPr/>
        </p:nvSpPr>
        <p:spPr>
          <a:xfrm>
            <a:off x="286016" y="51563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818A6-C560-81B1-6E2C-5B6486A14635}"/>
              </a:ext>
            </a:extLst>
          </p:cNvPr>
          <p:cNvSpPr txBox="1"/>
          <p:nvPr/>
        </p:nvSpPr>
        <p:spPr>
          <a:xfrm>
            <a:off x="259223" y="51101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61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46152"/>
              </p:ext>
            </p:extLst>
          </p:nvPr>
        </p:nvGraphicFramePr>
        <p:xfrm>
          <a:off x="-10391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2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78115"/>
              </p:ext>
            </p:extLst>
          </p:nvPr>
        </p:nvGraphicFramePr>
        <p:xfrm>
          <a:off x="8911372" y="1007913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6676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Description``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1302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34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리스트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페이지에는 베스트 리뷰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답변이 있으면 같이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6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25FD33-D10C-C96F-62C8-6F12BBE033C8}"/>
              </a:ext>
            </a:extLst>
          </p:cNvPr>
          <p:cNvSpPr/>
          <p:nvPr/>
        </p:nvSpPr>
        <p:spPr>
          <a:xfrm>
            <a:off x="555936" y="1366050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객실안내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F1E5E2-712A-2A20-9BD9-1A6A88FF280B}"/>
              </a:ext>
            </a:extLst>
          </p:cNvPr>
          <p:cNvSpPr/>
          <p:nvPr/>
        </p:nvSpPr>
        <p:spPr>
          <a:xfrm>
            <a:off x="1610591" y="1362585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509ABBA-BDA5-D689-379E-8613FB450292}"/>
              </a:ext>
            </a:extLst>
          </p:cNvPr>
          <p:cNvSpPr/>
          <p:nvPr/>
        </p:nvSpPr>
        <p:spPr>
          <a:xfrm>
            <a:off x="2344880" y="1365621"/>
            <a:ext cx="1574200" cy="245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1058352-5A5E-33C2-3D78-A46B11F679BB}"/>
              </a:ext>
            </a:extLst>
          </p:cNvPr>
          <p:cNvCxnSpPr>
            <a:cxnSpLocks/>
          </p:cNvCxnSpPr>
          <p:nvPr/>
        </p:nvCxnSpPr>
        <p:spPr>
          <a:xfrm>
            <a:off x="2947135" y="1651284"/>
            <a:ext cx="38661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C4489-E82B-7FB8-27D4-599515E7C966}"/>
              </a:ext>
            </a:extLst>
          </p:cNvPr>
          <p:cNvSpPr/>
          <p:nvPr/>
        </p:nvSpPr>
        <p:spPr>
          <a:xfrm>
            <a:off x="352425" y="1800225"/>
            <a:ext cx="8286750" cy="10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추천해요</a:t>
            </a:r>
            <a:endParaRPr lang="en-US" altLang="ko-KR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3.5</a:t>
            </a:r>
          </a:p>
          <a:p>
            <a:pPr algn="ctr">
              <a:lnSpc>
                <a:spcPct val="150000"/>
              </a:lnSpc>
            </a:pP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리뷰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1023  |  </a:t>
            </a:r>
            <a:r>
              <a: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992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59887917-1781-0857-2DEA-4B939AFCFD83}"/>
              </a:ext>
            </a:extLst>
          </p:cNvPr>
          <p:cNvGrpSpPr>
            <a:grpSpLocks/>
          </p:cNvGrpSpPr>
          <p:nvPr/>
        </p:nvGrpSpPr>
        <p:grpSpPr bwMode="auto">
          <a:xfrm>
            <a:off x="3928604" y="2268179"/>
            <a:ext cx="957721" cy="170222"/>
            <a:chOff x="508000" y="1397000"/>
            <a:chExt cx="869432" cy="144016"/>
          </a:xfrm>
        </p:grpSpPr>
        <p:sp>
          <p:nvSpPr>
            <p:cNvPr id="13" name="Star 5">
              <a:extLst>
                <a:ext uri="{FF2B5EF4-FFF2-40B4-BE49-F238E27FC236}">
                  <a16:creationId xmlns:a16="http://schemas.microsoft.com/office/drawing/2014/main" id="{E0E66E66-AE42-DF3B-8452-F8F0A1C88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Star 4">
              <a:extLst>
                <a:ext uri="{FF2B5EF4-FFF2-40B4-BE49-F238E27FC236}">
                  <a16:creationId xmlns:a16="http://schemas.microsoft.com/office/drawing/2014/main" id="{C5248538-0BF3-B9F2-1609-B7EEC1C01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4" name="Star 3">
              <a:extLst>
                <a:ext uri="{FF2B5EF4-FFF2-40B4-BE49-F238E27FC236}">
                  <a16:creationId xmlns:a16="http://schemas.microsoft.com/office/drawing/2014/main" id="{D0580B2D-779F-3608-0162-ACD887E2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5" name="Star 2">
              <a:extLst>
                <a:ext uri="{FF2B5EF4-FFF2-40B4-BE49-F238E27FC236}">
                  <a16:creationId xmlns:a16="http://schemas.microsoft.com/office/drawing/2014/main" id="{44BEF65B-1460-2F00-4091-4887F802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" name="Star 1">
              <a:extLst>
                <a:ext uri="{FF2B5EF4-FFF2-40B4-BE49-F238E27FC236}">
                  <a16:creationId xmlns:a16="http://schemas.microsoft.com/office/drawing/2014/main" id="{2AB48DE7-C4D0-ABB9-8CDF-A4E53E0A0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4AF75C2-AC6B-6E86-7272-5DF750EEC68F}"/>
              </a:ext>
            </a:extLst>
          </p:cNvPr>
          <p:cNvCxnSpPr>
            <a:cxnSpLocks/>
          </p:cNvCxnSpPr>
          <p:nvPr/>
        </p:nvCxnSpPr>
        <p:spPr>
          <a:xfrm>
            <a:off x="555936" y="2946684"/>
            <a:ext cx="779706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4F34C0A-9828-6267-C0BD-BC63C225A8D0}"/>
              </a:ext>
            </a:extLst>
          </p:cNvPr>
          <p:cNvGrpSpPr/>
          <p:nvPr/>
        </p:nvGrpSpPr>
        <p:grpSpPr>
          <a:xfrm>
            <a:off x="555936" y="3395366"/>
            <a:ext cx="520389" cy="515950"/>
            <a:chOff x="555936" y="3395366"/>
            <a:chExt cx="834714" cy="843257"/>
          </a:xfrm>
        </p:grpSpPr>
        <p:sp>
          <p:nvSpPr>
            <p:cNvPr id="30" name="Oval">
              <a:extLst>
                <a:ext uri="{FF2B5EF4-FFF2-40B4-BE49-F238E27FC236}">
                  <a16:creationId xmlns:a16="http://schemas.microsoft.com/office/drawing/2014/main" id="{12AFDC86-8602-9369-A386-D9F1C3D56EAC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1" name="User">
              <a:extLst>
                <a:ext uri="{FF2B5EF4-FFF2-40B4-BE49-F238E27FC236}">
                  <a16:creationId xmlns:a16="http://schemas.microsoft.com/office/drawing/2014/main" id="{F78DE5A1-F1EF-41FB-2594-CE3EC2C20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547D34-5519-9275-CA4E-995E86BEB6FC}"/>
              </a:ext>
            </a:extLst>
          </p:cNvPr>
          <p:cNvSpPr/>
          <p:nvPr/>
        </p:nvSpPr>
        <p:spPr>
          <a:xfrm>
            <a:off x="1247775" y="3478870"/>
            <a:ext cx="7105226" cy="119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10.0</a:t>
            </a:r>
          </a:p>
          <a:p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객실 이용</a:t>
            </a:r>
            <a:r>
              <a:rPr lang="ko-KR" alt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 </a:t>
            </a:r>
            <a:r>
              <a:rPr lang="ko-KR" alt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아무개</a:t>
            </a:r>
            <a:endParaRPr lang="en-US" altLang="ko-KR" sz="12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깨끗하고 좋았어요 가격도 싸게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잘갔어요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D20CF949-1A2B-38E9-4816-CE214C10A0B7}"/>
              </a:ext>
            </a:extLst>
          </p:cNvPr>
          <p:cNvGrpSpPr>
            <a:grpSpLocks/>
          </p:cNvGrpSpPr>
          <p:nvPr/>
        </p:nvGrpSpPr>
        <p:grpSpPr bwMode="auto">
          <a:xfrm>
            <a:off x="1360729" y="3726926"/>
            <a:ext cx="604279" cy="138319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EB08A95E-A4D2-7EC1-5100-A11808591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9442B2BF-7088-7DF9-4234-01082880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tar 3">
              <a:extLst>
                <a:ext uri="{FF2B5EF4-FFF2-40B4-BE49-F238E27FC236}">
                  <a16:creationId xmlns:a16="http://schemas.microsoft.com/office/drawing/2014/main" id="{6C856A14-244A-66CE-BDDA-7805BB053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tar 2">
              <a:extLst>
                <a:ext uri="{FF2B5EF4-FFF2-40B4-BE49-F238E27FC236}">
                  <a16:creationId xmlns:a16="http://schemas.microsoft.com/office/drawing/2014/main" id="{23AD56AF-04C1-9FC3-E84D-2C6A4BE5F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tar 1">
              <a:extLst>
                <a:ext uri="{FF2B5EF4-FFF2-40B4-BE49-F238E27FC236}">
                  <a16:creationId xmlns:a16="http://schemas.microsoft.com/office/drawing/2014/main" id="{EA43C0B9-A22B-D2BB-8880-B06299ED1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48620EB-CD4F-5002-099D-4E95DBDFCB2D}"/>
              </a:ext>
            </a:extLst>
          </p:cNvPr>
          <p:cNvCxnSpPr>
            <a:cxnSpLocks/>
          </p:cNvCxnSpPr>
          <p:nvPr/>
        </p:nvCxnSpPr>
        <p:spPr>
          <a:xfrm>
            <a:off x="519925" y="5899434"/>
            <a:ext cx="779706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503EF06-5179-54B7-03A8-5CBBF661B982}"/>
              </a:ext>
            </a:extLst>
          </p:cNvPr>
          <p:cNvSpPr/>
          <p:nvPr/>
        </p:nvSpPr>
        <p:spPr>
          <a:xfrm>
            <a:off x="1247775" y="4734936"/>
            <a:ext cx="7069215" cy="1087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해운대를 이용해 주시고 소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중한 시간 내어 의견 남겨 주셔서 진심으로 감사드립니다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8864032-CCA0-D96A-A579-F414DCFB1C26}"/>
              </a:ext>
            </a:extLst>
          </p:cNvPr>
          <p:cNvGrpSpPr/>
          <p:nvPr/>
        </p:nvGrpSpPr>
        <p:grpSpPr>
          <a:xfrm>
            <a:off x="1352827" y="4782562"/>
            <a:ext cx="520389" cy="515950"/>
            <a:chOff x="555936" y="3395366"/>
            <a:chExt cx="834714" cy="843257"/>
          </a:xfrm>
        </p:grpSpPr>
        <p:sp>
          <p:nvSpPr>
            <p:cNvPr id="43" name="Oval">
              <a:extLst>
                <a:ext uri="{FF2B5EF4-FFF2-40B4-BE49-F238E27FC236}">
                  <a16:creationId xmlns:a16="http://schemas.microsoft.com/office/drawing/2014/main" id="{3EF8BF39-6004-5237-2A25-487A2FDE7CCF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4" name="User">
              <a:extLst>
                <a:ext uri="{FF2B5EF4-FFF2-40B4-BE49-F238E27FC236}">
                  <a16:creationId xmlns:a16="http://schemas.microsoft.com/office/drawing/2014/main" id="{1E1860ED-1056-ADD3-1126-9B668410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D059CE-27B3-5600-EFC2-83848FE61A16}"/>
              </a:ext>
            </a:extLst>
          </p:cNvPr>
          <p:cNvSpPr/>
          <p:nvPr/>
        </p:nvSpPr>
        <p:spPr>
          <a:xfrm>
            <a:off x="2947135" y="6162741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9BCE0FF-FD66-8031-7EC4-A3903A4D4F8C}"/>
              </a:ext>
            </a:extLst>
          </p:cNvPr>
          <p:cNvSpPr/>
          <p:nvPr/>
        </p:nvSpPr>
        <p:spPr>
          <a:xfrm>
            <a:off x="248180" y="308965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6BC82-AC6C-4825-7EE7-490587B91C19}"/>
              </a:ext>
            </a:extLst>
          </p:cNvPr>
          <p:cNvSpPr txBox="1"/>
          <p:nvPr/>
        </p:nvSpPr>
        <p:spPr>
          <a:xfrm>
            <a:off x="221387" y="304350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026E10D-C872-A6AF-E632-E69D9AFED0D2}"/>
              </a:ext>
            </a:extLst>
          </p:cNvPr>
          <p:cNvSpPr/>
          <p:nvPr/>
        </p:nvSpPr>
        <p:spPr>
          <a:xfrm>
            <a:off x="3115205" y="60396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E43200-B723-C2E2-623A-9EAC2C60B95A}"/>
              </a:ext>
            </a:extLst>
          </p:cNvPr>
          <p:cNvSpPr txBox="1"/>
          <p:nvPr/>
        </p:nvSpPr>
        <p:spPr>
          <a:xfrm>
            <a:off x="3088412" y="59934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3900413-DD84-93CA-251D-603E20B3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9" y="3363594"/>
            <a:ext cx="47625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177CC-3DC7-2129-4D86-990C921DC62B}"/>
              </a:ext>
            </a:extLst>
          </p:cNvPr>
          <p:cNvSpPr/>
          <p:nvPr/>
        </p:nvSpPr>
        <p:spPr>
          <a:xfrm>
            <a:off x="4492492" y="3777391"/>
            <a:ext cx="754969" cy="9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34E9AA-219B-8380-A836-ED2D8D0E9F79}"/>
              </a:ext>
            </a:extLst>
          </p:cNvPr>
          <p:cNvSpPr/>
          <p:nvPr/>
        </p:nvSpPr>
        <p:spPr>
          <a:xfrm>
            <a:off x="651566" y="3256663"/>
            <a:ext cx="469130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총액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58,000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9CFDBC6-14CB-E5AA-3B3E-CCFCA70C707D}"/>
              </a:ext>
            </a:extLst>
          </p:cNvPr>
          <p:cNvSpPr/>
          <p:nvPr/>
        </p:nvSpPr>
        <p:spPr>
          <a:xfrm>
            <a:off x="596311" y="453769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결제수단 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51A03C-7B53-94BF-1726-24927DB964F2}"/>
              </a:ext>
            </a:extLst>
          </p:cNvPr>
          <p:cNvSpPr/>
          <p:nvPr/>
        </p:nvSpPr>
        <p:spPr>
          <a:xfrm>
            <a:off x="685088" y="4946329"/>
            <a:ext cx="1438682" cy="2259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 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AEFCA3-113D-AB7D-7379-D5F598B8A1D4}"/>
              </a:ext>
            </a:extLst>
          </p:cNvPr>
          <p:cNvSpPr/>
          <p:nvPr/>
        </p:nvSpPr>
        <p:spPr>
          <a:xfrm>
            <a:off x="918245" y="5251286"/>
            <a:ext cx="836483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전체동의</a:t>
            </a:r>
          </a:p>
        </p:txBody>
      </p:sp>
      <p:sp>
        <p:nvSpPr>
          <p:cNvPr id="5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FBBA509-5254-05E0-85E0-401E869E64BE}"/>
              </a:ext>
            </a:extLst>
          </p:cNvPr>
          <p:cNvSpPr/>
          <p:nvPr/>
        </p:nvSpPr>
        <p:spPr>
          <a:xfrm>
            <a:off x="759718" y="5293925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131943-79A4-A6A5-5EFA-519BAFFA926A}"/>
              </a:ext>
            </a:extLst>
          </p:cNvPr>
          <p:cNvSpPr/>
          <p:nvPr/>
        </p:nvSpPr>
        <p:spPr>
          <a:xfrm>
            <a:off x="4881024" y="4269890"/>
            <a:ext cx="271081" cy="31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8B004E-390B-50D6-D416-3540DC50C98A}"/>
              </a:ext>
            </a:extLst>
          </p:cNvPr>
          <p:cNvSpPr/>
          <p:nvPr/>
        </p:nvSpPr>
        <p:spPr>
          <a:xfrm>
            <a:off x="670941" y="208952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88AE8D-2A8F-3650-3433-027428D4C237}"/>
              </a:ext>
            </a:extLst>
          </p:cNvPr>
          <p:cNvSpPr/>
          <p:nvPr/>
        </p:nvSpPr>
        <p:spPr>
          <a:xfrm>
            <a:off x="759718" y="2462594"/>
            <a:ext cx="4123000" cy="34592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체크인시 필요한 정보입니다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43241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702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28338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/product/reservation 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55866"/>
              </p:ext>
            </p:extLst>
          </p:nvPr>
        </p:nvGraphicFramePr>
        <p:xfrm>
          <a:off x="8911372" y="1007914"/>
          <a:ext cx="3221396" cy="575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01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예약자 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체크인하는 고객의 이름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 및 한글만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고객 연락 번호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(-)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없이 입력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새로운 창으로 사용 가능한 쿠폰 리스트를 출력하고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선택한뒤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적용버튼을 누르면 적용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사용가능한 포인트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포인트까지 입력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가능한 포인트 이상으로 값을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정보를 알려준다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신용체크카드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가상계좌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선택가능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간편계좌이체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현금 영수증 신청하는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시 결제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결제화면으로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670941" y="111787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0DE8F-85F3-74AB-60AB-E031920884B6}"/>
              </a:ext>
            </a:extLst>
          </p:cNvPr>
          <p:cNvSpPr/>
          <p:nvPr/>
        </p:nvSpPr>
        <p:spPr>
          <a:xfrm>
            <a:off x="670941" y="146379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A1FAE-9D33-2E3D-4831-5A5933F3258F}"/>
              </a:ext>
            </a:extLst>
          </p:cNvPr>
          <p:cNvSpPr/>
          <p:nvPr/>
        </p:nvSpPr>
        <p:spPr>
          <a:xfrm>
            <a:off x="759718" y="1836870"/>
            <a:ext cx="4123000" cy="34592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체크인시 필요한 정보입니다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753C4D-AA66-FE38-54DD-1FFF53FC59D8}"/>
              </a:ext>
            </a:extLst>
          </p:cNvPr>
          <p:cNvCxnSpPr>
            <a:cxnSpLocks/>
          </p:cNvCxnSpPr>
          <p:nvPr/>
        </p:nvCxnSpPr>
        <p:spPr>
          <a:xfrm>
            <a:off x="569086" y="2900595"/>
            <a:ext cx="458301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C4DD90-7790-A8CC-F867-D3F51EF04AD8}"/>
              </a:ext>
            </a:extLst>
          </p:cNvPr>
          <p:cNvSpPr/>
          <p:nvPr/>
        </p:nvSpPr>
        <p:spPr>
          <a:xfrm>
            <a:off x="641730" y="295677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할인 수단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6407FB-83A7-C93B-14AD-3D49BE056B7A}"/>
              </a:ext>
            </a:extLst>
          </p:cNvPr>
          <p:cNvSpPr/>
          <p:nvPr/>
        </p:nvSpPr>
        <p:spPr>
          <a:xfrm>
            <a:off x="685089" y="4237800"/>
            <a:ext cx="1438680" cy="266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사용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2,000P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89B818-D724-EE11-B872-037276F13934}"/>
              </a:ext>
            </a:extLst>
          </p:cNvPr>
          <p:cNvSpPr/>
          <p:nvPr/>
        </p:nvSpPr>
        <p:spPr>
          <a:xfrm>
            <a:off x="3364637" y="4311447"/>
            <a:ext cx="1518081" cy="22913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72960C7-77C5-5C3A-CE06-04D53BAD0F8A}"/>
              </a:ext>
            </a:extLst>
          </p:cNvPr>
          <p:cNvCxnSpPr>
            <a:cxnSpLocks/>
          </p:cNvCxnSpPr>
          <p:nvPr/>
        </p:nvCxnSpPr>
        <p:spPr>
          <a:xfrm>
            <a:off x="569085" y="4606491"/>
            <a:ext cx="45830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436BE40-E34E-3F09-3CC4-B7149153CF86}"/>
              </a:ext>
            </a:extLst>
          </p:cNvPr>
          <p:cNvSpPr/>
          <p:nvPr/>
        </p:nvSpPr>
        <p:spPr>
          <a:xfrm>
            <a:off x="1016569" y="5544067"/>
            <a:ext cx="3378452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숙소이용규칙 및 취소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환불규정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FA145B82-FBB7-8FD9-AC9D-63462BDDB8A9}"/>
              </a:ext>
            </a:extLst>
          </p:cNvPr>
          <p:cNvSpPr/>
          <p:nvPr/>
        </p:nvSpPr>
        <p:spPr>
          <a:xfrm>
            <a:off x="759718" y="5586706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74F7E4-B1DE-AB4C-2489-787FE0D7D34B}"/>
              </a:ext>
            </a:extLst>
          </p:cNvPr>
          <p:cNvSpPr/>
          <p:nvPr/>
        </p:nvSpPr>
        <p:spPr>
          <a:xfrm>
            <a:off x="1036233" y="5815785"/>
            <a:ext cx="2808181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6B3392-C51B-72F2-5478-13E0AE09B0C2}"/>
              </a:ext>
            </a:extLst>
          </p:cNvPr>
          <p:cNvSpPr/>
          <p:nvPr/>
        </p:nvSpPr>
        <p:spPr>
          <a:xfrm>
            <a:off x="759718" y="5858424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B5F8D78-CC68-E758-F446-628B4261FA6F}"/>
              </a:ext>
            </a:extLst>
          </p:cNvPr>
          <p:cNvSpPr/>
          <p:nvPr/>
        </p:nvSpPr>
        <p:spPr>
          <a:xfrm>
            <a:off x="1036233" y="6086249"/>
            <a:ext cx="2808181" cy="2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제공 동의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9CE2E3C-0E36-495D-70E6-0D9B5078B51A}"/>
              </a:ext>
            </a:extLst>
          </p:cNvPr>
          <p:cNvSpPr/>
          <p:nvPr/>
        </p:nvSpPr>
        <p:spPr>
          <a:xfrm>
            <a:off x="754457" y="6131022"/>
            <a:ext cx="158527" cy="17737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4AD9D4-3D15-3AF5-A523-538587E60D11}"/>
              </a:ext>
            </a:extLst>
          </p:cNvPr>
          <p:cNvSpPr/>
          <p:nvPr/>
        </p:nvSpPr>
        <p:spPr>
          <a:xfrm>
            <a:off x="5220926" y="1430274"/>
            <a:ext cx="3482341" cy="43338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숙소이름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pPr algn="l"/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객실타입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02.16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18:00</a:t>
            </a:r>
          </a:p>
          <a:p>
            <a:pPr algn="l"/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02.17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객실가는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세금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봉사료가 포함된 금액입니다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결제완료 후 예약자 이름으로 바로 체크인 하시면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됩니다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B71D4-3399-4752-63EA-D2CE30300F47}"/>
              </a:ext>
            </a:extLst>
          </p:cNvPr>
          <p:cNvSpPr/>
          <p:nvPr/>
        </p:nvSpPr>
        <p:spPr>
          <a:xfrm>
            <a:off x="5219954" y="5158509"/>
            <a:ext cx="3461186" cy="605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BE47FA-60E4-6C2B-5645-4F6A83AD0344}"/>
              </a:ext>
            </a:extLst>
          </p:cNvPr>
          <p:cNvSpPr/>
          <p:nvPr/>
        </p:nvSpPr>
        <p:spPr>
          <a:xfrm>
            <a:off x="329746" y="185648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9CE1EA-0055-CCF6-16AB-A783748354DE}"/>
              </a:ext>
            </a:extLst>
          </p:cNvPr>
          <p:cNvSpPr txBox="1"/>
          <p:nvPr/>
        </p:nvSpPr>
        <p:spPr>
          <a:xfrm>
            <a:off x="302953" y="18103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C69FC61-515E-E2FE-8CD2-A66BAA38F49F}"/>
              </a:ext>
            </a:extLst>
          </p:cNvPr>
          <p:cNvSpPr/>
          <p:nvPr/>
        </p:nvSpPr>
        <p:spPr>
          <a:xfrm>
            <a:off x="333105" y="25312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4F2297-48FF-73F9-D0AC-FB3135BC98C5}"/>
              </a:ext>
            </a:extLst>
          </p:cNvPr>
          <p:cNvSpPr txBox="1"/>
          <p:nvPr/>
        </p:nvSpPr>
        <p:spPr>
          <a:xfrm>
            <a:off x="306312" y="24850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9A5819-3E73-D128-FE71-D2B2192053A7}"/>
              </a:ext>
            </a:extLst>
          </p:cNvPr>
          <p:cNvSpPr/>
          <p:nvPr/>
        </p:nvSpPr>
        <p:spPr>
          <a:xfrm>
            <a:off x="356539" y="37738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6CD588-6A2B-4512-BCCA-418A065B8263}"/>
              </a:ext>
            </a:extLst>
          </p:cNvPr>
          <p:cNvSpPr txBox="1"/>
          <p:nvPr/>
        </p:nvSpPr>
        <p:spPr>
          <a:xfrm>
            <a:off x="329746" y="37276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321E0C2-AEF3-BBAC-B62D-C552889B64A4}"/>
              </a:ext>
            </a:extLst>
          </p:cNvPr>
          <p:cNvSpPr/>
          <p:nvPr/>
        </p:nvSpPr>
        <p:spPr>
          <a:xfrm>
            <a:off x="361841" y="42878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83ED44-2ED9-2A54-02EB-4E683C420306}"/>
              </a:ext>
            </a:extLst>
          </p:cNvPr>
          <p:cNvSpPr txBox="1"/>
          <p:nvPr/>
        </p:nvSpPr>
        <p:spPr>
          <a:xfrm>
            <a:off x="335048" y="42416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45D6374-92C3-4069-9373-274AB53E6876}"/>
              </a:ext>
            </a:extLst>
          </p:cNvPr>
          <p:cNvSpPr/>
          <p:nvPr/>
        </p:nvSpPr>
        <p:spPr>
          <a:xfrm>
            <a:off x="328401" y="49289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7978C1-79A4-D62C-FDD0-536BE7760632}"/>
              </a:ext>
            </a:extLst>
          </p:cNvPr>
          <p:cNvSpPr txBox="1"/>
          <p:nvPr/>
        </p:nvSpPr>
        <p:spPr>
          <a:xfrm>
            <a:off x="301608" y="48827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A5BEA47-4F1A-11B4-7B2B-1DAE9490F26D}"/>
              </a:ext>
            </a:extLst>
          </p:cNvPr>
          <p:cNvSpPr/>
          <p:nvPr/>
        </p:nvSpPr>
        <p:spPr>
          <a:xfrm>
            <a:off x="326481" y="53012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18DFCE-487D-677B-A2A6-0BD38F814934}"/>
              </a:ext>
            </a:extLst>
          </p:cNvPr>
          <p:cNvSpPr txBox="1"/>
          <p:nvPr/>
        </p:nvSpPr>
        <p:spPr>
          <a:xfrm>
            <a:off x="299688" y="52550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FC53348-633F-3E38-09CD-CFC20A4A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954" y="5947113"/>
            <a:ext cx="2763935" cy="70019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16254845-FC51-A8DF-18BA-4E2E1F039CC4}"/>
              </a:ext>
            </a:extLst>
          </p:cNvPr>
          <p:cNvCxnSpPr>
            <a:cxnSpLocks/>
          </p:cNvCxnSpPr>
          <p:nvPr/>
        </p:nvCxnSpPr>
        <p:spPr>
          <a:xfrm>
            <a:off x="2418249" y="5071495"/>
            <a:ext cx="2801219" cy="1306758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4EA144DC-1392-5CFB-D0BB-3F85FD9A7EBC}"/>
              </a:ext>
            </a:extLst>
          </p:cNvPr>
          <p:cNvSpPr/>
          <p:nvPr/>
        </p:nvSpPr>
        <p:spPr>
          <a:xfrm>
            <a:off x="4814849" y="512816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E595AF-7A23-D72C-E2C0-97566234E129}"/>
              </a:ext>
            </a:extLst>
          </p:cNvPr>
          <p:cNvSpPr txBox="1"/>
          <p:nvPr/>
        </p:nvSpPr>
        <p:spPr>
          <a:xfrm>
            <a:off x="4788056" y="508200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CD33E0-8ABB-A94A-7E46-56F58D90DE29}"/>
              </a:ext>
            </a:extLst>
          </p:cNvPr>
          <p:cNvSpPr/>
          <p:nvPr/>
        </p:nvSpPr>
        <p:spPr>
          <a:xfrm>
            <a:off x="672839" y="3773380"/>
            <a:ext cx="1453801" cy="266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쿠폰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95171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38736"/>
              </p:ext>
            </p:extLst>
          </p:nvPr>
        </p:nvGraphicFramePr>
        <p:xfrm>
          <a:off x="-10391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/product/reservation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reuslt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http://localhost:8080/lemo/product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reservation/result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결과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39389"/>
              </p:ext>
            </p:extLst>
          </p:nvPr>
        </p:nvGraphicFramePr>
        <p:xfrm>
          <a:off x="8911372" y="1007914"/>
          <a:ext cx="3221396" cy="5752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01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내역 확인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내역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0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75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945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36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3129010" y="1029382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0DE8F-85F3-74AB-60AB-E031920884B6}"/>
              </a:ext>
            </a:extLst>
          </p:cNvPr>
          <p:cNvSpPr/>
          <p:nvPr/>
        </p:nvSpPr>
        <p:spPr>
          <a:xfrm>
            <a:off x="3129009" y="1152318"/>
            <a:ext cx="3134143" cy="558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010-1234-1234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2023.02.16 15:00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2023.02.17 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10002321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미만 청소년은 보호자 동반 시 투숙이 가능합니다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 및 환불이 불가한 상품입니다</a:t>
            </a:r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 후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이내에는 무료취소 가능합니다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 이내라도 체크인 시간 경과시는 취소불가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A73D0B-313F-18FB-BD67-040BBB188DC3}"/>
              </a:ext>
            </a:extLst>
          </p:cNvPr>
          <p:cNvSpPr/>
          <p:nvPr/>
        </p:nvSpPr>
        <p:spPr>
          <a:xfrm>
            <a:off x="3220544" y="6392419"/>
            <a:ext cx="2875456" cy="2649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확인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15CA7C-E0F4-5B2D-F8AF-7D31BDFD7F75}"/>
              </a:ext>
            </a:extLst>
          </p:cNvPr>
          <p:cNvSpPr/>
          <p:nvPr/>
        </p:nvSpPr>
        <p:spPr>
          <a:xfrm>
            <a:off x="2867992" y="636664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AB5F5-F060-8E11-CCF6-4A0EA7321CF6}"/>
              </a:ext>
            </a:extLst>
          </p:cNvPr>
          <p:cNvSpPr txBox="1"/>
          <p:nvPr/>
        </p:nvSpPr>
        <p:spPr>
          <a:xfrm>
            <a:off x="2841199" y="632048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90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2614246" y="2967335"/>
            <a:ext cx="696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</a:t>
            </a:r>
            <a:r>
              <a:rPr lang="en-US" altLang="ko-KR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일반회원</a:t>
            </a:r>
            <a:r>
              <a:rPr lang="en-US" altLang="ko-KR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4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63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09184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http://localhost:8080/lemo/my/reservation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 내역페이지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44240"/>
              </p:ext>
            </p:extLst>
          </p:nvPr>
        </p:nvGraphicFramePr>
        <p:xfrm>
          <a:off x="8911372" y="1007913"/>
          <a:ext cx="3221396" cy="576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28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46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46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sidebar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리스트의 항목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각 해당 링크로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378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 리스트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숙소의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예약내역 상세페이지로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207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이용완료일 경우 여행일기 작성가능 버튼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작성이 완료되면 일기작성완료로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비활성화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D067228-CA99-C21D-E10D-D0E0D45988A3}"/>
              </a:ext>
            </a:extLst>
          </p:cNvPr>
          <p:cNvSpPr/>
          <p:nvPr/>
        </p:nvSpPr>
        <p:spPr>
          <a:xfrm>
            <a:off x="2347184" y="158761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</a:t>
            </a:r>
          </a:p>
        </p:txBody>
      </p:sp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92FB2D-2FB3-269E-BEA6-EA59D98134FD}"/>
              </a:ext>
            </a:extLst>
          </p:cNvPr>
          <p:cNvSpPr/>
          <p:nvPr/>
        </p:nvSpPr>
        <p:spPr>
          <a:xfrm>
            <a:off x="2365750" y="2045291"/>
            <a:ext cx="5981838" cy="1665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F2FC4D-F8E5-96D6-8A7E-30326C4554B6}"/>
              </a:ext>
            </a:extLst>
          </p:cNvPr>
          <p:cNvSpPr/>
          <p:nvPr/>
        </p:nvSpPr>
        <p:spPr>
          <a:xfrm>
            <a:off x="2416800" y="2116138"/>
            <a:ext cx="982708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5CD46-5771-44EC-CC14-A0A859E51D3A}"/>
              </a:ext>
            </a:extLst>
          </p:cNvPr>
          <p:cNvCxnSpPr>
            <a:cxnSpLocks/>
          </p:cNvCxnSpPr>
          <p:nvPr/>
        </p:nvCxnSpPr>
        <p:spPr>
          <a:xfrm flipV="1">
            <a:off x="2439560" y="2116139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6C85D2-9E03-5645-A118-490E26B54F29}"/>
              </a:ext>
            </a:extLst>
          </p:cNvPr>
          <p:cNvCxnSpPr>
            <a:cxnSpLocks/>
          </p:cNvCxnSpPr>
          <p:nvPr/>
        </p:nvCxnSpPr>
        <p:spPr>
          <a:xfrm flipH="1" flipV="1">
            <a:off x="2439560" y="2116139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48B96-3D3A-A072-AF09-3E50601673A7}"/>
              </a:ext>
            </a:extLst>
          </p:cNvPr>
          <p:cNvSpPr/>
          <p:nvPr/>
        </p:nvSpPr>
        <p:spPr>
          <a:xfrm>
            <a:off x="3467585" y="2116139"/>
            <a:ext cx="4785611" cy="1506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2022.06.29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 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D787A-F20B-E6A5-0A0D-73DCF36AFF96}"/>
              </a:ext>
            </a:extLst>
          </p:cNvPr>
          <p:cNvSpPr txBox="1"/>
          <p:nvPr/>
        </p:nvSpPr>
        <p:spPr>
          <a:xfrm>
            <a:off x="3481754" y="2411185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202312332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D3AB7E-5571-5A69-BB46-3100AC89C7D3}"/>
              </a:ext>
            </a:extLst>
          </p:cNvPr>
          <p:cNvSpPr txBox="1"/>
          <p:nvPr/>
        </p:nvSpPr>
        <p:spPr>
          <a:xfrm>
            <a:off x="3481754" y="2694212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32958-B8CF-0A43-4769-F2074037456A}"/>
              </a:ext>
            </a:extLst>
          </p:cNvPr>
          <p:cNvSpPr txBox="1"/>
          <p:nvPr/>
        </p:nvSpPr>
        <p:spPr>
          <a:xfrm>
            <a:off x="3481754" y="3022558"/>
            <a:ext cx="281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2022.07.27(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금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~ 2022.07.28(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토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| 1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박</a:t>
            </a:r>
            <a:endParaRPr lang="en-US" altLang="ko-KR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15:00 |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체크아웃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12:00 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0ECA46-78DB-47C4-51AA-810ED143FBD1}"/>
              </a:ext>
            </a:extLst>
          </p:cNvPr>
          <p:cNvSpPr/>
          <p:nvPr/>
        </p:nvSpPr>
        <p:spPr>
          <a:xfrm>
            <a:off x="2365750" y="3793220"/>
            <a:ext cx="5981838" cy="16653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F78B10-212F-73A7-3B3D-418D2DE66DDE}"/>
              </a:ext>
            </a:extLst>
          </p:cNvPr>
          <p:cNvSpPr/>
          <p:nvPr/>
        </p:nvSpPr>
        <p:spPr>
          <a:xfrm>
            <a:off x="2416800" y="3864067"/>
            <a:ext cx="982708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13A82D-0E6A-B683-308C-179831F3B94D}"/>
              </a:ext>
            </a:extLst>
          </p:cNvPr>
          <p:cNvCxnSpPr>
            <a:cxnSpLocks/>
          </p:cNvCxnSpPr>
          <p:nvPr/>
        </p:nvCxnSpPr>
        <p:spPr>
          <a:xfrm flipV="1">
            <a:off x="2439560" y="3864068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3A83AE-02EA-96F0-EEB0-ABB9F7EEA23D}"/>
              </a:ext>
            </a:extLst>
          </p:cNvPr>
          <p:cNvCxnSpPr>
            <a:cxnSpLocks/>
          </p:cNvCxnSpPr>
          <p:nvPr/>
        </p:nvCxnSpPr>
        <p:spPr>
          <a:xfrm flipH="1" flipV="1">
            <a:off x="2439560" y="3864068"/>
            <a:ext cx="957085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0E01FF-47F2-6726-12DD-0A9C2A5D6815}"/>
              </a:ext>
            </a:extLst>
          </p:cNvPr>
          <p:cNvSpPr/>
          <p:nvPr/>
        </p:nvSpPr>
        <p:spPr>
          <a:xfrm>
            <a:off x="3467585" y="3864068"/>
            <a:ext cx="4785611" cy="1506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2022.05.21 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                                              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       </a:t>
            </a: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BFD06-6CEE-57B5-1DBB-AB8992F13960}"/>
              </a:ext>
            </a:extLst>
          </p:cNvPr>
          <p:cNvSpPr txBox="1"/>
          <p:nvPr/>
        </p:nvSpPr>
        <p:spPr>
          <a:xfrm>
            <a:off x="3481754" y="4159114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202312322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C7B9C2-D8DE-D892-A107-3B36D53A08CB}"/>
              </a:ext>
            </a:extLst>
          </p:cNvPr>
          <p:cNvSpPr txBox="1"/>
          <p:nvPr/>
        </p:nvSpPr>
        <p:spPr>
          <a:xfrm>
            <a:off x="3481754" y="4442141"/>
            <a:ext cx="2448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상태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1F9B4-CE13-0E2A-67A3-C7184127A204}"/>
              </a:ext>
            </a:extLst>
          </p:cNvPr>
          <p:cNvSpPr txBox="1"/>
          <p:nvPr/>
        </p:nvSpPr>
        <p:spPr>
          <a:xfrm>
            <a:off x="3481754" y="4770487"/>
            <a:ext cx="2811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2022.05.23(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금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~ 2022.05.25(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토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 | 2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박</a:t>
            </a:r>
            <a:endParaRPr lang="en-US" altLang="ko-KR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pPr algn="l"/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체크인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15:00 | </a:t>
            </a:r>
            <a:r>
              <a:rPr lang="ko-KR" altLang="en-US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체크아웃 </a:t>
            </a:r>
            <a:r>
              <a:rPr lang="en-US" altLang="ko-KR" sz="12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12:00 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58260" y="1042599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007D62-368A-6965-D30B-B39E03A8CE24}"/>
              </a:ext>
            </a:extLst>
          </p:cNvPr>
          <p:cNvSpPr/>
          <p:nvPr/>
        </p:nvSpPr>
        <p:spPr>
          <a:xfrm>
            <a:off x="207531" y="163029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B40FF1-AA7A-D877-D7FB-790A4C85E311}"/>
              </a:ext>
            </a:extLst>
          </p:cNvPr>
          <p:cNvSpPr txBox="1"/>
          <p:nvPr/>
        </p:nvSpPr>
        <p:spPr>
          <a:xfrm>
            <a:off x="180738" y="158413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7FE75F2-C46E-9015-8A1D-3C278AC20E84}"/>
              </a:ext>
            </a:extLst>
          </p:cNvPr>
          <p:cNvSpPr/>
          <p:nvPr/>
        </p:nvSpPr>
        <p:spPr>
          <a:xfrm>
            <a:off x="2370126" y="145958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B14739-02DA-73F6-B2D8-350AFBAA3CE0}"/>
              </a:ext>
            </a:extLst>
          </p:cNvPr>
          <p:cNvSpPr txBox="1"/>
          <p:nvPr/>
        </p:nvSpPr>
        <p:spPr>
          <a:xfrm>
            <a:off x="2343333" y="141342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64BD-69B2-9C16-5E1B-0009B1DF7D92}"/>
              </a:ext>
            </a:extLst>
          </p:cNvPr>
          <p:cNvSpPr/>
          <p:nvPr/>
        </p:nvSpPr>
        <p:spPr>
          <a:xfrm>
            <a:off x="3615728" y="6237836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D717E2B-098F-C475-F22F-05596D2054E5}"/>
              </a:ext>
            </a:extLst>
          </p:cNvPr>
          <p:cNvSpPr/>
          <p:nvPr/>
        </p:nvSpPr>
        <p:spPr>
          <a:xfrm>
            <a:off x="3783798" y="61147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4A6871-E3C5-F541-A645-51288DBA31EB}"/>
              </a:ext>
            </a:extLst>
          </p:cNvPr>
          <p:cNvSpPr txBox="1"/>
          <p:nvPr/>
        </p:nvSpPr>
        <p:spPr>
          <a:xfrm>
            <a:off x="3757005" y="606855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D42DAEDF-DB32-35D8-EDF5-AB896B41CC7F}"/>
              </a:ext>
            </a:extLst>
          </p:cNvPr>
          <p:cNvSpPr/>
          <p:nvPr/>
        </p:nvSpPr>
        <p:spPr>
          <a:xfrm>
            <a:off x="5110630" y="555853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FE111828-C77E-500F-2D68-984B98379813}"/>
              </a:ext>
            </a:extLst>
          </p:cNvPr>
          <p:cNvSpPr/>
          <p:nvPr/>
        </p:nvSpPr>
        <p:spPr>
          <a:xfrm>
            <a:off x="5117114" y="577327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6BC266A-CC58-96A0-1D61-C4CFC84AB62E}"/>
              </a:ext>
            </a:extLst>
          </p:cNvPr>
          <p:cNvSpPr/>
          <p:nvPr/>
        </p:nvSpPr>
        <p:spPr>
          <a:xfrm>
            <a:off x="5124040" y="5977750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4CB845-FCC6-EBFA-3A0D-A6E08C2A0DF5}"/>
              </a:ext>
            </a:extLst>
          </p:cNvPr>
          <p:cNvCxnSpPr>
            <a:cxnSpLocks/>
          </p:cNvCxnSpPr>
          <p:nvPr/>
        </p:nvCxnSpPr>
        <p:spPr>
          <a:xfrm>
            <a:off x="2321360" y="1921457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53">
            <a:extLst>
              <a:ext uri="{FF2B5EF4-FFF2-40B4-BE49-F238E27FC236}">
                <a16:creationId xmlns:a16="http://schemas.microsoft.com/office/drawing/2014/main" id="{C0B640C9-E9DB-7D94-55A2-18E1D27FE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65010"/>
              </p:ext>
            </p:extLst>
          </p:nvPr>
        </p:nvGraphicFramePr>
        <p:xfrm>
          <a:off x="-2261871" y="1813994"/>
          <a:ext cx="1928472" cy="267876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dirty="0"/>
                        <a:t> 질문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dirty="0"/>
                        <a:t>문의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내역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78132"/>
                  </a:ext>
                </a:extLst>
              </a:tr>
            </a:tbl>
          </a:graphicData>
        </a:graphic>
      </p:graphicFrame>
      <p:graphicFrame>
        <p:nvGraphicFramePr>
          <p:cNvPr id="15" name="표 53">
            <a:extLst>
              <a:ext uri="{FF2B5EF4-FFF2-40B4-BE49-F238E27FC236}">
                <a16:creationId xmlns:a16="http://schemas.microsoft.com/office/drawing/2014/main" id="{FE223FCE-55F6-58A5-122F-70F1EE2E0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66417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96170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344F64-9D75-A97F-F5EB-6F8D528A24B1}"/>
              </a:ext>
            </a:extLst>
          </p:cNvPr>
          <p:cNvSpPr/>
          <p:nvPr/>
        </p:nvSpPr>
        <p:spPr>
          <a:xfrm>
            <a:off x="6891249" y="3183259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여행일기작성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47C4FF7-2FD5-B4D3-F8FF-1AC434D7FEB4}"/>
              </a:ext>
            </a:extLst>
          </p:cNvPr>
          <p:cNvSpPr/>
          <p:nvPr/>
        </p:nvSpPr>
        <p:spPr>
          <a:xfrm>
            <a:off x="6891249" y="29080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A9344-1F6A-5CCB-25EC-28109D171DC1}"/>
              </a:ext>
            </a:extLst>
          </p:cNvPr>
          <p:cNvSpPr txBox="1"/>
          <p:nvPr/>
        </p:nvSpPr>
        <p:spPr>
          <a:xfrm>
            <a:off x="6864456" y="28618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0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16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/my/reservation/view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상세내역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http://localhost:8080/lemo/my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/reservation/view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 상세내역페이지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74218"/>
              </p:ext>
            </p:extLst>
          </p:nvPr>
        </p:nvGraphicFramePr>
        <p:xfrm>
          <a:off x="8911372" y="1007914"/>
          <a:ext cx="3221396" cy="574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 인쇄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상세내역을 인쇄하는 화면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519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예약취소를 다시 한번 확인후에 상품 예약 내역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007D62-368A-6965-D30B-B39E03A8CE24}"/>
              </a:ext>
            </a:extLst>
          </p:cNvPr>
          <p:cNvSpPr/>
          <p:nvPr/>
        </p:nvSpPr>
        <p:spPr>
          <a:xfrm>
            <a:off x="2581991" y="6219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B40FF1-AA7A-D877-D7FB-790A4C85E311}"/>
              </a:ext>
            </a:extLst>
          </p:cNvPr>
          <p:cNvSpPr txBox="1"/>
          <p:nvPr/>
        </p:nvSpPr>
        <p:spPr>
          <a:xfrm>
            <a:off x="2555198" y="617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5F1F7B-4FDC-9298-9A6C-09EF3B53CE35}"/>
              </a:ext>
            </a:extLst>
          </p:cNvPr>
          <p:cNvSpPr/>
          <p:nvPr/>
        </p:nvSpPr>
        <p:spPr>
          <a:xfrm>
            <a:off x="2851386" y="2040376"/>
            <a:ext cx="3134143" cy="4110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예약자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010-1234-1234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 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이비스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앰배서더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부산 해운대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레이트버드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-18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 체크인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스탠다드 더블 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1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2023.02.16 15:00</a:t>
            </a: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2023.02.17 12:00</a:t>
            </a:r>
          </a:p>
          <a:p>
            <a:pPr algn="l"/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 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10002321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결제 금액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(VAT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52,800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상세내역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22A63C-521F-3E0A-72EA-439E96492B5E}"/>
              </a:ext>
            </a:extLst>
          </p:cNvPr>
          <p:cNvSpPr/>
          <p:nvPr/>
        </p:nvSpPr>
        <p:spPr>
          <a:xfrm>
            <a:off x="2939191" y="6233916"/>
            <a:ext cx="1384235" cy="35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내역 인쇄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7BCD04-8270-51C1-0844-B16A25414C62}"/>
              </a:ext>
            </a:extLst>
          </p:cNvPr>
          <p:cNvSpPr/>
          <p:nvPr/>
        </p:nvSpPr>
        <p:spPr>
          <a:xfrm>
            <a:off x="4540630" y="6233916"/>
            <a:ext cx="1384235" cy="3563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예약취소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B6F5D6-7A64-28C9-6108-3A9492B3FFBF}"/>
              </a:ext>
            </a:extLst>
          </p:cNvPr>
          <p:cNvSpPr/>
          <p:nvPr/>
        </p:nvSpPr>
        <p:spPr>
          <a:xfrm>
            <a:off x="5960353" y="61688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1E5111-983E-D321-0429-0D626699964C}"/>
              </a:ext>
            </a:extLst>
          </p:cNvPr>
          <p:cNvSpPr txBox="1"/>
          <p:nvPr/>
        </p:nvSpPr>
        <p:spPr>
          <a:xfrm>
            <a:off x="5933560" y="61226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53">
            <a:extLst>
              <a:ext uri="{FF2B5EF4-FFF2-40B4-BE49-F238E27FC236}">
                <a16:creationId xmlns:a16="http://schemas.microsoft.com/office/drawing/2014/main" id="{8F1A6DC6-2D85-289B-AD01-A21DB27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88248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13892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998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/my/info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http://localhost:8080/lemo/my/info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70758"/>
              </p:ext>
            </p:extLst>
          </p:nvPr>
        </p:nvGraphicFramePr>
        <p:xfrm>
          <a:off x="8911372" y="1007915"/>
          <a:ext cx="3221396" cy="574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 이미지 설정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닉네임 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가능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미인증시 미인증으로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휴대폰 인증 화면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인증된 휴대폰 수정도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 여부를 다시 확인 후에 비밀번호 입력 후에 탈퇴 진행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8991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715803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정보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E80D9C-8693-B8F2-18B5-19E42263EDCB}"/>
              </a:ext>
            </a:extLst>
          </p:cNvPr>
          <p:cNvGrpSpPr/>
          <p:nvPr/>
        </p:nvGrpSpPr>
        <p:grpSpPr>
          <a:xfrm>
            <a:off x="2497646" y="2173163"/>
            <a:ext cx="520389" cy="515950"/>
            <a:chOff x="555936" y="3395366"/>
            <a:chExt cx="834714" cy="843257"/>
          </a:xfrm>
        </p:grpSpPr>
        <p:sp>
          <p:nvSpPr>
            <p:cNvPr id="6" name="Oval">
              <a:extLst>
                <a:ext uri="{FF2B5EF4-FFF2-40B4-BE49-F238E27FC236}">
                  <a16:creationId xmlns:a16="http://schemas.microsoft.com/office/drawing/2014/main" id="{9813C4C8-0E7C-F22C-6383-354EDC70E284}"/>
                </a:ext>
              </a:extLst>
            </p:cNvPr>
            <p:cNvSpPr>
              <a:spLocks/>
            </p:cNvSpPr>
            <p:nvPr/>
          </p:nvSpPr>
          <p:spPr>
            <a:xfrm>
              <a:off x="555936" y="3395366"/>
              <a:ext cx="834714" cy="843257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" name="User">
              <a:extLst>
                <a:ext uri="{FF2B5EF4-FFF2-40B4-BE49-F238E27FC236}">
                  <a16:creationId xmlns:a16="http://schemas.microsoft.com/office/drawing/2014/main" id="{BB8E0956-4E54-0F4F-9BC2-0C255713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83" y="3531843"/>
              <a:ext cx="496924" cy="487214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5F211A-FD86-0E9D-6DF9-BF60B8E86969}"/>
              </a:ext>
            </a:extLst>
          </p:cNvPr>
          <p:cNvSpPr/>
          <p:nvPr/>
        </p:nvSpPr>
        <p:spPr>
          <a:xfrm>
            <a:off x="2497645" y="2821009"/>
            <a:ext cx="1928471" cy="2980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Naver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회원으로 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38FA23-CD26-5432-89A8-0528B7CE9525}"/>
              </a:ext>
            </a:extLst>
          </p:cNvPr>
          <p:cNvSpPr/>
          <p:nvPr/>
        </p:nvSpPr>
        <p:spPr>
          <a:xfrm>
            <a:off x="2383345" y="3429000"/>
            <a:ext cx="2655185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닉네임                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제주살이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529B9-6CD7-38EC-1835-C9C5EFF05BBD}"/>
              </a:ext>
            </a:extLst>
          </p:cNvPr>
          <p:cNvSpPr/>
          <p:nvPr/>
        </p:nvSpPr>
        <p:spPr>
          <a:xfrm>
            <a:off x="4815585" y="3428584"/>
            <a:ext cx="772415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FBB6AE-D5A8-64EE-FFBA-E497A0D639F0}"/>
              </a:ext>
            </a:extLst>
          </p:cNvPr>
          <p:cNvSpPr/>
          <p:nvPr/>
        </p:nvSpPr>
        <p:spPr>
          <a:xfrm>
            <a:off x="2391151" y="4004718"/>
            <a:ext cx="2535412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               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미인증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F747FF-A702-0816-C04F-D2567D53927A}"/>
              </a:ext>
            </a:extLst>
          </p:cNvPr>
          <p:cNvSpPr/>
          <p:nvPr/>
        </p:nvSpPr>
        <p:spPr>
          <a:xfrm>
            <a:off x="4797990" y="4004302"/>
            <a:ext cx="772415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FA86B-E45C-7041-29FD-BCBB9023DA93}"/>
              </a:ext>
            </a:extLst>
          </p:cNvPr>
          <p:cNvSpPr/>
          <p:nvPr/>
        </p:nvSpPr>
        <p:spPr>
          <a:xfrm>
            <a:off x="2331450" y="4922783"/>
            <a:ext cx="5724149" cy="309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발자취를 이용하고 싶지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않으신가요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6E2DF1-5B7E-0994-F67D-D7C674987711}"/>
              </a:ext>
            </a:extLst>
          </p:cNvPr>
          <p:cNvSpPr/>
          <p:nvPr/>
        </p:nvSpPr>
        <p:spPr>
          <a:xfrm>
            <a:off x="6096000" y="4922783"/>
            <a:ext cx="1092200" cy="309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1563597-B764-5698-0F4D-935225D2496C}"/>
              </a:ext>
            </a:extLst>
          </p:cNvPr>
          <p:cNvSpPr/>
          <p:nvPr/>
        </p:nvSpPr>
        <p:spPr>
          <a:xfrm>
            <a:off x="3189938" y="230282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6ECBC1-0FFF-BDBA-9189-58D95DC092E7}"/>
              </a:ext>
            </a:extLst>
          </p:cNvPr>
          <p:cNvSpPr txBox="1"/>
          <p:nvPr/>
        </p:nvSpPr>
        <p:spPr>
          <a:xfrm>
            <a:off x="3163145" y="225666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369E992-9B80-4487-96E1-77CC9816FEDF}"/>
              </a:ext>
            </a:extLst>
          </p:cNvPr>
          <p:cNvSpPr/>
          <p:nvPr/>
        </p:nvSpPr>
        <p:spPr>
          <a:xfrm>
            <a:off x="5789216" y="343047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9E665A-E6C4-2212-3AD1-9586EE9F424D}"/>
              </a:ext>
            </a:extLst>
          </p:cNvPr>
          <p:cNvSpPr txBox="1"/>
          <p:nvPr/>
        </p:nvSpPr>
        <p:spPr>
          <a:xfrm>
            <a:off x="5762423" y="338431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BC29EA-A585-F571-E855-A518B812B725}"/>
              </a:ext>
            </a:extLst>
          </p:cNvPr>
          <p:cNvSpPr/>
          <p:nvPr/>
        </p:nvSpPr>
        <p:spPr>
          <a:xfrm>
            <a:off x="5789216" y="399281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DE0C0-8184-38BC-E9AE-B7F955A83F7B}"/>
              </a:ext>
            </a:extLst>
          </p:cNvPr>
          <p:cNvSpPr txBox="1"/>
          <p:nvPr/>
        </p:nvSpPr>
        <p:spPr>
          <a:xfrm>
            <a:off x="5762423" y="394666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30A86E-B9C5-08AC-D0B0-4A85A80FC8B4}"/>
              </a:ext>
            </a:extLst>
          </p:cNvPr>
          <p:cNvSpPr/>
          <p:nvPr/>
        </p:nvSpPr>
        <p:spPr>
          <a:xfrm>
            <a:off x="4616607" y="27467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48E73-C2D4-2835-674F-B1BF98A4FD9C}"/>
              </a:ext>
            </a:extLst>
          </p:cNvPr>
          <p:cNvSpPr txBox="1"/>
          <p:nvPr/>
        </p:nvSpPr>
        <p:spPr>
          <a:xfrm>
            <a:off x="4589814" y="27005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477F60-2380-F13B-E2F9-94372D1CB80C}"/>
              </a:ext>
            </a:extLst>
          </p:cNvPr>
          <p:cNvSpPr/>
          <p:nvPr/>
        </p:nvSpPr>
        <p:spPr>
          <a:xfrm>
            <a:off x="7350948" y="49402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E85FA-ACFA-0F29-D40F-AB1B0BC0990C}"/>
              </a:ext>
            </a:extLst>
          </p:cNvPr>
          <p:cNvSpPr txBox="1"/>
          <p:nvPr/>
        </p:nvSpPr>
        <p:spPr>
          <a:xfrm>
            <a:off x="7324155" y="48941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6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0405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/my/point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http://localhost:8080/lemo/my/point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포인트 표시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21584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125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9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1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포인트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 포인트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현재로부터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일안에 소멸 될 포인트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1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9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5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39985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2192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F6D559-307C-7EF0-AD52-0BC63EBC75B3}"/>
              </a:ext>
            </a:extLst>
          </p:cNvPr>
          <p:cNvSpPr/>
          <p:nvPr/>
        </p:nvSpPr>
        <p:spPr>
          <a:xfrm>
            <a:off x="2594479" y="2142768"/>
            <a:ext cx="5764319" cy="15366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E3D0CF-7D32-03E7-83C4-3EDD8CE8B1DC}"/>
              </a:ext>
            </a:extLst>
          </p:cNvPr>
          <p:cNvSpPr/>
          <p:nvPr/>
        </p:nvSpPr>
        <p:spPr>
          <a:xfrm>
            <a:off x="2621470" y="2440884"/>
            <a:ext cx="1231900" cy="47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포인트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0P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E7A3AA60-8E0B-58C8-0063-9FFBC836E6D8}"/>
              </a:ext>
            </a:extLst>
          </p:cNvPr>
          <p:cNvSpPr/>
          <p:nvPr/>
        </p:nvSpPr>
        <p:spPr>
          <a:xfrm>
            <a:off x="2621470" y="3814022"/>
            <a:ext cx="673100" cy="44692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A024F52-146D-C950-17BE-7062E8C9403F}"/>
              </a:ext>
            </a:extLst>
          </p:cNvPr>
          <p:cNvSpPr/>
          <p:nvPr/>
        </p:nvSpPr>
        <p:spPr>
          <a:xfrm>
            <a:off x="3401629" y="3814022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32846C62-9BCE-C571-C3F7-8996543C429D}"/>
              </a:ext>
            </a:extLst>
          </p:cNvPr>
          <p:cNvSpPr/>
          <p:nvPr/>
        </p:nvSpPr>
        <p:spPr>
          <a:xfrm>
            <a:off x="4181788" y="3814022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304F2CCB-1560-062B-9747-C9578748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4662"/>
              </p:ext>
            </p:extLst>
          </p:nvPr>
        </p:nvGraphicFramePr>
        <p:xfrm>
          <a:off x="2594479" y="4366721"/>
          <a:ext cx="5786040" cy="125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08">
                  <a:extLst>
                    <a:ext uri="{9D8B030D-6E8A-4147-A177-3AD203B41FA5}">
                      <a16:colId xmlns:a16="http://schemas.microsoft.com/office/drawing/2014/main" val="3628981158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64679823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710383405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184747888"/>
                    </a:ext>
                  </a:extLst>
                </a:gridCol>
                <a:gridCol w="1157208">
                  <a:extLst>
                    <a:ext uri="{9D8B030D-6E8A-4147-A177-3AD203B41FA5}">
                      <a16:colId xmlns:a16="http://schemas.microsoft.com/office/drawing/2014/main" val="1120583767"/>
                    </a:ext>
                  </a:extLst>
                </a:gridCol>
              </a:tblGrid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324218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2023-04-01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283462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662824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2023-04-01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34271"/>
                  </a:ext>
                </a:extLst>
              </a:tr>
            </a:tbl>
          </a:graphicData>
        </a:graphic>
      </p:graphicFrame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EA8FB9E-F2C7-3C0D-86DE-0A2ACF002109}"/>
              </a:ext>
            </a:extLst>
          </p:cNvPr>
          <p:cNvSpPr/>
          <p:nvPr/>
        </p:nvSpPr>
        <p:spPr>
          <a:xfrm>
            <a:off x="4961947" y="3847614"/>
            <a:ext cx="673100" cy="446929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69AE43-F76D-215D-EA5E-25D35B74FCD2}"/>
              </a:ext>
            </a:extLst>
          </p:cNvPr>
          <p:cNvSpPr/>
          <p:nvPr/>
        </p:nvSpPr>
        <p:spPr>
          <a:xfrm>
            <a:off x="37327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C7A336-54DA-0D93-D10F-096E76A3C5A6}"/>
              </a:ext>
            </a:extLst>
          </p:cNvPr>
          <p:cNvSpPr/>
          <p:nvPr/>
        </p:nvSpPr>
        <p:spPr>
          <a:xfrm>
            <a:off x="39008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5F2813-C7AB-B54D-544B-105E9B865C90}"/>
              </a:ext>
            </a:extLst>
          </p:cNvPr>
          <p:cNvSpPr txBox="1"/>
          <p:nvPr/>
        </p:nvSpPr>
        <p:spPr>
          <a:xfrm>
            <a:off x="38740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2BDF402-BA91-7BDF-9ECE-C88FA1F57CBD}"/>
              </a:ext>
            </a:extLst>
          </p:cNvPr>
          <p:cNvSpPr/>
          <p:nvPr/>
        </p:nvSpPr>
        <p:spPr>
          <a:xfrm>
            <a:off x="5227651" y="56982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C5998CD5-81CB-E283-7981-4F9294874C14}"/>
              </a:ext>
            </a:extLst>
          </p:cNvPr>
          <p:cNvSpPr/>
          <p:nvPr/>
        </p:nvSpPr>
        <p:spPr>
          <a:xfrm>
            <a:off x="5234135" y="591302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27DBBDE1-A541-1017-9DE8-4E192C23D820}"/>
              </a:ext>
            </a:extLst>
          </p:cNvPr>
          <p:cNvSpPr/>
          <p:nvPr/>
        </p:nvSpPr>
        <p:spPr>
          <a:xfrm>
            <a:off x="5228361" y="611749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60ED8-DDB3-86E7-9193-CD5EDAEFC251}"/>
              </a:ext>
            </a:extLst>
          </p:cNvPr>
          <p:cNvSpPr txBox="1"/>
          <p:nvPr/>
        </p:nvSpPr>
        <p:spPr>
          <a:xfrm>
            <a:off x="2729297" y="3298997"/>
            <a:ext cx="290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>
                <a:effectLst/>
                <a:latin typeface="Pretendard"/>
                <a:ea typeface="맑은 고딕" panose="020B0503020000020004" pitchFamily="50" charset="-127"/>
              </a:rPr>
              <a:t>30</a:t>
            </a:r>
            <a:r>
              <a:rPr lang="ko-KR" altLang="en-US" sz="1200" b="0" i="0" dirty="0">
                <a:effectLst/>
                <a:latin typeface="Pretendard"/>
                <a:ea typeface="맑은 고딕" panose="020B0503020000020004" pitchFamily="50" charset="-127"/>
              </a:rPr>
              <a:t>일 내</a:t>
            </a:r>
            <a:r>
              <a:rPr lang="ko-KR" altLang="en-US" sz="1400" b="1" i="0" dirty="0">
                <a:effectLst/>
                <a:latin typeface="Pretendard"/>
                <a:ea typeface="맑은 고딕" panose="020B0503020000020004" pitchFamily="50" charset="-127"/>
              </a:rPr>
              <a:t> </a:t>
            </a:r>
            <a:r>
              <a:rPr lang="en-US" altLang="ko-KR" sz="1400" b="1" i="0" dirty="0">
                <a:effectLst/>
                <a:latin typeface="Pretendard"/>
                <a:ea typeface="맑은 고딕" panose="020B0503020000020004" pitchFamily="50" charset="-127"/>
              </a:rPr>
              <a:t>0 P</a:t>
            </a:r>
            <a:r>
              <a:rPr lang="ko-KR" altLang="en-US" sz="1200" b="0" i="0" dirty="0">
                <a:effectLst/>
                <a:latin typeface="Pretendard"/>
                <a:ea typeface="맑은 고딕" panose="020B0503020000020004" pitchFamily="50" charset="-127"/>
              </a:rPr>
              <a:t>가 소멸될 예정이에요</a:t>
            </a:r>
            <a:r>
              <a:rPr lang="en-US" altLang="ko-KR" sz="1200" b="0" i="0" dirty="0"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8DFE588-6B73-F692-DAF4-45BD89D2271D}"/>
              </a:ext>
            </a:extLst>
          </p:cNvPr>
          <p:cNvSpPr/>
          <p:nvPr/>
        </p:nvSpPr>
        <p:spPr>
          <a:xfrm>
            <a:off x="3682541" y="268713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51075A-46A5-402C-D39A-E496C78FDD9A}"/>
              </a:ext>
            </a:extLst>
          </p:cNvPr>
          <p:cNvSpPr txBox="1"/>
          <p:nvPr/>
        </p:nvSpPr>
        <p:spPr>
          <a:xfrm>
            <a:off x="3655748" y="264097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E1EAD65-6480-90C3-6E24-20ABE2E439E7}"/>
              </a:ext>
            </a:extLst>
          </p:cNvPr>
          <p:cNvSpPr/>
          <p:nvPr/>
        </p:nvSpPr>
        <p:spPr>
          <a:xfrm>
            <a:off x="2481474" y="32192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4F7A38-9AF8-A1A8-2969-58F808AD37AE}"/>
              </a:ext>
            </a:extLst>
          </p:cNvPr>
          <p:cNvSpPr txBox="1"/>
          <p:nvPr/>
        </p:nvSpPr>
        <p:spPr>
          <a:xfrm>
            <a:off x="2454681" y="31730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592C2B-150D-EE5D-B5E1-F1142A13EE65}"/>
              </a:ext>
            </a:extLst>
          </p:cNvPr>
          <p:cNvSpPr/>
          <p:nvPr/>
        </p:nvSpPr>
        <p:spPr>
          <a:xfrm>
            <a:off x="2293262" y="3932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DB16FF-7EE2-C7DE-D2AE-13EA2C270101}"/>
              </a:ext>
            </a:extLst>
          </p:cNvPr>
          <p:cNvSpPr txBox="1"/>
          <p:nvPr/>
        </p:nvSpPr>
        <p:spPr>
          <a:xfrm>
            <a:off x="2266469" y="3885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63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43453"/>
              </p:ext>
            </p:extLst>
          </p:nvPr>
        </p:nvGraphicFramePr>
        <p:xfrm>
          <a:off x="622300" y="1111554"/>
          <a:ext cx="484400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1-1~1-2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비지니스회원가입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재설정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3-2~3-4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상품예약결과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예약 상세내역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4-8~4-9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79050"/>
              </p:ext>
            </p:extLst>
          </p:nvPr>
        </p:nvGraphicFramePr>
        <p:xfrm>
          <a:off x="6460951" y="1111554"/>
          <a:ext cx="484400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4-14~4-15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258370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5-9~5~10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6-4~6-5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6-6~6-7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6-9~6-10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173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/my/coupon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http://localhost:8080/lemo/my/coupon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 쿠폰 표시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29406"/>
              </p:ext>
            </p:extLst>
          </p:nvPr>
        </p:nvGraphicFramePr>
        <p:xfrm>
          <a:off x="8911372" y="1007915"/>
          <a:ext cx="3221396" cy="577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61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18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보유쿠폰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보유쿠폰 개수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4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 쿠폰순으로 정렬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만료임박순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 리스트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3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1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/>
          <p:cNvSpPr>
            <a:spLocks noEditPoints="1"/>
          </p:cNvSpPr>
          <p:nvPr/>
        </p:nvSpPr>
        <p:spPr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68" name="Check" descr="&lt;Tags&gt;&lt;SMARTRESIZEANCHORS&gt;None,None,Absolute,None&lt;/SMARTRESIZEANCHORS&gt;&lt;/Tags&gt;" hidden="1"/>
          <p:cNvSpPr>
            <a:spLocks noEditPoints="1"/>
          </p:cNvSpPr>
          <p:nvPr/>
        </p:nvSpPr>
        <p:spPr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dirty="0">
              <a:solidFill>
                <a:srgbClr val="5F5F5F"/>
              </a:solidFill>
              <a:latin typeface="Segoe UI"/>
              <a:ea typeface="맑은 고딕" panose="020B0503020000020004" pitchFamily="50" charset="-127"/>
              <a:cs typeface="Segoe UI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/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쿠폰함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47999" y="2007309"/>
            <a:ext cx="2026730" cy="479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보유쿠폰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327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008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4026" y="6208306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59787"/>
              </p:ext>
            </p:extLst>
          </p:nvPr>
        </p:nvGraphicFramePr>
        <p:xfrm>
          <a:off x="2457919" y="2630153"/>
          <a:ext cx="5922600" cy="135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쿠폰명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적용기준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원할인가능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~2023-04-01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축하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 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~2023-02-01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어린이날 기념 </a:t>
                      </a: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 할인 쿠폰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~2023-01-01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71923" y="2249554"/>
            <a:ext cx="1208596" cy="308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순서도: 연결자 8"/>
          <p:cNvSpPr/>
          <p:nvPr/>
        </p:nvSpPr>
        <p:spPr>
          <a:xfrm>
            <a:off x="5221435" y="457100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5215661" y="4775475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221435" y="500827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215661" y="5212751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59542" y="2115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2749" y="2069248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878618" y="206622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1825" y="202006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25755" y="243527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8962" y="2389111"/>
            <a:ext cx="33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7772"/>
              </p:ext>
            </p:extLst>
          </p:nvPr>
        </p:nvGraphicFramePr>
        <p:xfrm>
          <a:off x="-3427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/my/pick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http://localhost:8080/lemo/my/pick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99435"/>
              </p:ext>
            </p:extLst>
          </p:nvPr>
        </p:nvGraphicFramePr>
        <p:xfrm>
          <a:off x="8911372" y="1007916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0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75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7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찜한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 목록 가져오기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가져오기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39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542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45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EAF74A-5FE0-8823-3924-C593E923FD34}"/>
              </a:ext>
            </a:extLst>
          </p:cNvPr>
          <p:cNvSpPr/>
          <p:nvPr/>
        </p:nvSpPr>
        <p:spPr>
          <a:xfrm>
            <a:off x="2595999" y="2121834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74C063-ABC2-0785-BC4E-E26D98C1DBED}"/>
              </a:ext>
            </a:extLst>
          </p:cNvPr>
          <p:cNvSpPr/>
          <p:nvPr/>
        </p:nvSpPr>
        <p:spPr>
          <a:xfrm>
            <a:off x="2647049" y="2192682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029D58-F2A7-BAB0-E825-787049B3C552}"/>
              </a:ext>
            </a:extLst>
          </p:cNvPr>
          <p:cNvCxnSpPr>
            <a:cxnSpLocks/>
          </p:cNvCxnSpPr>
          <p:nvPr/>
        </p:nvCxnSpPr>
        <p:spPr>
          <a:xfrm flipV="1">
            <a:off x="2632879" y="2192682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0C23C1-7291-603E-BE06-82F1B1D306E8}"/>
              </a:ext>
            </a:extLst>
          </p:cNvPr>
          <p:cNvCxnSpPr>
            <a:cxnSpLocks/>
          </p:cNvCxnSpPr>
          <p:nvPr/>
        </p:nvCxnSpPr>
        <p:spPr>
          <a:xfrm flipH="1" flipV="1">
            <a:off x="2669809" y="2192682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3BFCAE-E5D8-175A-EEBD-A023298C01C9}"/>
              </a:ext>
            </a:extLst>
          </p:cNvPr>
          <p:cNvSpPr/>
          <p:nvPr/>
        </p:nvSpPr>
        <p:spPr>
          <a:xfrm>
            <a:off x="3762850" y="2192682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D7DED33-024C-DA5D-0042-A5D5559D0CB6}"/>
              </a:ext>
            </a:extLst>
          </p:cNvPr>
          <p:cNvGrpSpPr>
            <a:grpSpLocks/>
          </p:cNvGrpSpPr>
          <p:nvPr/>
        </p:nvGrpSpPr>
        <p:grpSpPr bwMode="auto">
          <a:xfrm>
            <a:off x="3834556" y="2638503"/>
            <a:ext cx="1128252" cy="184038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FA378462-0FB4-F3A9-A794-6024E1CEA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2E8F7E5C-907F-BBCD-9EFE-50352B74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0" name="Star 3">
              <a:extLst>
                <a:ext uri="{FF2B5EF4-FFF2-40B4-BE49-F238E27FC236}">
                  <a16:creationId xmlns:a16="http://schemas.microsoft.com/office/drawing/2014/main" id="{75DF9CCB-760A-3010-E490-97C3CF6AC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1" name="Star 2">
              <a:extLst>
                <a:ext uri="{FF2B5EF4-FFF2-40B4-BE49-F238E27FC236}">
                  <a16:creationId xmlns:a16="http://schemas.microsoft.com/office/drawing/2014/main" id="{C549D912-99A9-50C5-B323-7FC6DF15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2" name="Star 1">
              <a:extLst>
                <a:ext uri="{FF2B5EF4-FFF2-40B4-BE49-F238E27FC236}">
                  <a16:creationId xmlns:a16="http://schemas.microsoft.com/office/drawing/2014/main" id="{A46883A2-E18B-CDE3-18FE-87A57253B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9E2DA23-422E-B5E0-7130-59ED632E6A67}"/>
              </a:ext>
            </a:extLst>
          </p:cNvPr>
          <p:cNvSpPr txBox="1"/>
          <p:nvPr/>
        </p:nvSpPr>
        <p:spPr>
          <a:xfrm>
            <a:off x="6999329" y="3057609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B1C2E25-2F5F-F923-177D-2FB1AAFE27E5}"/>
              </a:ext>
            </a:extLst>
          </p:cNvPr>
          <p:cNvSpPr/>
          <p:nvPr/>
        </p:nvSpPr>
        <p:spPr>
          <a:xfrm>
            <a:off x="2590727" y="3548734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D77D246-26D1-D360-3D3A-87E4C1B6DB2E}"/>
              </a:ext>
            </a:extLst>
          </p:cNvPr>
          <p:cNvSpPr/>
          <p:nvPr/>
        </p:nvSpPr>
        <p:spPr>
          <a:xfrm>
            <a:off x="2641777" y="3619582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E0A7579-1170-83C6-7256-D3159B69A82D}"/>
              </a:ext>
            </a:extLst>
          </p:cNvPr>
          <p:cNvCxnSpPr>
            <a:cxnSpLocks/>
          </p:cNvCxnSpPr>
          <p:nvPr/>
        </p:nvCxnSpPr>
        <p:spPr>
          <a:xfrm flipV="1">
            <a:off x="2627607" y="3619582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082DAEC-2FD8-0A8D-1D4B-DC919D4F99D6}"/>
              </a:ext>
            </a:extLst>
          </p:cNvPr>
          <p:cNvCxnSpPr>
            <a:cxnSpLocks/>
          </p:cNvCxnSpPr>
          <p:nvPr/>
        </p:nvCxnSpPr>
        <p:spPr>
          <a:xfrm flipH="1" flipV="1">
            <a:off x="2664537" y="3619582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E88172-CE63-3A7B-3B63-9A7C61CF4E0C}"/>
              </a:ext>
            </a:extLst>
          </p:cNvPr>
          <p:cNvSpPr/>
          <p:nvPr/>
        </p:nvSpPr>
        <p:spPr>
          <a:xfrm>
            <a:off x="3757578" y="3619582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17C99BC1-862C-0C6E-F49C-7BC6402C43A5}"/>
              </a:ext>
            </a:extLst>
          </p:cNvPr>
          <p:cNvGrpSpPr>
            <a:grpSpLocks/>
          </p:cNvGrpSpPr>
          <p:nvPr/>
        </p:nvGrpSpPr>
        <p:grpSpPr bwMode="auto">
          <a:xfrm>
            <a:off x="3829284" y="4065403"/>
            <a:ext cx="1128252" cy="184038"/>
            <a:chOff x="508000" y="1397000"/>
            <a:chExt cx="869432" cy="144016"/>
          </a:xfrm>
        </p:grpSpPr>
        <p:sp>
          <p:nvSpPr>
            <p:cNvPr id="78" name="Star 5">
              <a:extLst>
                <a:ext uri="{FF2B5EF4-FFF2-40B4-BE49-F238E27FC236}">
                  <a16:creationId xmlns:a16="http://schemas.microsoft.com/office/drawing/2014/main" id="{12228BA4-43A5-9EF1-70CF-D6C439303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Star 4">
              <a:extLst>
                <a:ext uri="{FF2B5EF4-FFF2-40B4-BE49-F238E27FC236}">
                  <a16:creationId xmlns:a16="http://schemas.microsoft.com/office/drawing/2014/main" id="{251D9576-0C78-C802-D73F-C78B57F73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Star 3">
              <a:extLst>
                <a:ext uri="{FF2B5EF4-FFF2-40B4-BE49-F238E27FC236}">
                  <a16:creationId xmlns:a16="http://schemas.microsoft.com/office/drawing/2014/main" id="{ACDE5C82-66DA-FB4E-8D78-722B1A5B8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1" name="Star 2">
              <a:extLst>
                <a:ext uri="{FF2B5EF4-FFF2-40B4-BE49-F238E27FC236}">
                  <a16:creationId xmlns:a16="http://schemas.microsoft.com/office/drawing/2014/main" id="{D69AA7BB-D853-C95B-3B01-A6BC9E3FF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2" name="Star 1">
              <a:extLst>
                <a:ext uri="{FF2B5EF4-FFF2-40B4-BE49-F238E27FC236}">
                  <a16:creationId xmlns:a16="http://schemas.microsoft.com/office/drawing/2014/main" id="{AC4BF7C0-1899-B163-7173-4110E70A8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369F1BA-10B2-DCFB-33E7-F5C8696FF0CE}"/>
              </a:ext>
            </a:extLst>
          </p:cNvPr>
          <p:cNvSpPr txBox="1"/>
          <p:nvPr/>
        </p:nvSpPr>
        <p:spPr>
          <a:xfrm>
            <a:off x="6994057" y="4484509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5E70D7-8329-036E-23BB-49BC13300964}"/>
              </a:ext>
            </a:extLst>
          </p:cNvPr>
          <p:cNvSpPr/>
          <p:nvPr/>
        </p:nvSpPr>
        <p:spPr>
          <a:xfrm>
            <a:off x="2579434" y="4982888"/>
            <a:ext cx="5761280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863749C-FF45-9619-A8C8-1C6B38824F67}"/>
              </a:ext>
            </a:extLst>
          </p:cNvPr>
          <p:cNvSpPr/>
          <p:nvPr/>
        </p:nvSpPr>
        <p:spPr>
          <a:xfrm>
            <a:off x="2630484" y="5053736"/>
            <a:ext cx="1067348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20A175-2C5D-1345-909A-84B270C160A4}"/>
              </a:ext>
            </a:extLst>
          </p:cNvPr>
          <p:cNvCxnSpPr>
            <a:cxnSpLocks/>
          </p:cNvCxnSpPr>
          <p:nvPr/>
        </p:nvCxnSpPr>
        <p:spPr>
          <a:xfrm flipV="1">
            <a:off x="2616314" y="5053736"/>
            <a:ext cx="1079398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0622C14-2767-F1FE-B624-54C74F655F0A}"/>
              </a:ext>
            </a:extLst>
          </p:cNvPr>
          <p:cNvCxnSpPr>
            <a:cxnSpLocks/>
          </p:cNvCxnSpPr>
          <p:nvPr/>
        </p:nvCxnSpPr>
        <p:spPr>
          <a:xfrm flipH="1" flipV="1">
            <a:off x="2653244" y="5053736"/>
            <a:ext cx="1024390" cy="122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0ACC9A-AC54-365F-201A-197A6D04F52D}"/>
              </a:ext>
            </a:extLst>
          </p:cNvPr>
          <p:cNvSpPr/>
          <p:nvPr/>
        </p:nvSpPr>
        <p:spPr>
          <a:xfrm>
            <a:off x="3746285" y="5053736"/>
            <a:ext cx="4506610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(1,000)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FC2B9DD9-A4CD-EE6F-A7D9-E3068BCBF466}"/>
              </a:ext>
            </a:extLst>
          </p:cNvPr>
          <p:cNvGrpSpPr>
            <a:grpSpLocks/>
          </p:cNvGrpSpPr>
          <p:nvPr/>
        </p:nvGrpSpPr>
        <p:grpSpPr bwMode="auto">
          <a:xfrm>
            <a:off x="3817991" y="5499557"/>
            <a:ext cx="1128252" cy="184038"/>
            <a:chOff x="508000" y="1397000"/>
            <a:chExt cx="869432" cy="144016"/>
          </a:xfrm>
        </p:grpSpPr>
        <p:sp>
          <p:nvSpPr>
            <p:cNvPr id="90" name="Star 5">
              <a:extLst>
                <a:ext uri="{FF2B5EF4-FFF2-40B4-BE49-F238E27FC236}">
                  <a16:creationId xmlns:a16="http://schemas.microsoft.com/office/drawing/2014/main" id="{CE927084-7E46-8795-98F4-4749A10C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Star 4">
              <a:extLst>
                <a:ext uri="{FF2B5EF4-FFF2-40B4-BE49-F238E27FC236}">
                  <a16:creationId xmlns:a16="http://schemas.microsoft.com/office/drawing/2014/main" id="{6CAB1F2E-5AB5-4EF0-4859-E8E1B1CCC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Star 3">
              <a:extLst>
                <a:ext uri="{FF2B5EF4-FFF2-40B4-BE49-F238E27FC236}">
                  <a16:creationId xmlns:a16="http://schemas.microsoft.com/office/drawing/2014/main" id="{1795E938-51F4-6D80-0376-FA06B110F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tar 2">
              <a:extLst>
                <a:ext uri="{FF2B5EF4-FFF2-40B4-BE49-F238E27FC236}">
                  <a16:creationId xmlns:a16="http://schemas.microsoft.com/office/drawing/2014/main" id="{3BB869B8-2302-BF33-3B05-C33F12E0B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Star 1">
              <a:extLst>
                <a:ext uri="{FF2B5EF4-FFF2-40B4-BE49-F238E27FC236}">
                  <a16:creationId xmlns:a16="http://schemas.microsoft.com/office/drawing/2014/main" id="{ED42DD15-19C4-BD55-2422-FA35759A8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2415B3C-7AD0-8BD1-B307-9612E0F5373E}"/>
              </a:ext>
            </a:extLst>
          </p:cNvPr>
          <p:cNvSpPr txBox="1"/>
          <p:nvPr/>
        </p:nvSpPr>
        <p:spPr>
          <a:xfrm>
            <a:off x="6982764" y="5918663"/>
            <a:ext cx="13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객실</a:t>
            </a:r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E4AB317-308C-6E9D-2854-1BB851C7C084}"/>
              </a:ext>
            </a:extLst>
          </p:cNvPr>
          <p:cNvSpPr/>
          <p:nvPr/>
        </p:nvSpPr>
        <p:spPr>
          <a:xfrm>
            <a:off x="2320823" y="19343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F90A8B-83AA-CF94-A826-3BABE618E995}"/>
              </a:ext>
            </a:extLst>
          </p:cNvPr>
          <p:cNvSpPr txBox="1"/>
          <p:nvPr/>
        </p:nvSpPr>
        <p:spPr>
          <a:xfrm>
            <a:off x="2294030" y="18881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68F7D42-265C-ABEC-E5D2-49050069B7F9}"/>
              </a:ext>
            </a:extLst>
          </p:cNvPr>
          <p:cNvSpPr/>
          <p:nvPr/>
        </p:nvSpPr>
        <p:spPr>
          <a:xfrm>
            <a:off x="3895654" y="634723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689FA9A-A84B-0F33-C497-422533CD55EB}"/>
              </a:ext>
            </a:extLst>
          </p:cNvPr>
          <p:cNvSpPr/>
          <p:nvPr/>
        </p:nvSpPr>
        <p:spPr>
          <a:xfrm>
            <a:off x="3903005" y="63934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69D386-20B7-73DA-BF57-BFC9C77D1092}"/>
              </a:ext>
            </a:extLst>
          </p:cNvPr>
          <p:cNvSpPr txBox="1"/>
          <p:nvPr/>
        </p:nvSpPr>
        <p:spPr>
          <a:xfrm>
            <a:off x="3885540" y="634732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2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76608"/>
              </p:ext>
            </p:extLst>
          </p:nvPr>
        </p:nvGraphicFramePr>
        <p:xfrm>
          <a:off x="-3427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21612"/>
              </p:ext>
            </p:extLst>
          </p:nvPr>
        </p:nvGraphicFramePr>
        <p:xfrm>
          <a:off x="8911372" y="1007915"/>
          <a:ext cx="3221396" cy="577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04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80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6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596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기본은 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대표이미지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개수 표시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개수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 여부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숙소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560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숙소들을 지도 상에 전부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61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60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0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3282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45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69AE43-F76D-215D-EA5E-25D35B74FCD2}"/>
              </a:ext>
            </a:extLst>
          </p:cNvPr>
          <p:cNvSpPr/>
          <p:nvPr/>
        </p:nvSpPr>
        <p:spPr>
          <a:xfrm>
            <a:off x="27802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C7A336-54DA-0D93-D10F-096E76A3C5A6}"/>
              </a:ext>
            </a:extLst>
          </p:cNvPr>
          <p:cNvSpPr/>
          <p:nvPr/>
        </p:nvSpPr>
        <p:spPr>
          <a:xfrm>
            <a:off x="29483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5F2813-C7AB-B54D-544B-105E9B865C90}"/>
              </a:ext>
            </a:extLst>
          </p:cNvPr>
          <p:cNvSpPr txBox="1"/>
          <p:nvPr/>
        </p:nvSpPr>
        <p:spPr>
          <a:xfrm>
            <a:off x="29215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661090-780A-5C10-AD01-6C8589EB088A}"/>
              </a:ext>
            </a:extLst>
          </p:cNvPr>
          <p:cNvSpPr/>
          <p:nvPr/>
        </p:nvSpPr>
        <p:spPr>
          <a:xfrm>
            <a:off x="5152542" y="2057048"/>
            <a:ext cx="896285" cy="202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D55F1-C41F-F943-FC3B-CBAC01C899C3}"/>
              </a:ext>
            </a:extLst>
          </p:cNvPr>
          <p:cNvSpPr/>
          <p:nvPr/>
        </p:nvSpPr>
        <p:spPr>
          <a:xfrm>
            <a:off x="2293961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 지도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998659-7AA2-C87D-6FBA-DFEE7AA7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55" y="2390733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638B6B8-A31C-64A5-8D4D-3605DC2D2607}"/>
              </a:ext>
            </a:extLst>
          </p:cNvPr>
          <p:cNvSpPr/>
          <p:nvPr/>
        </p:nvSpPr>
        <p:spPr>
          <a:xfrm rot="10800000">
            <a:off x="8165200" y="4609441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31E2608-FF1F-AA7B-B6C9-091849E935CB}"/>
              </a:ext>
            </a:extLst>
          </p:cNvPr>
          <p:cNvSpPr/>
          <p:nvPr/>
        </p:nvSpPr>
        <p:spPr>
          <a:xfrm rot="10800000">
            <a:off x="6534857" y="4302596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12AF7FA4-8856-F1EF-59A9-31F9D0F9E88A}"/>
              </a:ext>
            </a:extLst>
          </p:cNvPr>
          <p:cNvSpPr/>
          <p:nvPr/>
        </p:nvSpPr>
        <p:spPr>
          <a:xfrm rot="10800000">
            <a:off x="6946364" y="5024729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482B4D-E914-944B-87AE-B967258D60DF}"/>
              </a:ext>
            </a:extLst>
          </p:cNvPr>
          <p:cNvSpPr/>
          <p:nvPr/>
        </p:nvSpPr>
        <p:spPr>
          <a:xfrm>
            <a:off x="2341199" y="2431088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FB1077-1B68-78EA-CFA9-59439BCC14EC}"/>
              </a:ext>
            </a:extLst>
          </p:cNvPr>
          <p:cNvSpPr/>
          <p:nvPr/>
        </p:nvSpPr>
        <p:spPr>
          <a:xfrm>
            <a:off x="2392248" y="2501936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48ADE-601C-58E2-B8B6-EAF675D3769F}"/>
              </a:ext>
            </a:extLst>
          </p:cNvPr>
          <p:cNvCxnSpPr>
            <a:cxnSpLocks/>
          </p:cNvCxnSpPr>
          <p:nvPr/>
        </p:nvCxnSpPr>
        <p:spPr>
          <a:xfrm flipV="1">
            <a:off x="237807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B4D367-FFC4-6BF8-67AE-91C6A6DBC979}"/>
              </a:ext>
            </a:extLst>
          </p:cNvPr>
          <p:cNvCxnSpPr>
            <a:cxnSpLocks/>
          </p:cNvCxnSpPr>
          <p:nvPr/>
        </p:nvCxnSpPr>
        <p:spPr>
          <a:xfrm flipH="1" flipV="1">
            <a:off x="241500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4EF7D2-3612-8E6C-0D3E-30C3AFA788E8}"/>
              </a:ext>
            </a:extLst>
          </p:cNvPr>
          <p:cNvSpPr/>
          <p:nvPr/>
        </p:nvSpPr>
        <p:spPr>
          <a:xfrm>
            <a:off x="3443034" y="2501936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CCBD7FB0-E6C3-D695-1924-AE1D9470B782}"/>
              </a:ext>
            </a:extLst>
          </p:cNvPr>
          <p:cNvSpPr/>
          <p:nvPr/>
        </p:nvSpPr>
        <p:spPr>
          <a:xfrm>
            <a:off x="4141883" y="5924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7F58A383-F49F-2564-BF41-D3060817B670}"/>
              </a:ext>
            </a:extLst>
          </p:cNvPr>
          <p:cNvSpPr/>
          <p:nvPr/>
        </p:nvSpPr>
        <p:spPr>
          <a:xfrm>
            <a:off x="4138535" y="613948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878C4F-F1EA-863B-CB9A-E03B3EEA3E54}"/>
              </a:ext>
            </a:extLst>
          </p:cNvPr>
          <p:cNvSpPr/>
          <p:nvPr/>
        </p:nvSpPr>
        <p:spPr>
          <a:xfrm>
            <a:off x="2329053" y="3880647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BD7E5D-015B-3B8F-6B84-EAB736CC0841}"/>
              </a:ext>
            </a:extLst>
          </p:cNvPr>
          <p:cNvSpPr/>
          <p:nvPr/>
        </p:nvSpPr>
        <p:spPr>
          <a:xfrm>
            <a:off x="2380102" y="3951495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B5F1888-2EB5-2F4B-036F-03999FABA8E5}"/>
              </a:ext>
            </a:extLst>
          </p:cNvPr>
          <p:cNvCxnSpPr>
            <a:cxnSpLocks/>
          </p:cNvCxnSpPr>
          <p:nvPr/>
        </p:nvCxnSpPr>
        <p:spPr>
          <a:xfrm flipV="1">
            <a:off x="236593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6B364F2-E4F9-D86A-0428-6AA87DE5A599}"/>
              </a:ext>
            </a:extLst>
          </p:cNvPr>
          <p:cNvCxnSpPr>
            <a:cxnSpLocks/>
          </p:cNvCxnSpPr>
          <p:nvPr/>
        </p:nvCxnSpPr>
        <p:spPr>
          <a:xfrm flipH="1" flipV="1">
            <a:off x="240286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F483E8E-E5B9-9AF7-1A8E-9CB93EE42374}"/>
              </a:ext>
            </a:extLst>
          </p:cNvPr>
          <p:cNvSpPr/>
          <p:nvPr/>
        </p:nvSpPr>
        <p:spPr>
          <a:xfrm>
            <a:off x="3430888" y="3951495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친구들과 경주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2022-05-01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 북구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복현동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2C5775C6-37EC-3AB2-F76E-E3317773C2A7}"/>
              </a:ext>
            </a:extLst>
          </p:cNvPr>
          <p:cNvSpPr/>
          <p:nvPr/>
        </p:nvSpPr>
        <p:spPr>
          <a:xfrm>
            <a:off x="4141883" y="5670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2801E-8F24-14AF-332B-8236EAE633A6}"/>
              </a:ext>
            </a:extLst>
          </p:cNvPr>
          <p:cNvSpPr/>
          <p:nvPr/>
        </p:nvSpPr>
        <p:spPr>
          <a:xfrm>
            <a:off x="5321822" y="3323862"/>
            <a:ext cx="565965" cy="29667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CEC881D-00E8-AD1E-91A6-B56C8AB93FDB}"/>
              </a:ext>
            </a:extLst>
          </p:cNvPr>
          <p:cNvSpPr/>
          <p:nvPr/>
        </p:nvSpPr>
        <p:spPr>
          <a:xfrm>
            <a:off x="5249314" y="4784918"/>
            <a:ext cx="650652" cy="35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비공개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7EE43B9-25DB-D6E6-02A4-263F0FC6EFFC}"/>
              </a:ext>
            </a:extLst>
          </p:cNvPr>
          <p:cNvSpPr/>
          <p:nvPr/>
        </p:nvSpPr>
        <p:spPr>
          <a:xfrm>
            <a:off x="4776135" y="205229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E11114-9EF6-9564-5B53-BA7BF8A1DDFA}"/>
              </a:ext>
            </a:extLst>
          </p:cNvPr>
          <p:cNvSpPr txBox="1"/>
          <p:nvPr/>
        </p:nvSpPr>
        <p:spPr>
          <a:xfrm>
            <a:off x="4749342" y="200613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97DDA3-58A4-9F20-EF9C-7408358CCF99}"/>
              </a:ext>
            </a:extLst>
          </p:cNvPr>
          <p:cNvSpPr/>
          <p:nvPr/>
        </p:nvSpPr>
        <p:spPr>
          <a:xfrm>
            <a:off x="2170106" y="22052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F09F7D-6512-EB08-F89A-46103B7E372A}"/>
              </a:ext>
            </a:extLst>
          </p:cNvPr>
          <p:cNvSpPr txBox="1"/>
          <p:nvPr/>
        </p:nvSpPr>
        <p:spPr>
          <a:xfrm>
            <a:off x="2143313" y="21591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B7C9E8D-6298-61BC-B492-57BAAB229533}"/>
              </a:ext>
            </a:extLst>
          </p:cNvPr>
          <p:cNvSpPr/>
          <p:nvPr/>
        </p:nvSpPr>
        <p:spPr>
          <a:xfrm>
            <a:off x="8147621" y="24976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D5F5C5-CA02-9F62-38E7-75D2E0496A40}"/>
              </a:ext>
            </a:extLst>
          </p:cNvPr>
          <p:cNvSpPr txBox="1"/>
          <p:nvPr/>
        </p:nvSpPr>
        <p:spPr>
          <a:xfrm>
            <a:off x="8120828" y="24515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4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1209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793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30247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899475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68169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49491"/>
              </p:ext>
            </p:extLst>
          </p:nvPr>
        </p:nvGraphicFramePr>
        <p:xfrm>
          <a:off x="8911372" y="1007917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35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89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94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슬라이더 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63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여행일기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078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다시 한번 확인 후에 게시글을 삭제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후 리스트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89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8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♥ 로 변환 다시 한번 누르면 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좋아요수가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올라간다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0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33208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00524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D55F1-C41F-F943-FC3B-CBAC01C899C3}"/>
              </a:ext>
            </a:extLst>
          </p:cNvPr>
          <p:cNvSpPr/>
          <p:nvPr/>
        </p:nvSpPr>
        <p:spPr>
          <a:xfrm>
            <a:off x="2293960" y="2101967"/>
            <a:ext cx="6044672" cy="45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2022-05-23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             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OOO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E3A022-3ADE-3249-DA28-C1A30E2B5516}"/>
              </a:ext>
            </a:extLst>
          </p:cNvPr>
          <p:cNvSpPr/>
          <p:nvPr/>
        </p:nvSpPr>
        <p:spPr>
          <a:xfrm>
            <a:off x="4095919" y="2654827"/>
            <a:ext cx="2242630" cy="1823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02B17E-8F6D-6405-D5E6-0F95A837714B}"/>
              </a:ext>
            </a:extLst>
          </p:cNvPr>
          <p:cNvCxnSpPr>
            <a:cxnSpLocks/>
          </p:cNvCxnSpPr>
          <p:nvPr/>
        </p:nvCxnSpPr>
        <p:spPr>
          <a:xfrm flipV="1">
            <a:off x="4132102" y="2671650"/>
            <a:ext cx="2206447" cy="17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F7845-BEDF-7440-FC3A-284727FAD94A}"/>
              </a:ext>
            </a:extLst>
          </p:cNvPr>
          <p:cNvCxnSpPr>
            <a:cxnSpLocks/>
          </p:cNvCxnSpPr>
          <p:nvPr/>
        </p:nvCxnSpPr>
        <p:spPr>
          <a:xfrm>
            <a:off x="4133074" y="2671650"/>
            <a:ext cx="2216926" cy="179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91C34DAD-49BD-200C-3B92-5162DD2D64F5}"/>
              </a:ext>
            </a:extLst>
          </p:cNvPr>
          <p:cNvSpPr/>
          <p:nvPr/>
        </p:nvSpPr>
        <p:spPr>
          <a:xfrm>
            <a:off x="7014878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AB46C679-A312-1EC4-A0BF-28DD90484E01}"/>
              </a:ext>
            </a:extLst>
          </p:cNvPr>
          <p:cNvSpPr/>
          <p:nvPr/>
        </p:nvSpPr>
        <p:spPr>
          <a:xfrm rot="10800000">
            <a:off x="2756692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71292B-92C5-88E4-44D8-4EF7C190B118}"/>
              </a:ext>
            </a:extLst>
          </p:cNvPr>
          <p:cNvSpPr/>
          <p:nvPr/>
        </p:nvSpPr>
        <p:spPr>
          <a:xfrm>
            <a:off x="2321360" y="4725988"/>
            <a:ext cx="6059159" cy="1535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33D3EE-C5AC-7AD8-15FF-BF81DF09FF71}"/>
              </a:ext>
            </a:extLst>
          </p:cNvPr>
          <p:cNvSpPr/>
          <p:nvPr/>
        </p:nvSpPr>
        <p:spPr>
          <a:xfrm>
            <a:off x="7139790" y="6320168"/>
            <a:ext cx="598362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8917977-AF56-1309-0989-E84387A200CD}"/>
              </a:ext>
            </a:extLst>
          </p:cNvPr>
          <p:cNvSpPr/>
          <p:nvPr/>
        </p:nvSpPr>
        <p:spPr>
          <a:xfrm>
            <a:off x="7817765" y="6320168"/>
            <a:ext cx="520868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03DF18-3853-CED4-6E78-B24903695544}"/>
              </a:ext>
            </a:extLst>
          </p:cNvPr>
          <p:cNvSpPr/>
          <p:nvPr/>
        </p:nvSpPr>
        <p:spPr>
          <a:xfrm>
            <a:off x="6833600" y="4237070"/>
            <a:ext cx="121074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6D83704-7BFB-606B-E72F-614B0E78E8FC}"/>
              </a:ext>
            </a:extLst>
          </p:cNvPr>
          <p:cNvSpPr/>
          <p:nvPr/>
        </p:nvSpPr>
        <p:spPr>
          <a:xfrm>
            <a:off x="3751891" y="28641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6C030F-CD35-9C40-71A2-79858ABFBC5C}"/>
              </a:ext>
            </a:extLst>
          </p:cNvPr>
          <p:cNvSpPr txBox="1"/>
          <p:nvPr/>
        </p:nvSpPr>
        <p:spPr>
          <a:xfrm>
            <a:off x="3725098" y="28179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0591F13-8611-5229-29AE-C400785A1009}"/>
              </a:ext>
            </a:extLst>
          </p:cNvPr>
          <p:cNvSpPr/>
          <p:nvPr/>
        </p:nvSpPr>
        <p:spPr>
          <a:xfrm>
            <a:off x="7725673" y="59562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162327-3446-E9B4-F4C7-7A23E178C9E4}"/>
              </a:ext>
            </a:extLst>
          </p:cNvPr>
          <p:cNvSpPr txBox="1"/>
          <p:nvPr/>
        </p:nvSpPr>
        <p:spPr>
          <a:xfrm>
            <a:off x="7698880" y="591004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2DD83EE-0910-97A6-6D1C-03561B1476F3}"/>
              </a:ext>
            </a:extLst>
          </p:cNvPr>
          <p:cNvSpPr/>
          <p:nvPr/>
        </p:nvSpPr>
        <p:spPr>
          <a:xfrm>
            <a:off x="7080080" y="596553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6F4A2D-8313-6F57-0151-AA16B630D8E9}"/>
              </a:ext>
            </a:extLst>
          </p:cNvPr>
          <p:cNvSpPr txBox="1"/>
          <p:nvPr/>
        </p:nvSpPr>
        <p:spPr>
          <a:xfrm>
            <a:off x="7053287" y="591937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EDCA745-A78C-2850-5A98-64698510DE26}"/>
              </a:ext>
            </a:extLst>
          </p:cNvPr>
          <p:cNvSpPr/>
          <p:nvPr/>
        </p:nvSpPr>
        <p:spPr>
          <a:xfrm>
            <a:off x="6553607" y="43403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796949-4C29-F303-1E28-7A802942AC9C}"/>
              </a:ext>
            </a:extLst>
          </p:cNvPr>
          <p:cNvSpPr txBox="1"/>
          <p:nvPr/>
        </p:nvSpPr>
        <p:spPr>
          <a:xfrm>
            <a:off x="6526814" y="42941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41445E-167A-F68B-56AE-D619726B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31" y="4341368"/>
            <a:ext cx="331553" cy="3315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69A2D-58C4-704A-4B8C-8E2799434E70}"/>
              </a:ext>
            </a:extLst>
          </p:cNvPr>
          <p:cNvSpPr/>
          <p:nvPr/>
        </p:nvSpPr>
        <p:spPr>
          <a:xfrm>
            <a:off x="7893620" y="4356559"/>
            <a:ext cx="598833" cy="29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C89C28-A7A6-3EFD-8E23-5173A7DBD0F1}"/>
              </a:ext>
            </a:extLst>
          </p:cNvPr>
          <p:cNvSpPr/>
          <p:nvPr/>
        </p:nvSpPr>
        <p:spPr>
          <a:xfrm>
            <a:off x="8323763" y="41710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17631-A574-F35F-6E8B-15286ACD1A32}"/>
              </a:ext>
            </a:extLst>
          </p:cNvPr>
          <p:cNvSpPr txBox="1"/>
          <p:nvPr/>
        </p:nvSpPr>
        <p:spPr>
          <a:xfrm>
            <a:off x="8296970" y="41248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895CEE-C616-6978-1817-E4C557C653D6}"/>
              </a:ext>
            </a:extLst>
          </p:cNvPr>
          <p:cNvSpPr/>
          <p:nvPr/>
        </p:nvSpPr>
        <p:spPr>
          <a:xfrm>
            <a:off x="6172426" y="6321268"/>
            <a:ext cx="887751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42938BD-DA2F-638F-FFA3-FC78205B1EE5}"/>
              </a:ext>
            </a:extLst>
          </p:cNvPr>
          <p:cNvSpPr/>
          <p:nvPr/>
        </p:nvSpPr>
        <p:spPr>
          <a:xfrm>
            <a:off x="6100850" y="59861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64A0-9249-88F7-71A5-4B9CCE848C28}"/>
              </a:ext>
            </a:extLst>
          </p:cNvPr>
          <p:cNvSpPr txBox="1"/>
          <p:nvPr/>
        </p:nvSpPr>
        <p:spPr>
          <a:xfrm>
            <a:off x="6074057" y="59399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55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B5BF4-2877-BA03-442E-662EFC0DC783}"/>
              </a:ext>
            </a:extLst>
          </p:cNvPr>
          <p:cNvSpPr/>
          <p:nvPr/>
        </p:nvSpPr>
        <p:spPr>
          <a:xfrm>
            <a:off x="2370273" y="505433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댓글작성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40667C-80E1-69A3-12E3-D456048EC1EF}"/>
              </a:ext>
            </a:extLst>
          </p:cNvPr>
          <p:cNvSpPr/>
          <p:nvPr/>
        </p:nvSpPr>
        <p:spPr>
          <a:xfrm>
            <a:off x="2321360" y="205592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댓글목록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99790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작성할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회원만 입력가능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입력된 내용 지우기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 작성하고 댓글목록 다시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48344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250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8B76B7-9E07-674A-A444-3B77384991C1}"/>
              </a:ext>
            </a:extLst>
          </p:cNvPr>
          <p:cNvSpPr/>
          <p:nvPr/>
        </p:nvSpPr>
        <p:spPr>
          <a:xfrm>
            <a:off x="2371245" y="2408925"/>
            <a:ext cx="6059159" cy="264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23-02-17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몽몽이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저도 가보고 싶네요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886294-2596-57A5-87D6-D5D5A257CA16}"/>
              </a:ext>
            </a:extLst>
          </p:cNvPr>
          <p:cNvSpPr/>
          <p:nvPr/>
        </p:nvSpPr>
        <p:spPr>
          <a:xfrm>
            <a:off x="2579185" y="3011963"/>
            <a:ext cx="5715000" cy="596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23-02-01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네 정말 즐거웠어요 추천 드려요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8DB35-FBA0-B81D-A8F2-4CAEAC29F53D}"/>
              </a:ext>
            </a:extLst>
          </p:cNvPr>
          <p:cNvSpPr/>
          <p:nvPr/>
        </p:nvSpPr>
        <p:spPr>
          <a:xfrm>
            <a:off x="2371245" y="5443591"/>
            <a:ext cx="6059159" cy="95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4183E-2B63-3FAF-756E-68FE7505026F}"/>
              </a:ext>
            </a:extLst>
          </p:cNvPr>
          <p:cNvSpPr/>
          <p:nvPr/>
        </p:nvSpPr>
        <p:spPr>
          <a:xfrm>
            <a:off x="2493439" y="5507091"/>
            <a:ext cx="5800746" cy="8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04296-FF1D-C8B9-6A6E-722E963434A7}"/>
              </a:ext>
            </a:extLst>
          </p:cNvPr>
          <p:cNvSpPr/>
          <p:nvPr/>
        </p:nvSpPr>
        <p:spPr>
          <a:xfrm>
            <a:off x="6811190" y="6466445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B9B26E-C271-E10A-5D8A-26ACE07A0C60}"/>
              </a:ext>
            </a:extLst>
          </p:cNvPr>
          <p:cNvSpPr/>
          <p:nvPr/>
        </p:nvSpPr>
        <p:spPr>
          <a:xfrm>
            <a:off x="7565455" y="6466660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3AE1B5-A340-0705-5C1D-48C6C63A904B}"/>
              </a:ext>
            </a:extLst>
          </p:cNvPr>
          <p:cNvSpPr/>
          <p:nvPr/>
        </p:nvSpPr>
        <p:spPr>
          <a:xfrm>
            <a:off x="3142291" y="20911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470C8-F696-7781-2701-27FE2998F83D}"/>
              </a:ext>
            </a:extLst>
          </p:cNvPr>
          <p:cNvSpPr txBox="1"/>
          <p:nvPr/>
        </p:nvSpPr>
        <p:spPr>
          <a:xfrm>
            <a:off x="3115498" y="20450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6815E-7490-E16B-8F61-9DA959A926A8}"/>
              </a:ext>
            </a:extLst>
          </p:cNvPr>
          <p:cNvSpPr/>
          <p:nvPr/>
        </p:nvSpPr>
        <p:spPr>
          <a:xfrm>
            <a:off x="4780591" y="29945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83EEB-D09F-7E52-8AC6-284B3FCF669C}"/>
              </a:ext>
            </a:extLst>
          </p:cNvPr>
          <p:cNvSpPr txBox="1"/>
          <p:nvPr/>
        </p:nvSpPr>
        <p:spPr>
          <a:xfrm>
            <a:off x="4753798" y="29483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9AB6C8-DCC2-577B-DCF3-C0C54387D777}"/>
              </a:ext>
            </a:extLst>
          </p:cNvPr>
          <p:cNvSpPr/>
          <p:nvPr/>
        </p:nvSpPr>
        <p:spPr>
          <a:xfrm>
            <a:off x="2014576" y="5049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59C08-F1AD-9BBB-316C-F008EC011372}"/>
              </a:ext>
            </a:extLst>
          </p:cNvPr>
          <p:cNvSpPr txBox="1"/>
          <p:nvPr/>
        </p:nvSpPr>
        <p:spPr>
          <a:xfrm>
            <a:off x="1987783" y="5003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D270AC-F447-1553-E754-54A59B5452F6}"/>
              </a:ext>
            </a:extLst>
          </p:cNvPr>
          <p:cNvSpPr/>
          <p:nvPr/>
        </p:nvSpPr>
        <p:spPr>
          <a:xfrm>
            <a:off x="6427360" y="64195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A1F28-1903-33B5-F3A6-3D5D62DB1CB7}"/>
              </a:ext>
            </a:extLst>
          </p:cNvPr>
          <p:cNvSpPr txBox="1"/>
          <p:nvPr/>
        </p:nvSpPr>
        <p:spPr>
          <a:xfrm>
            <a:off x="6400567" y="63734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CDE080-B85E-3263-6E71-09B3D4A68766}"/>
              </a:ext>
            </a:extLst>
          </p:cNvPr>
          <p:cNvSpPr/>
          <p:nvPr/>
        </p:nvSpPr>
        <p:spPr>
          <a:xfrm>
            <a:off x="7592248" y="6115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E12556-2246-C682-F245-F43B1BC5158F}"/>
              </a:ext>
            </a:extLst>
          </p:cNvPr>
          <p:cNvSpPr txBox="1"/>
          <p:nvPr/>
        </p:nvSpPr>
        <p:spPr>
          <a:xfrm>
            <a:off x="7565455" y="6068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F838-1E2D-9D17-15C9-3B82B71D2CE9}"/>
              </a:ext>
            </a:extLst>
          </p:cNvPr>
          <p:cNvSpPr/>
          <p:nvPr/>
        </p:nvSpPr>
        <p:spPr>
          <a:xfrm>
            <a:off x="3876827" y="4650048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12951-A264-CDEE-F899-B8A2249CEB6D}"/>
              </a:ext>
            </a:extLst>
          </p:cNvPr>
          <p:cNvSpPr/>
          <p:nvPr/>
        </p:nvSpPr>
        <p:spPr>
          <a:xfrm>
            <a:off x="3245192" y="3240752"/>
            <a:ext cx="510507" cy="1352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F971584-AAD1-8AA2-A93B-5178C0FB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87476"/>
              </p:ext>
            </p:extLst>
          </p:nvPr>
        </p:nvGraphicFramePr>
        <p:xfrm>
          <a:off x="-848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793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130247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899475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468169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4-9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3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9D78A5A-940B-4CCD-2B38-E73F3AB0BC55}"/>
              </a:ext>
            </a:extLst>
          </p:cNvPr>
          <p:cNvSpPr/>
          <p:nvPr/>
        </p:nvSpPr>
        <p:spPr>
          <a:xfrm>
            <a:off x="2246512" y="4726482"/>
            <a:ext cx="158282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44137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4-10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52096"/>
              </p:ext>
            </p:extLst>
          </p:nvPr>
        </p:nvGraphicFramePr>
        <p:xfrm>
          <a:off x="8911372" y="1007915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입력 가능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적용 검토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네이버에디터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summernote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및 드래그해서 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멀티업로드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작성완료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저장후에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52753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4616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45C8FA-CEEB-E540-20F5-E084A075BF27}"/>
              </a:ext>
            </a:extLst>
          </p:cNvPr>
          <p:cNvSpPr/>
          <p:nvPr/>
        </p:nvSpPr>
        <p:spPr>
          <a:xfrm>
            <a:off x="2389321" y="5034258"/>
            <a:ext cx="5900569" cy="1275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4879C6-3451-15B0-BF04-6FF89B20A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32" y="5139051"/>
            <a:ext cx="5702079" cy="109034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94EA2E17-BBEE-9142-912A-2F8EE1EEFE7C}"/>
              </a:ext>
            </a:extLst>
          </p:cNvPr>
          <p:cNvSpPr/>
          <p:nvPr/>
        </p:nvSpPr>
        <p:spPr>
          <a:xfrm>
            <a:off x="1980767" y="4785472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6E8E-9EEE-DD0C-1BCE-26C358C63904}"/>
              </a:ext>
            </a:extLst>
          </p:cNvPr>
          <p:cNvSpPr txBox="1"/>
          <p:nvPr/>
        </p:nvSpPr>
        <p:spPr>
          <a:xfrm>
            <a:off x="1953975" y="4729265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46512" y="23967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79274" y="26613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작성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597B4C-14D5-E54F-6C98-B4436173460C}"/>
              </a:ext>
            </a:extLst>
          </p:cNvPr>
          <p:cNvSpPr/>
          <p:nvPr/>
        </p:nvSpPr>
        <p:spPr>
          <a:xfrm>
            <a:off x="2246512" y="3013141"/>
            <a:ext cx="1436369" cy="133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79274" y="3305533"/>
            <a:ext cx="5910616" cy="1418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268532" y="3013141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66BF4A8-FE28-64E1-01C6-E3993189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321" y="3312359"/>
            <a:ext cx="5900569" cy="25328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52859" y="26558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26066" y="26097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635E03-F174-094A-2C61-5B66ADD68587}"/>
              </a:ext>
            </a:extLst>
          </p:cNvPr>
          <p:cNvSpPr/>
          <p:nvPr/>
        </p:nvSpPr>
        <p:spPr>
          <a:xfrm>
            <a:off x="2981103" y="30000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3FC0-98DB-74A0-5F4D-73D0D81F38F4}"/>
              </a:ext>
            </a:extLst>
          </p:cNvPr>
          <p:cNvSpPr txBox="1"/>
          <p:nvPr/>
        </p:nvSpPr>
        <p:spPr>
          <a:xfrm>
            <a:off x="2954310" y="29539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F416C4-6093-AAA5-1EEC-CED73A47CFB0}"/>
              </a:ext>
            </a:extLst>
          </p:cNvPr>
          <p:cNvSpPr/>
          <p:nvPr/>
        </p:nvSpPr>
        <p:spPr>
          <a:xfrm>
            <a:off x="6700659" y="6376111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60C8F-76D3-2F15-92D1-FCB80716C9D4}"/>
              </a:ext>
            </a:extLst>
          </p:cNvPr>
          <p:cNvSpPr/>
          <p:nvPr/>
        </p:nvSpPr>
        <p:spPr>
          <a:xfrm>
            <a:off x="7454924" y="6376326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C04BE9-F4B3-271C-32CA-4499211B2FDE}"/>
              </a:ext>
            </a:extLst>
          </p:cNvPr>
          <p:cNvSpPr/>
          <p:nvPr/>
        </p:nvSpPr>
        <p:spPr>
          <a:xfrm>
            <a:off x="6316829" y="6329238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466C1-EB17-F3FD-02BC-4D1D078F5744}"/>
              </a:ext>
            </a:extLst>
          </p:cNvPr>
          <p:cNvSpPr txBox="1"/>
          <p:nvPr/>
        </p:nvSpPr>
        <p:spPr>
          <a:xfrm>
            <a:off x="6290037" y="6283079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85F9EC-6F23-A1A3-71B1-D39A85B72FAB}"/>
              </a:ext>
            </a:extLst>
          </p:cNvPr>
          <p:cNvSpPr/>
          <p:nvPr/>
        </p:nvSpPr>
        <p:spPr>
          <a:xfrm>
            <a:off x="8365818" y="6356096"/>
            <a:ext cx="275805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97EAC-4A57-6E42-7748-9CCC71120E25}"/>
              </a:ext>
            </a:extLst>
          </p:cNvPr>
          <p:cNvSpPr txBox="1"/>
          <p:nvPr/>
        </p:nvSpPr>
        <p:spPr>
          <a:xfrm>
            <a:off x="8339026" y="6309937"/>
            <a:ext cx="32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09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9D78A5A-940B-4CCD-2B38-E73F3AB0BC55}"/>
              </a:ext>
            </a:extLst>
          </p:cNvPr>
          <p:cNvSpPr/>
          <p:nvPr/>
        </p:nvSpPr>
        <p:spPr>
          <a:xfrm>
            <a:off x="2246512" y="4756627"/>
            <a:ext cx="1606858" cy="30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3588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8940"/>
              </p:ext>
            </p:extLst>
          </p:nvPr>
        </p:nvGraphicFramePr>
        <p:xfrm>
          <a:off x="8911372" y="1007915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입력 가능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문자수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 적용 검토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(ex.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네이버에디터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summernote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사진 삭제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여행일기 상세페이지로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수정완료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저장후에 여행일기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36191"/>
              </p:ext>
            </p:extLst>
          </p:nvPr>
        </p:nvGraphicFramePr>
        <p:xfrm>
          <a:off x="249389" y="2100105"/>
          <a:ext cx="1928472" cy="246327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2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93028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45C8FA-CEEB-E540-20F5-E084A075BF27}"/>
              </a:ext>
            </a:extLst>
          </p:cNvPr>
          <p:cNvSpPr/>
          <p:nvPr/>
        </p:nvSpPr>
        <p:spPr>
          <a:xfrm>
            <a:off x="2389321" y="5064402"/>
            <a:ext cx="5900569" cy="1149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46512" y="23967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79274" y="26613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수정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597B4C-14D5-E54F-6C98-B4436173460C}"/>
              </a:ext>
            </a:extLst>
          </p:cNvPr>
          <p:cNvSpPr/>
          <p:nvPr/>
        </p:nvSpPr>
        <p:spPr>
          <a:xfrm>
            <a:off x="2246512" y="3013141"/>
            <a:ext cx="1436369" cy="133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79274" y="3305533"/>
            <a:ext cx="5910616" cy="141858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268532" y="3013141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본문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66BF4A8-FE28-64E1-01C6-E3993189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21" y="3312359"/>
            <a:ext cx="5900569" cy="25328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52859" y="26558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26066" y="26097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635E03-F174-094A-2C61-5B66ADD68587}"/>
              </a:ext>
            </a:extLst>
          </p:cNvPr>
          <p:cNvSpPr/>
          <p:nvPr/>
        </p:nvSpPr>
        <p:spPr>
          <a:xfrm>
            <a:off x="2981103" y="30000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543FC0-98DB-74A0-5F4D-73D0D81F38F4}"/>
              </a:ext>
            </a:extLst>
          </p:cNvPr>
          <p:cNvSpPr txBox="1"/>
          <p:nvPr/>
        </p:nvSpPr>
        <p:spPr>
          <a:xfrm>
            <a:off x="2954310" y="29539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BF712A-53BD-3CBF-B82E-E87D3DFF8B80}"/>
              </a:ext>
            </a:extLst>
          </p:cNvPr>
          <p:cNvSpPr/>
          <p:nvPr/>
        </p:nvSpPr>
        <p:spPr>
          <a:xfrm>
            <a:off x="2455842" y="5160337"/>
            <a:ext cx="5775486" cy="97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41120-B137-C5BD-C7A9-415B939115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564757" y="5462301"/>
            <a:ext cx="3088807" cy="58216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D0DE25A-B32C-38E8-CBF7-AB9F55DD8178}"/>
              </a:ext>
            </a:extLst>
          </p:cNvPr>
          <p:cNvSpPr/>
          <p:nvPr/>
        </p:nvSpPr>
        <p:spPr>
          <a:xfrm>
            <a:off x="1992304" y="477170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B98A9-9388-753B-5C65-0077AB8EE8B3}"/>
              </a:ext>
            </a:extLst>
          </p:cNvPr>
          <p:cNvSpPr txBox="1"/>
          <p:nvPr/>
        </p:nvSpPr>
        <p:spPr>
          <a:xfrm>
            <a:off x="1965511" y="472554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4B0603-5B4B-0C1B-B31A-0F86C794B235}"/>
              </a:ext>
            </a:extLst>
          </p:cNvPr>
          <p:cNvSpPr/>
          <p:nvPr/>
        </p:nvSpPr>
        <p:spPr>
          <a:xfrm>
            <a:off x="6700658" y="6345967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C98E6-80F6-38B3-F513-E48CB8AB5C89}"/>
              </a:ext>
            </a:extLst>
          </p:cNvPr>
          <p:cNvSpPr/>
          <p:nvPr/>
        </p:nvSpPr>
        <p:spPr>
          <a:xfrm>
            <a:off x="7454923" y="6346182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B22ACD-41E0-593B-99A7-8DB0BC2F793B}"/>
              </a:ext>
            </a:extLst>
          </p:cNvPr>
          <p:cNvSpPr/>
          <p:nvPr/>
        </p:nvSpPr>
        <p:spPr>
          <a:xfrm>
            <a:off x="6316828" y="62990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166FD-CEB2-BB2E-3C5D-80CF73F02C4F}"/>
              </a:ext>
            </a:extLst>
          </p:cNvPr>
          <p:cNvSpPr txBox="1"/>
          <p:nvPr/>
        </p:nvSpPr>
        <p:spPr>
          <a:xfrm>
            <a:off x="6290035" y="62529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6F321F8-F314-99E0-4C71-4D29A4E7F063}"/>
              </a:ext>
            </a:extLst>
          </p:cNvPr>
          <p:cNvSpPr/>
          <p:nvPr/>
        </p:nvSpPr>
        <p:spPr>
          <a:xfrm>
            <a:off x="8310776" y="62529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9B1A4-8A7B-2B89-8350-1854E0056AB8}"/>
              </a:ext>
            </a:extLst>
          </p:cNvPr>
          <p:cNvSpPr txBox="1"/>
          <p:nvPr/>
        </p:nvSpPr>
        <p:spPr>
          <a:xfrm>
            <a:off x="8283983" y="62067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0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69621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87050"/>
              </p:ext>
            </p:extLst>
          </p:nvPr>
        </p:nvGraphicFramePr>
        <p:xfrm>
          <a:off x="8911372" y="1017963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조건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보기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작성한 리뷰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작성할 리뷰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숙박완료 후의 예약 리스트를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페이지당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리뷰보기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상세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25603"/>
              </p:ext>
            </p:extLst>
          </p:nvPr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D5447F-02C7-E1A5-1217-BE1E3066AB3D}"/>
              </a:ext>
            </a:extLst>
          </p:cNvPr>
          <p:cNvSpPr/>
          <p:nvPr/>
        </p:nvSpPr>
        <p:spPr>
          <a:xfrm>
            <a:off x="2572378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0FF722-44B8-E330-A562-D04F6EF0C9AC}"/>
              </a:ext>
            </a:extLst>
          </p:cNvPr>
          <p:cNvSpPr/>
          <p:nvPr/>
        </p:nvSpPr>
        <p:spPr>
          <a:xfrm>
            <a:off x="2571406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34B3BD-80FB-C910-65A3-283063686DEB}"/>
              </a:ext>
            </a:extLst>
          </p:cNvPr>
          <p:cNvCxnSpPr>
            <a:cxnSpLocks/>
          </p:cNvCxnSpPr>
          <p:nvPr/>
        </p:nvCxnSpPr>
        <p:spPr>
          <a:xfrm flipV="1">
            <a:off x="2594166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0B1AEE-6595-53E4-4E2E-849141586405}"/>
              </a:ext>
            </a:extLst>
          </p:cNvPr>
          <p:cNvCxnSpPr>
            <a:cxnSpLocks/>
          </p:cNvCxnSpPr>
          <p:nvPr/>
        </p:nvCxnSpPr>
        <p:spPr>
          <a:xfrm flipH="1" flipV="1">
            <a:off x="2594166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D1A9FF-3C6B-9242-257B-2D995522A2CD}"/>
              </a:ext>
            </a:extLst>
          </p:cNvPr>
          <p:cNvSpPr/>
          <p:nvPr/>
        </p:nvSpPr>
        <p:spPr>
          <a:xfrm>
            <a:off x="2571406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6F75D0-D9F8-E4D7-61A8-60F30D253F7A}"/>
              </a:ext>
            </a:extLst>
          </p:cNvPr>
          <p:cNvSpPr/>
          <p:nvPr/>
        </p:nvSpPr>
        <p:spPr>
          <a:xfrm>
            <a:off x="2571404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2023-01-13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B35EC3-EC39-6F2E-13B2-49CBA6A2BF87}"/>
              </a:ext>
            </a:extLst>
          </p:cNvPr>
          <p:cNvSpPr/>
          <p:nvPr/>
        </p:nvSpPr>
        <p:spPr>
          <a:xfrm>
            <a:off x="2582785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2023-01-14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252A97-338A-7EB7-ABED-1DA5090F1B0C}"/>
              </a:ext>
            </a:extLst>
          </p:cNvPr>
          <p:cNvSpPr/>
          <p:nvPr/>
        </p:nvSpPr>
        <p:spPr>
          <a:xfrm>
            <a:off x="2802878" y="4914985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리뷰작성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53F6D4A-742F-B694-9C6C-899DE8376FDB}"/>
              </a:ext>
            </a:extLst>
          </p:cNvPr>
          <p:cNvSpPr/>
          <p:nvPr/>
        </p:nvSpPr>
        <p:spPr>
          <a:xfrm>
            <a:off x="4523809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13EF6F-F29E-920B-4F79-E1391AFF8C2F}"/>
              </a:ext>
            </a:extLst>
          </p:cNvPr>
          <p:cNvSpPr/>
          <p:nvPr/>
        </p:nvSpPr>
        <p:spPr>
          <a:xfrm>
            <a:off x="4522837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BA1035D-672A-10BF-C59B-D433088C0D3C}"/>
              </a:ext>
            </a:extLst>
          </p:cNvPr>
          <p:cNvCxnSpPr>
            <a:cxnSpLocks/>
          </p:cNvCxnSpPr>
          <p:nvPr/>
        </p:nvCxnSpPr>
        <p:spPr>
          <a:xfrm flipV="1">
            <a:off x="4545597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989A28-B75E-E498-D372-068ED4E537C0}"/>
              </a:ext>
            </a:extLst>
          </p:cNvPr>
          <p:cNvCxnSpPr>
            <a:cxnSpLocks/>
          </p:cNvCxnSpPr>
          <p:nvPr/>
        </p:nvCxnSpPr>
        <p:spPr>
          <a:xfrm flipH="1" flipV="1">
            <a:off x="4545597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470C86A-D4E8-E5A4-C8A4-B73287195C8D}"/>
              </a:ext>
            </a:extLst>
          </p:cNvPr>
          <p:cNvSpPr/>
          <p:nvPr/>
        </p:nvSpPr>
        <p:spPr>
          <a:xfrm>
            <a:off x="4522837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8D195C-E720-A898-2CF8-10CD1ACD77DF}"/>
              </a:ext>
            </a:extLst>
          </p:cNvPr>
          <p:cNvSpPr/>
          <p:nvPr/>
        </p:nvSpPr>
        <p:spPr>
          <a:xfrm>
            <a:off x="4522835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2022-12-11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EFA3C-BCA2-157E-512D-BAA07E37CE55}"/>
              </a:ext>
            </a:extLst>
          </p:cNvPr>
          <p:cNvSpPr/>
          <p:nvPr/>
        </p:nvSpPr>
        <p:spPr>
          <a:xfrm>
            <a:off x="4534216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2022-12-13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ACCBE9-34DF-2DFB-5D98-4885A2A16799}"/>
              </a:ext>
            </a:extLst>
          </p:cNvPr>
          <p:cNvSpPr/>
          <p:nvPr/>
        </p:nvSpPr>
        <p:spPr>
          <a:xfrm>
            <a:off x="4754309" y="4914985"/>
            <a:ext cx="1255317" cy="347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리뷰작성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9A9B05-7D0C-F12E-AC84-13B1A9BCCCDA}"/>
              </a:ext>
            </a:extLst>
          </p:cNvPr>
          <p:cNvSpPr/>
          <p:nvPr/>
        </p:nvSpPr>
        <p:spPr>
          <a:xfrm>
            <a:off x="6443143" y="2210636"/>
            <a:ext cx="1698171" cy="30948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AA329F4-8582-3AF0-B968-A793390F049A}"/>
              </a:ext>
            </a:extLst>
          </p:cNvPr>
          <p:cNvSpPr/>
          <p:nvPr/>
        </p:nvSpPr>
        <p:spPr>
          <a:xfrm>
            <a:off x="6442171" y="2210637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09C21E9-C36E-7593-789F-D8940B8916ED}"/>
              </a:ext>
            </a:extLst>
          </p:cNvPr>
          <p:cNvCxnSpPr>
            <a:cxnSpLocks/>
          </p:cNvCxnSpPr>
          <p:nvPr/>
        </p:nvCxnSpPr>
        <p:spPr>
          <a:xfrm flipV="1">
            <a:off x="6464931" y="2210637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1683CCB-D299-D27E-F212-5142B6FF7BED}"/>
              </a:ext>
            </a:extLst>
          </p:cNvPr>
          <p:cNvCxnSpPr>
            <a:cxnSpLocks/>
          </p:cNvCxnSpPr>
          <p:nvPr/>
        </p:nvCxnSpPr>
        <p:spPr>
          <a:xfrm flipH="1" flipV="1">
            <a:off x="6464931" y="2210638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4BDA01-9D8A-9A40-EB33-9D82219E0B4F}"/>
              </a:ext>
            </a:extLst>
          </p:cNvPr>
          <p:cNvSpPr/>
          <p:nvPr/>
        </p:nvSpPr>
        <p:spPr>
          <a:xfrm>
            <a:off x="6442171" y="3716674"/>
            <a:ext cx="1699143" cy="4131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C9C4AA-556F-C1F8-F796-F55A08E59DA8}"/>
              </a:ext>
            </a:extLst>
          </p:cNvPr>
          <p:cNvSpPr/>
          <p:nvPr/>
        </p:nvSpPr>
        <p:spPr>
          <a:xfrm>
            <a:off x="6442169" y="4156171"/>
            <a:ext cx="1698171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2022-11-23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4E6FF6-05A4-6ED4-1171-586E5DC6D005}"/>
              </a:ext>
            </a:extLst>
          </p:cNvPr>
          <p:cNvSpPr/>
          <p:nvPr/>
        </p:nvSpPr>
        <p:spPr>
          <a:xfrm>
            <a:off x="6453550" y="4530554"/>
            <a:ext cx="1686790" cy="334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2022-11-24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54AA520-A9DA-8C8A-0590-0B802C8750EF}"/>
              </a:ext>
            </a:extLst>
          </p:cNvPr>
          <p:cNvSpPr/>
          <p:nvPr/>
        </p:nvSpPr>
        <p:spPr>
          <a:xfrm>
            <a:off x="6673643" y="4914985"/>
            <a:ext cx="1255317" cy="3473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리뷰보기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B6294D9-CB24-6689-7252-E16303AF6851}"/>
              </a:ext>
            </a:extLst>
          </p:cNvPr>
          <p:cNvSpPr/>
          <p:nvPr/>
        </p:nvSpPr>
        <p:spPr>
          <a:xfrm>
            <a:off x="7043895" y="1934802"/>
            <a:ext cx="1096445" cy="21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전체보기 ▼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6CEB70C-82E0-2541-A1C5-0A362834AD3E}"/>
              </a:ext>
            </a:extLst>
          </p:cNvPr>
          <p:cNvSpPr/>
          <p:nvPr/>
        </p:nvSpPr>
        <p:spPr>
          <a:xfrm>
            <a:off x="6668460" y="190065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7A9BC07-9275-943A-E3F0-C2A54156148A}"/>
              </a:ext>
            </a:extLst>
          </p:cNvPr>
          <p:cNvSpPr/>
          <p:nvPr/>
        </p:nvSpPr>
        <p:spPr>
          <a:xfrm>
            <a:off x="2265107" y="49693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843A0E-15E7-57AC-E60E-94B7AA6E70DC}"/>
              </a:ext>
            </a:extLst>
          </p:cNvPr>
          <p:cNvSpPr txBox="1"/>
          <p:nvPr/>
        </p:nvSpPr>
        <p:spPr>
          <a:xfrm>
            <a:off x="2238314" y="49231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C3FE57-9BC1-5335-B73D-92D0E2AE376B}"/>
              </a:ext>
            </a:extLst>
          </p:cNvPr>
          <p:cNvSpPr/>
          <p:nvPr/>
        </p:nvSpPr>
        <p:spPr>
          <a:xfrm>
            <a:off x="6321293" y="491081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DF8EBE-CBBE-C9DC-E2EF-B52851DB68C2}"/>
              </a:ext>
            </a:extLst>
          </p:cNvPr>
          <p:cNvSpPr txBox="1"/>
          <p:nvPr/>
        </p:nvSpPr>
        <p:spPr>
          <a:xfrm>
            <a:off x="6294500" y="486465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2742C8-0FAB-D2CA-2728-A41510341976}"/>
              </a:ext>
            </a:extLst>
          </p:cNvPr>
          <p:cNvSpPr/>
          <p:nvPr/>
        </p:nvSpPr>
        <p:spPr>
          <a:xfrm>
            <a:off x="2265107" y="20679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2FD21F4-55F7-836F-11DA-7C2BA91A5A71}"/>
              </a:ext>
            </a:extLst>
          </p:cNvPr>
          <p:cNvSpPr/>
          <p:nvPr/>
        </p:nvSpPr>
        <p:spPr>
          <a:xfrm>
            <a:off x="3732749" y="6276834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8CCDDAD-B92D-4DE1-48AC-717E6720A392}"/>
              </a:ext>
            </a:extLst>
          </p:cNvPr>
          <p:cNvSpPr/>
          <p:nvPr/>
        </p:nvSpPr>
        <p:spPr>
          <a:xfrm>
            <a:off x="3900819" y="615371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2F4BF3-DDF9-F883-C2A1-D7792F310601}"/>
              </a:ext>
            </a:extLst>
          </p:cNvPr>
          <p:cNvSpPr txBox="1"/>
          <p:nvPr/>
        </p:nvSpPr>
        <p:spPr>
          <a:xfrm>
            <a:off x="3874026" y="610755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83F5FB5-CF63-E21A-F097-8C14A5A74D17}"/>
              </a:ext>
            </a:extLst>
          </p:cNvPr>
          <p:cNvSpPr/>
          <p:nvPr/>
        </p:nvSpPr>
        <p:spPr>
          <a:xfrm>
            <a:off x="5094383" y="582399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BAF3AA16-BBDE-FCC6-34FB-777C9456E80A}"/>
              </a:ext>
            </a:extLst>
          </p:cNvPr>
          <p:cNvSpPr/>
          <p:nvPr/>
        </p:nvSpPr>
        <p:spPr>
          <a:xfrm>
            <a:off x="5091035" y="6038739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74499994-AC98-5A7D-BC12-86285A0DF035}"/>
              </a:ext>
            </a:extLst>
          </p:cNvPr>
          <p:cNvSpPr/>
          <p:nvPr/>
        </p:nvSpPr>
        <p:spPr>
          <a:xfrm>
            <a:off x="5094383" y="556999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5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33F48-ED32-3F8C-5AFE-534E3E9D0EFF}"/>
              </a:ext>
            </a:extLst>
          </p:cNvPr>
          <p:cNvSpPr/>
          <p:nvPr/>
        </p:nvSpPr>
        <p:spPr>
          <a:xfrm>
            <a:off x="2405849" y="3429000"/>
            <a:ext cx="5974670" cy="2949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4632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/my/review/write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</a:t>
                      </a:r>
                      <a:r>
                        <a:rPr lang="en-US" altLang="ko-KR" sz="1400" b="0" dirty="0">
                          <a:hlinkClick r:id="rId3"/>
                        </a:rPr>
                        <a:t>lemo/my/review/</a:t>
                      </a:r>
                      <a:r>
                        <a:rPr lang="en-US" altLang="ko-KR" sz="1400" b="0" dirty="0"/>
                        <a:t>wrtie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50812"/>
              </p:ext>
            </p:extLst>
          </p:nvPr>
        </p:nvGraphicFramePr>
        <p:xfrm>
          <a:off x="8911372" y="1017964"/>
          <a:ext cx="3221396" cy="58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닉네임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기능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숙박한 업소명과 상품이름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 기간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및 드래그해서 사진 업로드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멀티업로드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삭제도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저장 후에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39F407-96C5-5306-51D7-7486628E13F1}"/>
              </a:ext>
            </a:extLst>
          </p:cNvPr>
          <p:cNvSpPr/>
          <p:nvPr/>
        </p:nvSpPr>
        <p:spPr>
          <a:xfrm>
            <a:off x="2405849" y="204037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40449-3011-A87A-35CD-BA2A3933B138}"/>
              </a:ext>
            </a:extLst>
          </p:cNvPr>
          <p:cNvSpPr/>
          <p:nvPr/>
        </p:nvSpPr>
        <p:spPr>
          <a:xfrm>
            <a:off x="2405849" y="2364838"/>
            <a:ext cx="5974670" cy="696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8E6EF090-71CF-8C36-AEBC-F966AE7DF632}"/>
              </a:ext>
            </a:extLst>
          </p:cNvPr>
          <p:cNvGrpSpPr>
            <a:grpSpLocks/>
          </p:cNvGrpSpPr>
          <p:nvPr/>
        </p:nvGrpSpPr>
        <p:grpSpPr bwMode="auto">
          <a:xfrm>
            <a:off x="3049941" y="2595528"/>
            <a:ext cx="1128252" cy="184038"/>
            <a:chOff x="508000" y="1397000"/>
            <a:chExt cx="869432" cy="144016"/>
          </a:xfrm>
        </p:grpSpPr>
        <p:sp>
          <p:nvSpPr>
            <p:cNvPr id="10" name="Star 5">
              <a:extLst>
                <a:ext uri="{FF2B5EF4-FFF2-40B4-BE49-F238E27FC236}">
                  <a16:creationId xmlns:a16="http://schemas.microsoft.com/office/drawing/2014/main" id="{8C3B0371-9327-429A-60FD-AD66BDC7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Star 4">
              <a:extLst>
                <a:ext uri="{FF2B5EF4-FFF2-40B4-BE49-F238E27FC236}">
                  <a16:creationId xmlns:a16="http://schemas.microsoft.com/office/drawing/2014/main" id="{B0D0F810-DA84-E2E6-4FED-F13EDDCF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tar 3">
              <a:extLst>
                <a:ext uri="{FF2B5EF4-FFF2-40B4-BE49-F238E27FC236}">
                  <a16:creationId xmlns:a16="http://schemas.microsoft.com/office/drawing/2014/main" id="{29E1D5D3-080F-73E0-AD19-C8779140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tar 2">
              <a:extLst>
                <a:ext uri="{FF2B5EF4-FFF2-40B4-BE49-F238E27FC236}">
                  <a16:creationId xmlns:a16="http://schemas.microsoft.com/office/drawing/2014/main" id="{E97016F0-72C2-7143-5AE2-95BF7498E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Star 1">
              <a:extLst>
                <a:ext uri="{FF2B5EF4-FFF2-40B4-BE49-F238E27FC236}">
                  <a16:creationId xmlns:a16="http://schemas.microsoft.com/office/drawing/2014/main" id="{1E2DCCA9-91EF-717D-A7A8-8A96EB4B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9795E2-ED54-27A0-148D-F6825DE2D694}"/>
              </a:ext>
            </a:extLst>
          </p:cNvPr>
          <p:cNvSpPr/>
          <p:nvPr/>
        </p:nvSpPr>
        <p:spPr>
          <a:xfrm>
            <a:off x="2405849" y="3435697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제목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82A8B-D674-6A1A-3F24-CAAEFA6A5EA5}"/>
              </a:ext>
            </a:extLst>
          </p:cNvPr>
          <p:cNvSpPr/>
          <p:nvPr/>
        </p:nvSpPr>
        <p:spPr>
          <a:xfrm>
            <a:off x="2506311" y="3832642"/>
            <a:ext cx="5767677" cy="233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ADB29E-59D0-11E8-94DC-7B41C81202C9}"/>
              </a:ext>
            </a:extLst>
          </p:cNvPr>
          <p:cNvSpPr/>
          <p:nvPr/>
        </p:nvSpPr>
        <p:spPr>
          <a:xfrm>
            <a:off x="2405849" y="310675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CDF5C-2188-C066-4046-B9166C6CC6A6}"/>
              </a:ext>
            </a:extLst>
          </p:cNvPr>
          <p:cNvSpPr/>
          <p:nvPr/>
        </p:nvSpPr>
        <p:spPr>
          <a:xfrm>
            <a:off x="2404663" y="4141138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내용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FD359-30FC-B526-F928-B3EFE28C38C4}"/>
              </a:ext>
            </a:extLst>
          </p:cNvPr>
          <p:cNvSpPr/>
          <p:nvPr/>
        </p:nvSpPr>
        <p:spPr>
          <a:xfrm>
            <a:off x="2506311" y="4535626"/>
            <a:ext cx="5767677" cy="7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0AD46-99F9-A44E-F75B-356416CD768B}"/>
              </a:ext>
            </a:extLst>
          </p:cNvPr>
          <p:cNvSpPr/>
          <p:nvPr/>
        </p:nvSpPr>
        <p:spPr>
          <a:xfrm>
            <a:off x="6822195" y="6427606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E5011-5F23-CFEA-3EFB-EB74DA58F308}"/>
              </a:ext>
            </a:extLst>
          </p:cNvPr>
          <p:cNvSpPr/>
          <p:nvPr/>
        </p:nvSpPr>
        <p:spPr>
          <a:xfrm>
            <a:off x="7576460" y="6427821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582BF3-EFE9-6CA2-7B0F-4C49E2B18057}"/>
              </a:ext>
            </a:extLst>
          </p:cNvPr>
          <p:cNvSpPr/>
          <p:nvPr/>
        </p:nvSpPr>
        <p:spPr>
          <a:xfrm>
            <a:off x="2404663" y="5387339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사진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02D8769-70D2-7F27-3ECB-5FF12C40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310" y="5749476"/>
            <a:ext cx="5767677" cy="566387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6BA7EE92-4077-A010-F7BB-E9C9D91B295E}"/>
              </a:ext>
            </a:extLst>
          </p:cNvPr>
          <p:cNvSpPr/>
          <p:nvPr/>
        </p:nvSpPr>
        <p:spPr>
          <a:xfrm>
            <a:off x="3076734" y="20349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2C601-98A0-EC8B-E5C6-436D92559DD1}"/>
              </a:ext>
            </a:extLst>
          </p:cNvPr>
          <p:cNvSpPr txBox="1"/>
          <p:nvPr/>
        </p:nvSpPr>
        <p:spPr>
          <a:xfrm>
            <a:off x="3049941" y="19887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315DEF-49B8-E5BB-651E-5E71DD988F20}"/>
              </a:ext>
            </a:extLst>
          </p:cNvPr>
          <p:cNvSpPr/>
          <p:nvPr/>
        </p:nvSpPr>
        <p:spPr>
          <a:xfrm>
            <a:off x="4301906" y="25714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8E430-BE19-4FC5-02AB-790A4B8FF453}"/>
              </a:ext>
            </a:extLst>
          </p:cNvPr>
          <p:cNvSpPr txBox="1"/>
          <p:nvPr/>
        </p:nvSpPr>
        <p:spPr>
          <a:xfrm>
            <a:off x="4275113" y="25252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CCAD24-91AA-1A55-8A25-A2A91DF069CE}"/>
              </a:ext>
            </a:extLst>
          </p:cNvPr>
          <p:cNvSpPr/>
          <p:nvPr/>
        </p:nvSpPr>
        <p:spPr>
          <a:xfrm>
            <a:off x="6188919" y="31427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BC2BC-9723-30B0-47B5-76AAA5F8D2A8}"/>
              </a:ext>
            </a:extLst>
          </p:cNvPr>
          <p:cNvSpPr txBox="1"/>
          <p:nvPr/>
        </p:nvSpPr>
        <p:spPr>
          <a:xfrm>
            <a:off x="6153251" y="30966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C22071-37EF-F812-54F1-53A803D67CEA}"/>
              </a:ext>
            </a:extLst>
          </p:cNvPr>
          <p:cNvSpPr/>
          <p:nvPr/>
        </p:nvSpPr>
        <p:spPr>
          <a:xfrm>
            <a:off x="3228683" y="54078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65A9C-06C7-FE27-BC90-618AF38533FC}"/>
              </a:ext>
            </a:extLst>
          </p:cNvPr>
          <p:cNvSpPr txBox="1"/>
          <p:nvPr/>
        </p:nvSpPr>
        <p:spPr>
          <a:xfrm>
            <a:off x="3201890" y="53616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2A56F3-AC3B-11CA-766D-3343F020D732}"/>
              </a:ext>
            </a:extLst>
          </p:cNvPr>
          <p:cNvSpPr/>
          <p:nvPr/>
        </p:nvSpPr>
        <p:spPr>
          <a:xfrm>
            <a:off x="6514439" y="63807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82DFBB-B2E2-9030-78CC-0148CA8A5B52}"/>
              </a:ext>
            </a:extLst>
          </p:cNvPr>
          <p:cNvSpPr txBox="1"/>
          <p:nvPr/>
        </p:nvSpPr>
        <p:spPr>
          <a:xfrm>
            <a:off x="6487646" y="63345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15741C-0343-B02E-4C13-3519F936315F}"/>
              </a:ext>
            </a:extLst>
          </p:cNvPr>
          <p:cNvSpPr/>
          <p:nvPr/>
        </p:nvSpPr>
        <p:spPr>
          <a:xfrm>
            <a:off x="8442373" y="64177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3F955-FDE1-8A95-D1D6-A9CE75A6F6DD}"/>
              </a:ext>
            </a:extLst>
          </p:cNvPr>
          <p:cNvSpPr txBox="1"/>
          <p:nvPr/>
        </p:nvSpPr>
        <p:spPr>
          <a:xfrm>
            <a:off x="8415580" y="63715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77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19D0CB-80A3-AB9B-5B84-4F7FCAF571DE}"/>
              </a:ext>
            </a:extLst>
          </p:cNvPr>
          <p:cNvSpPr/>
          <p:nvPr/>
        </p:nvSpPr>
        <p:spPr>
          <a:xfrm>
            <a:off x="2405849" y="2008658"/>
            <a:ext cx="5974670" cy="4276729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E2E953-9FA1-3659-D924-A1D2A619821A}"/>
              </a:ext>
            </a:extLst>
          </p:cNvPr>
          <p:cNvSpPr/>
          <p:nvPr/>
        </p:nvSpPr>
        <p:spPr>
          <a:xfrm>
            <a:off x="6361808" y="467517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7168444-92BD-B5BD-0DCB-A196225BCBAA}"/>
              </a:ext>
            </a:extLst>
          </p:cNvPr>
          <p:cNvCxnSpPr>
            <a:cxnSpLocks/>
          </p:cNvCxnSpPr>
          <p:nvPr/>
        </p:nvCxnSpPr>
        <p:spPr>
          <a:xfrm flipV="1">
            <a:off x="6384568" y="467517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798ACEF-B3F3-AA2F-7567-A75FA0738DFA}"/>
              </a:ext>
            </a:extLst>
          </p:cNvPr>
          <p:cNvCxnSpPr>
            <a:cxnSpLocks/>
          </p:cNvCxnSpPr>
          <p:nvPr/>
        </p:nvCxnSpPr>
        <p:spPr>
          <a:xfrm flipH="1" flipV="1">
            <a:off x="6384568" y="467517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21143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9589"/>
              </p:ext>
            </p:extLst>
          </p:nvPr>
        </p:nvGraphicFramePr>
        <p:xfrm>
          <a:off x="8911372" y="1017963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슬라이더 형식으로 업로드 사진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삭제를 다시 재확인 후에 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수정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CB6867-3697-B6E7-CEE2-77156BADC7DE}"/>
              </a:ext>
            </a:extLst>
          </p:cNvPr>
          <p:cNvSpPr/>
          <p:nvPr/>
        </p:nvSpPr>
        <p:spPr>
          <a:xfrm>
            <a:off x="2405303" y="2410834"/>
            <a:ext cx="5767677" cy="23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B8DDAD-9E24-C279-909D-5E9EFD1DFA65}"/>
              </a:ext>
            </a:extLst>
          </p:cNvPr>
          <p:cNvSpPr/>
          <p:nvPr/>
        </p:nvSpPr>
        <p:spPr>
          <a:xfrm>
            <a:off x="2407842" y="2031424"/>
            <a:ext cx="5974670" cy="288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60858-677C-5F0E-745B-AF728AB3FB88}"/>
              </a:ext>
            </a:extLst>
          </p:cNvPr>
          <p:cNvSpPr/>
          <p:nvPr/>
        </p:nvSpPr>
        <p:spPr>
          <a:xfrm>
            <a:off x="2405303" y="2686655"/>
            <a:ext cx="5767677" cy="1984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그래서 바로 예약했는데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급하게 예약을 해서 기대를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안했는데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생각보다 너무 깔끔해서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물론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오래된 호텔이기는 하지만 중후함이라고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해야하나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?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클래식하면서 관리가 잘 된 모습에 기분이 좋아졌습니다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외국에서는 이렇게 오래됐지만 관리가 잘 된 호텔이 인기 많다고 하더니 그 이유를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알겠더라구요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인포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직원분들부터 너무 친절하셨고 따뜻하게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안내해주셔서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묶는 내내 기분이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6810DF-09FC-AEB0-2D3B-79CB66116D15}"/>
              </a:ext>
            </a:extLst>
          </p:cNvPr>
          <p:cNvSpPr/>
          <p:nvPr/>
        </p:nvSpPr>
        <p:spPr>
          <a:xfrm>
            <a:off x="1969389" y="50380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DD1E04-BB7E-E3EF-8053-BA921D6861AA}"/>
              </a:ext>
            </a:extLst>
          </p:cNvPr>
          <p:cNvSpPr txBox="1"/>
          <p:nvPr/>
        </p:nvSpPr>
        <p:spPr>
          <a:xfrm>
            <a:off x="1942596" y="49919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11548A2D-61F1-45C1-5B70-32DAA668B8FD}"/>
              </a:ext>
            </a:extLst>
          </p:cNvPr>
          <p:cNvGrpSpPr>
            <a:grpSpLocks/>
          </p:cNvGrpSpPr>
          <p:nvPr/>
        </p:nvGrpSpPr>
        <p:grpSpPr bwMode="auto">
          <a:xfrm>
            <a:off x="7145735" y="2069142"/>
            <a:ext cx="1128252" cy="184038"/>
            <a:chOff x="508000" y="1397000"/>
            <a:chExt cx="869432" cy="144016"/>
          </a:xfrm>
        </p:grpSpPr>
        <p:sp>
          <p:nvSpPr>
            <p:cNvPr id="14" name="Star 5">
              <a:extLst>
                <a:ext uri="{FF2B5EF4-FFF2-40B4-BE49-F238E27FC236}">
                  <a16:creationId xmlns:a16="http://schemas.microsoft.com/office/drawing/2014/main" id="{1C22D3F5-FA9B-D353-9129-A8818AEE1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" name="Star 4">
              <a:extLst>
                <a:ext uri="{FF2B5EF4-FFF2-40B4-BE49-F238E27FC236}">
                  <a16:creationId xmlns:a16="http://schemas.microsoft.com/office/drawing/2014/main" id="{A450590E-78B4-0B3F-BD9F-A76F279BE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Star 3">
              <a:extLst>
                <a:ext uri="{FF2B5EF4-FFF2-40B4-BE49-F238E27FC236}">
                  <a16:creationId xmlns:a16="http://schemas.microsoft.com/office/drawing/2014/main" id="{9367789F-9378-664E-7A87-7431C5A5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Star 2">
              <a:extLst>
                <a:ext uri="{FF2B5EF4-FFF2-40B4-BE49-F238E27FC236}">
                  <a16:creationId xmlns:a16="http://schemas.microsoft.com/office/drawing/2014/main" id="{40104C6A-948E-0975-4404-20B7A452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" name="Star 1">
              <a:extLst>
                <a:ext uri="{FF2B5EF4-FFF2-40B4-BE49-F238E27FC236}">
                  <a16:creationId xmlns:a16="http://schemas.microsoft.com/office/drawing/2014/main" id="{2E6125DC-D31F-8573-6C5E-3B242F6A9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1FC6889-018A-67F7-5F76-78B5229DDBB2}"/>
              </a:ext>
            </a:extLst>
          </p:cNvPr>
          <p:cNvSpPr/>
          <p:nvPr/>
        </p:nvSpPr>
        <p:spPr>
          <a:xfrm>
            <a:off x="8074158" y="5175680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6707095-C57E-09B0-5FDC-6B159CE75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119937" y="5301065"/>
            <a:ext cx="225071" cy="225071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43B64E3-23C8-F64A-C4EC-8C58DE006EA2}"/>
              </a:ext>
            </a:extLst>
          </p:cNvPr>
          <p:cNvSpPr/>
          <p:nvPr/>
        </p:nvSpPr>
        <p:spPr>
          <a:xfrm>
            <a:off x="2369502" y="5175679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D2DBD29-FB5B-C0CE-C37A-DADB79BD08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415281" y="5301064"/>
            <a:ext cx="225071" cy="22507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8E12AFF3-957E-F42D-DA9E-5F524D3B47E6}"/>
              </a:ext>
            </a:extLst>
          </p:cNvPr>
          <p:cNvSpPr/>
          <p:nvPr/>
        </p:nvSpPr>
        <p:spPr>
          <a:xfrm>
            <a:off x="2726622" y="469525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3A6DB04-153E-C459-77DC-0897CF91EBB9}"/>
              </a:ext>
            </a:extLst>
          </p:cNvPr>
          <p:cNvCxnSpPr>
            <a:cxnSpLocks/>
          </p:cNvCxnSpPr>
          <p:nvPr/>
        </p:nvCxnSpPr>
        <p:spPr>
          <a:xfrm flipV="1">
            <a:off x="2749382" y="469525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C5A786-D625-9173-AB17-73F92808E4D6}"/>
              </a:ext>
            </a:extLst>
          </p:cNvPr>
          <p:cNvCxnSpPr>
            <a:cxnSpLocks/>
          </p:cNvCxnSpPr>
          <p:nvPr/>
        </p:nvCxnSpPr>
        <p:spPr>
          <a:xfrm flipH="1" flipV="1">
            <a:off x="2749382" y="469525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97E3D5-6D1C-DEEC-A3D8-17349C4CF8BF}"/>
              </a:ext>
            </a:extLst>
          </p:cNvPr>
          <p:cNvSpPr/>
          <p:nvPr/>
        </p:nvSpPr>
        <p:spPr>
          <a:xfrm>
            <a:off x="4547548" y="4675172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52FCD1-EDC8-53BC-C017-0BD18C2F42C0}"/>
              </a:ext>
            </a:extLst>
          </p:cNvPr>
          <p:cNvCxnSpPr>
            <a:cxnSpLocks/>
          </p:cNvCxnSpPr>
          <p:nvPr/>
        </p:nvCxnSpPr>
        <p:spPr>
          <a:xfrm flipV="1">
            <a:off x="4570308" y="4675172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7468D2E-FEA4-1B52-4635-143C9DE9FF17}"/>
              </a:ext>
            </a:extLst>
          </p:cNvPr>
          <p:cNvCxnSpPr>
            <a:cxnSpLocks/>
          </p:cNvCxnSpPr>
          <p:nvPr/>
        </p:nvCxnSpPr>
        <p:spPr>
          <a:xfrm flipH="1" flipV="1">
            <a:off x="4570308" y="4675173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7D5BE03-420A-1519-D6EA-E457D1F6A2EE}"/>
              </a:ext>
            </a:extLst>
          </p:cNvPr>
          <p:cNvSpPr/>
          <p:nvPr/>
        </p:nvSpPr>
        <p:spPr>
          <a:xfrm>
            <a:off x="7069656" y="6427713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2CAD13B-D677-48AE-D202-B2CBFA157ABB}"/>
              </a:ext>
            </a:extLst>
          </p:cNvPr>
          <p:cNvSpPr/>
          <p:nvPr/>
        </p:nvSpPr>
        <p:spPr>
          <a:xfrm>
            <a:off x="7770271" y="6427821"/>
            <a:ext cx="609062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CD7E87-4A29-6404-5FD8-1FEFF12CC560}"/>
              </a:ext>
            </a:extLst>
          </p:cNvPr>
          <p:cNvSpPr/>
          <p:nvPr/>
        </p:nvSpPr>
        <p:spPr>
          <a:xfrm>
            <a:off x="6096000" y="6440281"/>
            <a:ext cx="87487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225C841-151D-F3E3-17C0-5DAB43FBEA7A}"/>
              </a:ext>
            </a:extLst>
          </p:cNvPr>
          <p:cNvSpPr/>
          <p:nvPr/>
        </p:nvSpPr>
        <p:spPr>
          <a:xfrm>
            <a:off x="5828220" y="620287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71CD98-A637-54CF-BAB4-52D13DA25D70}"/>
              </a:ext>
            </a:extLst>
          </p:cNvPr>
          <p:cNvSpPr txBox="1"/>
          <p:nvPr/>
        </p:nvSpPr>
        <p:spPr>
          <a:xfrm>
            <a:off x="5801427" y="615671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8EAEA85-8147-2158-5AD7-20F03F0C5B30}"/>
              </a:ext>
            </a:extLst>
          </p:cNvPr>
          <p:cNvSpPr/>
          <p:nvPr/>
        </p:nvSpPr>
        <p:spPr>
          <a:xfrm>
            <a:off x="6904104" y="619404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19857A-D067-6AAE-51F1-51820F2D0352}"/>
              </a:ext>
            </a:extLst>
          </p:cNvPr>
          <p:cNvSpPr txBox="1"/>
          <p:nvPr/>
        </p:nvSpPr>
        <p:spPr>
          <a:xfrm>
            <a:off x="6877311" y="614788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867D863-92FF-8619-2520-297E08452602}"/>
              </a:ext>
            </a:extLst>
          </p:cNvPr>
          <p:cNvSpPr/>
          <p:nvPr/>
        </p:nvSpPr>
        <p:spPr>
          <a:xfrm>
            <a:off x="7587166" y="61781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FAEAE3D-B265-F3BF-53EC-A7C9ABD85DE7}"/>
              </a:ext>
            </a:extLst>
          </p:cNvPr>
          <p:cNvSpPr txBox="1"/>
          <p:nvPr/>
        </p:nvSpPr>
        <p:spPr>
          <a:xfrm>
            <a:off x="7560373" y="61319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0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622300" y="104252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6594" y="377114"/>
            <a:ext cx="9028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52028"/>
              </p:ext>
            </p:extLst>
          </p:nvPr>
        </p:nvGraphicFramePr>
        <p:xfrm>
          <a:off x="634026" y="1105490"/>
          <a:ext cx="484400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808717"/>
                  </a:ext>
                </a:extLst>
              </a:tr>
              <a:tr h="22206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05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59601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리뷰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http://localhost:8080/lemo/my/review/view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상세보기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34089"/>
              </p:ext>
            </p:extLst>
          </p:nvPr>
        </p:nvGraphicFramePr>
        <p:xfrm>
          <a:off x="8911372" y="1017963"/>
          <a:ext cx="3221396" cy="5742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292EB2-1869-0C7E-54D8-0503928DB8C9}"/>
              </a:ext>
            </a:extLst>
          </p:cNvPr>
          <p:cNvSpPr/>
          <p:nvPr/>
        </p:nvSpPr>
        <p:spPr>
          <a:xfrm>
            <a:off x="2263892" y="2014435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0992DAE-4228-14B0-6F67-E69EF75AAF28}"/>
              </a:ext>
            </a:extLst>
          </p:cNvPr>
          <p:cNvCxnSpPr>
            <a:cxnSpLocks/>
          </p:cNvCxnSpPr>
          <p:nvPr/>
        </p:nvCxnSpPr>
        <p:spPr>
          <a:xfrm>
            <a:off x="2323018" y="1960091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782F2-CEDE-4D8C-D0DB-9EA7569B02DB}"/>
              </a:ext>
            </a:extLst>
          </p:cNvPr>
          <p:cNvSpPr/>
          <p:nvPr/>
        </p:nvSpPr>
        <p:spPr>
          <a:xfrm>
            <a:off x="2285793" y="2408925"/>
            <a:ext cx="6433943" cy="1512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해운대를 이용해 주셔서 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고객님께 편의를 제공 드리고자 저희 임직원 모두 많은 고민과 노력을 하고 있음에도 불구하고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고객님께 불편을 드려 죄송한 마음 뿐입니다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빠른 시일 내 개선되고 발전된 서비스로 편의를 제공 드릴 수 있도록 최선을 다하겠습니다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다음 기회에는 개선된 서비스로 고객님을 다시 뵐 날을 기대하겠습니다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0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33F48-ED32-3F8C-5AFE-534E3E9D0EFF}"/>
              </a:ext>
            </a:extLst>
          </p:cNvPr>
          <p:cNvSpPr/>
          <p:nvPr/>
        </p:nvSpPr>
        <p:spPr>
          <a:xfrm>
            <a:off x="2405849" y="3429000"/>
            <a:ext cx="5974670" cy="2949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09287"/>
              </p:ext>
            </p:extLst>
          </p:nvPr>
        </p:nvGraphicFramePr>
        <p:xfrm>
          <a:off x="9273" y="0"/>
          <a:ext cx="1217937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/my/review/modify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http://localhost:8080/lemo/my/review/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 수정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57234"/>
              </p:ext>
            </p:extLst>
          </p:nvPr>
        </p:nvGraphicFramePr>
        <p:xfrm>
          <a:off x="8911372" y="1017964"/>
          <a:ext cx="3221396" cy="581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22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닉네임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주는 기능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별점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가능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숙박한 업소명과 상품이름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 기간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55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사진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업로드한 사진 삭제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591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리뷰 상세 보기페이지로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리뷰 저장 후에 리뷰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8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E607B7-D1CE-BED2-48AF-D6AF7A0674A4}"/>
              </a:ext>
            </a:extLst>
          </p:cNvPr>
          <p:cNvSpPr txBox="1"/>
          <p:nvPr/>
        </p:nvSpPr>
        <p:spPr>
          <a:xfrm>
            <a:off x="6641667" y="185449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39F407-96C5-5306-51D7-7486628E13F1}"/>
              </a:ext>
            </a:extLst>
          </p:cNvPr>
          <p:cNvSpPr/>
          <p:nvPr/>
        </p:nvSpPr>
        <p:spPr>
          <a:xfrm>
            <a:off x="2405849" y="204037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40449-3011-A87A-35CD-BA2A3933B138}"/>
              </a:ext>
            </a:extLst>
          </p:cNvPr>
          <p:cNvSpPr/>
          <p:nvPr/>
        </p:nvSpPr>
        <p:spPr>
          <a:xfrm>
            <a:off x="2405849" y="2364838"/>
            <a:ext cx="5974670" cy="696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8E6EF090-71CF-8C36-AEBC-F966AE7DF632}"/>
              </a:ext>
            </a:extLst>
          </p:cNvPr>
          <p:cNvGrpSpPr>
            <a:grpSpLocks/>
          </p:cNvGrpSpPr>
          <p:nvPr/>
        </p:nvGrpSpPr>
        <p:grpSpPr bwMode="auto">
          <a:xfrm>
            <a:off x="3049941" y="2595528"/>
            <a:ext cx="1128252" cy="184038"/>
            <a:chOff x="508000" y="1397000"/>
            <a:chExt cx="869432" cy="144016"/>
          </a:xfrm>
        </p:grpSpPr>
        <p:sp>
          <p:nvSpPr>
            <p:cNvPr id="10" name="Star 5">
              <a:extLst>
                <a:ext uri="{FF2B5EF4-FFF2-40B4-BE49-F238E27FC236}">
                  <a16:creationId xmlns:a16="http://schemas.microsoft.com/office/drawing/2014/main" id="{8C3B0371-9327-429A-60FD-AD66BDC7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" name="Star 4">
              <a:extLst>
                <a:ext uri="{FF2B5EF4-FFF2-40B4-BE49-F238E27FC236}">
                  <a16:creationId xmlns:a16="http://schemas.microsoft.com/office/drawing/2014/main" id="{B0D0F810-DA84-E2E6-4FED-F13EDDCF8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tar 3">
              <a:extLst>
                <a:ext uri="{FF2B5EF4-FFF2-40B4-BE49-F238E27FC236}">
                  <a16:creationId xmlns:a16="http://schemas.microsoft.com/office/drawing/2014/main" id="{29E1D5D3-080F-73E0-AD19-C87791407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Star 2">
              <a:extLst>
                <a:ext uri="{FF2B5EF4-FFF2-40B4-BE49-F238E27FC236}">
                  <a16:creationId xmlns:a16="http://schemas.microsoft.com/office/drawing/2014/main" id="{E97016F0-72C2-7143-5AE2-95BF7498E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" name="Star 1">
              <a:extLst>
                <a:ext uri="{FF2B5EF4-FFF2-40B4-BE49-F238E27FC236}">
                  <a16:creationId xmlns:a16="http://schemas.microsoft.com/office/drawing/2014/main" id="{1E2DCCA9-91EF-717D-A7A8-8A96EB4B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9795E2-ED54-27A0-148D-F6825DE2D694}"/>
              </a:ext>
            </a:extLst>
          </p:cNvPr>
          <p:cNvSpPr/>
          <p:nvPr/>
        </p:nvSpPr>
        <p:spPr>
          <a:xfrm>
            <a:off x="2405849" y="3435697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제목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82A8B-D674-6A1A-3F24-CAAEFA6A5EA5}"/>
              </a:ext>
            </a:extLst>
          </p:cNvPr>
          <p:cNvSpPr/>
          <p:nvPr/>
        </p:nvSpPr>
        <p:spPr>
          <a:xfrm>
            <a:off x="2506311" y="3832642"/>
            <a:ext cx="5767677" cy="233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ADB29E-59D0-11E8-94DC-7B41C81202C9}"/>
              </a:ext>
            </a:extLst>
          </p:cNvPr>
          <p:cNvSpPr/>
          <p:nvPr/>
        </p:nvSpPr>
        <p:spPr>
          <a:xfrm>
            <a:off x="2405849" y="3106756"/>
            <a:ext cx="5974670" cy="288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7CDF5C-2188-C066-4046-B9166C6CC6A6}"/>
              </a:ext>
            </a:extLst>
          </p:cNvPr>
          <p:cNvSpPr/>
          <p:nvPr/>
        </p:nvSpPr>
        <p:spPr>
          <a:xfrm>
            <a:off x="2404663" y="4141138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내용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FD359-30FC-B526-F928-B3EFE28C38C4}"/>
              </a:ext>
            </a:extLst>
          </p:cNvPr>
          <p:cNvSpPr/>
          <p:nvPr/>
        </p:nvSpPr>
        <p:spPr>
          <a:xfrm>
            <a:off x="2506311" y="4535626"/>
            <a:ext cx="5767677" cy="7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0AD46-99F9-A44E-F75B-356416CD768B}"/>
              </a:ext>
            </a:extLst>
          </p:cNvPr>
          <p:cNvSpPr/>
          <p:nvPr/>
        </p:nvSpPr>
        <p:spPr>
          <a:xfrm>
            <a:off x="6822195" y="6427606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E5011-5F23-CFEA-3EFB-EB74DA58F308}"/>
              </a:ext>
            </a:extLst>
          </p:cNvPr>
          <p:cNvSpPr/>
          <p:nvPr/>
        </p:nvSpPr>
        <p:spPr>
          <a:xfrm>
            <a:off x="7576460" y="6427821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582BF3-EFE9-6CA2-7B0F-4C49E2B18057}"/>
              </a:ext>
            </a:extLst>
          </p:cNvPr>
          <p:cNvSpPr/>
          <p:nvPr/>
        </p:nvSpPr>
        <p:spPr>
          <a:xfrm>
            <a:off x="2404663" y="5387339"/>
            <a:ext cx="5974670" cy="3128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 사진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BA7EE92-4077-A010-F7BB-E9C9D91B295E}"/>
              </a:ext>
            </a:extLst>
          </p:cNvPr>
          <p:cNvSpPr/>
          <p:nvPr/>
        </p:nvSpPr>
        <p:spPr>
          <a:xfrm>
            <a:off x="3076734" y="20349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2C601-98A0-EC8B-E5C6-436D92559DD1}"/>
              </a:ext>
            </a:extLst>
          </p:cNvPr>
          <p:cNvSpPr txBox="1"/>
          <p:nvPr/>
        </p:nvSpPr>
        <p:spPr>
          <a:xfrm>
            <a:off x="3049941" y="19887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4315DEF-49B8-E5BB-651E-5E71DD988F20}"/>
              </a:ext>
            </a:extLst>
          </p:cNvPr>
          <p:cNvSpPr/>
          <p:nvPr/>
        </p:nvSpPr>
        <p:spPr>
          <a:xfrm>
            <a:off x="4301906" y="25714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8E430-BE19-4FC5-02AB-790A4B8FF453}"/>
              </a:ext>
            </a:extLst>
          </p:cNvPr>
          <p:cNvSpPr txBox="1"/>
          <p:nvPr/>
        </p:nvSpPr>
        <p:spPr>
          <a:xfrm>
            <a:off x="4275113" y="25252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5CCAD24-91AA-1A55-8A25-A2A91DF069CE}"/>
              </a:ext>
            </a:extLst>
          </p:cNvPr>
          <p:cNvSpPr/>
          <p:nvPr/>
        </p:nvSpPr>
        <p:spPr>
          <a:xfrm>
            <a:off x="6188919" y="31427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8BC2BC-9723-30B0-47B5-76AAA5F8D2A8}"/>
              </a:ext>
            </a:extLst>
          </p:cNvPr>
          <p:cNvSpPr txBox="1"/>
          <p:nvPr/>
        </p:nvSpPr>
        <p:spPr>
          <a:xfrm>
            <a:off x="6153251" y="30966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C22071-37EF-F812-54F1-53A803D67CEA}"/>
              </a:ext>
            </a:extLst>
          </p:cNvPr>
          <p:cNvSpPr/>
          <p:nvPr/>
        </p:nvSpPr>
        <p:spPr>
          <a:xfrm>
            <a:off x="3228683" y="540784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65A9C-06C7-FE27-BC90-618AF38533FC}"/>
              </a:ext>
            </a:extLst>
          </p:cNvPr>
          <p:cNvSpPr txBox="1"/>
          <p:nvPr/>
        </p:nvSpPr>
        <p:spPr>
          <a:xfrm>
            <a:off x="3201890" y="536168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92A56F3-AC3B-11CA-766D-3343F020D732}"/>
              </a:ext>
            </a:extLst>
          </p:cNvPr>
          <p:cNvSpPr/>
          <p:nvPr/>
        </p:nvSpPr>
        <p:spPr>
          <a:xfrm>
            <a:off x="6514439" y="63807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82DFBB-B2E2-9030-78CC-0148CA8A5B52}"/>
              </a:ext>
            </a:extLst>
          </p:cNvPr>
          <p:cNvSpPr txBox="1"/>
          <p:nvPr/>
        </p:nvSpPr>
        <p:spPr>
          <a:xfrm>
            <a:off x="6487646" y="63345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615741C-0343-B02E-4C13-3519F936315F}"/>
              </a:ext>
            </a:extLst>
          </p:cNvPr>
          <p:cNvSpPr/>
          <p:nvPr/>
        </p:nvSpPr>
        <p:spPr>
          <a:xfrm>
            <a:off x="8442373" y="64177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73F955-FDE1-8A95-D1D6-A9CE75A6F6DD}"/>
              </a:ext>
            </a:extLst>
          </p:cNvPr>
          <p:cNvSpPr txBox="1"/>
          <p:nvPr/>
        </p:nvSpPr>
        <p:spPr>
          <a:xfrm>
            <a:off x="8415580" y="63715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7356CF-6403-D1A6-8B04-B06F2FAB8C21}"/>
              </a:ext>
            </a:extLst>
          </p:cNvPr>
          <p:cNvSpPr/>
          <p:nvPr/>
        </p:nvSpPr>
        <p:spPr>
          <a:xfrm>
            <a:off x="2606762" y="5769853"/>
            <a:ext cx="5329875" cy="559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C6AF54-60AC-9A6F-17F9-48DB9C8A7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784963" y="5841334"/>
            <a:ext cx="2850488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54870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나의 여행일기 </a:t>
                      </a:r>
                      <a:endParaRPr lang="ko-KR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400" b="0" dirty="0">
                          <a:latin typeface="맑은 고딕"/>
                          <a:ea typeface="맑은 고딕"/>
                        </a:rPr>
                        <a:t>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http://localhost:8080/lemo/my/diary/write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新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69750"/>
              </p:ext>
            </p:extLst>
          </p:nvPr>
        </p:nvGraphicFramePr>
        <p:xfrm>
          <a:off x="8911372" y="1007914"/>
          <a:ext cx="3221396" cy="57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96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42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 입력 가능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여행기간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여행기간을 설정한다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68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 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에는 여행기간안에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숙반한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리스트를 출력한다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하면 오른쪽에 선택한 리스트를 태그형식으로 표시한다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 리스트가 없을 시에는 게시글 등록 불가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1005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버튼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장소의 주소를 검색하는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 등록 버튼 클릭하면 팝업창을 숨기고 지도버튼 옆으로 주소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여행사진 업로드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한장만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미리보기 화면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28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 장소에 대한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615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추가하기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개까지 추가가능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80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252300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쿠폰함</a:t>
                      </a:r>
                      <a:endParaRPr lang="ko-KR" alt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예약내역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14616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여행일기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3998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61263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5B20A8-D7F6-1527-1ABC-86DDCBD0A987}"/>
              </a:ext>
            </a:extLst>
          </p:cNvPr>
          <p:cNvSpPr/>
          <p:nvPr/>
        </p:nvSpPr>
        <p:spPr>
          <a:xfrm>
            <a:off x="2256559" y="2356123"/>
            <a:ext cx="565339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D12FA7-D532-99FF-9A5A-9EC4D04D9C75}"/>
              </a:ext>
            </a:extLst>
          </p:cNvPr>
          <p:cNvSpPr/>
          <p:nvPr/>
        </p:nvSpPr>
        <p:spPr>
          <a:xfrm>
            <a:off x="2389321" y="2620728"/>
            <a:ext cx="2326353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6FDD1A-F86B-7BFE-A444-12FF54FC8B1B}"/>
              </a:ext>
            </a:extLst>
          </p:cNvPr>
          <p:cNvSpPr/>
          <p:nvPr/>
        </p:nvSpPr>
        <p:spPr>
          <a:xfrm>
            <a:off x="2268532" y="1916387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 작성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D84F0-ADED-3E33-CBA5-A53F8396B848}"/>
              </a:ext>
            </a:extLst>
          </p:cNvPr>
          <p:cNvSpPr/>
          <p:nvPr/>
        </p:nvSpPr>
        <p:spPr>
          <a:xfrm>
            <a:off x="2389321" y="4707620"/>
            <a:ext cx="5910616" cy="164110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D45782-E675-894D-03F2-78AA8C728E00}"/>
              </a:ext>
            </a:extLst>
          </p:cNvPr>
          <p:cNvSpPr/>
          <p:nvPr/>
        </p:nvSpPr>
        <p:spPr>
          <a:xfrm>
            <a:off x="2309242" y="4419935"/>
            <a:ext cx="870644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여행일정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8733807-2F9E-F3FB-B358-7F7C14E9CAC7}"/>
              </a:ext>
            </a:extLst>
          </p:cNvPr>
          <p:cNvSpPr/>
          <p:nvPr/>
        </p:nvSpPr>
        <p:spPr>
          <a:xfrm>
            <a:off x="4862906" y="26152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55C49-C971-83DC-4149-B147B8A7AF39}"/>
              </a:ext>
            </a:extLst>
          </p:cNvPr>
          <p:cNvSpPr txBox="1"/>
          <p:nvPr/>
        </p:nvSpPr>
        <p:spPr>
          <a:xfrm>
            <a:off x="4836113" y="25691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60C8F-76D3-2F15-92D1-FCB80716C9D4}"/>
              </a:ext>
            </a:extLst>
          </p:cNvPr>
          <p:cNvSpPr/>
          <p:nvPr/>
        </p:nvSpPr>
        <p:spPr>
          <a:xfrm>
            <a:off x="7465084" y="6437286"/>
            <a:ext cx="802873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EC6A8-80C4-9EFB-02B0-5E311AE85B35}"/>
              </a:ext>
            </a:extLst>
          </p:cNvPr>
          <p:cNvSpPr/>
          <p:nvPr/>
        </p:nvSpPr>
        <p:spPr>
          <a:xfrm>
            <a:off x="2256558" y="2921470"/>
            <a:ext cx="973704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여행기간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CF841FD-A6B0-DD45-3F54-1279A1398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31" y="3133722"/>
            <a:ext cx="1962150" cy="3714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6B3C19-8429-D0CB-6391-F6147F2F1FAB}"/>
              </a:ext>
            </a:extLst>
          </p:cNvPr>
          <p:cNvSpPr/>
          <p:nvPr/>
        </p:nvSpPr>
        <p:spPr>
          <a:xfrm>
            <a:off x="2273978" y="3602803"/>
            <a:ext cx="1129622" cy="253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숙박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D83B21-5AC8-F437-CC86-4EAA1DB36289}"/>
              </a:ext>
            </a:extLst>
          </p:cNvPr>
          <p:cNvSpPr/>
          <p:nvPr/>
        </p:nvSpPr>
        <p:spPr>
          <a:xfrm>
            <a:off x="2389322" y="3950988"/>
            <a:ext cx="1459452" cy="2682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선택해주세요▼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665DC7-95C3-BBD7-681A-59CECF89847F}"/>
              </a:ext>
            </a:extLst>
          </p:cNvPr>
          <p:cNvSpPr/>
          <p:nvPr/>
        </p:nvSpPr>
        <p:spPr>
          <a:xfrm>
            <a:off x="5291151" y="5086966"/>
            <a:ext cx="2905545" cy="1160515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6119F1-B56D-D6E1-FBFA-BB3B8F61471A}"/>
              </a:ext>
            </a:extLst>
          </p:cNvPr>
          <p:cNvSpPr/>
          <p:nvPr/>
        </p:nvSpPr>
        <p:spPr>
          <a:xfrm>
            <a:off x="2519679" y="5079999"/>
            <a:ext cx="2623219" cy="1161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DBBB9F-18A5-6CA1-B3B4-FE1CB824B2E3}"/>
              </a:ext>
            </a:extLst>
          </p:cNvPr>
          <p:cNvCxnSpPr>
            <a:cxnSpLocks/>
          </p:cNvCxnSpPr>
          <p:nvPr/>
        </p:nvCxnSpPr>
        <p:spPr>
          <a:xfrm>
            <a:off x="2540032" y="5074447"/>
            <a:ext cx="2602866" cy="117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6D111A7-2B21-005B-BBA0-975891C4141A}"/>
              </a:ext>
            </a:extLst>
          </p:cNvPr>
          <p:cNvCxnSpPr>
            <a:cxnSpLocks/>
          </p:cNvCxnSpPr>
          <p:nvPr/>
        </p:nvCxnSpPr>
        <p:spPr>
          <a:xfrm flipV="1">
            <a:off x="2541004" y="5074447"/>
            <a:ext cx="2601894" cy="116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D7F363-CF3F-D8E4-8E7E-49A36241DBF1}"/>
              </a:ext>
            </a:extLst>
          </p:cNvPr>
          <p:cNvSpPr/>
          <p:nvPr/>
        </p:nvSpPr>
        <p:spPr>
          <a:xfrm>
            <a:off x="2535129" y="4752414"/>
            <a:ext cx="671547" cy="272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지도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936793-7403-75D7-11BB-DA8134E85D36}"/>
              </a:ext>
            </a:extLst>
          </p:cNvPr>
          <p:cNvSpPr/>
          <p:nvPr/>
        </p:nvSpPr>
        <p:spPr>
          <a:xfrm>
            <a:off x="4306440" y="321319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B29BD2-DED8-2007-6179-E2E3192FBD51}"/>
              </a:ext>
            </a:extLst>
          </p:cNvPr>
          <p:cNvSpPr txBox="1"/>
          <p:nvPr/>
        </p:nvSpPr>
        <p:spPr>
          <a:xfrm>
            <a:off x="4279647" y="316703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4B13F689-AC61-2524-4A99-B6CB6304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27" y="4694193"/>
            <a:ext cx="1902216" cy="1401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89C98069-7C74-8D5E-E958-8291874E692F}"/>
              </a:ext>
            </a:extLst>
          </p:cNvPr>
          <p:cNvSpPr/>
          <p:nvPr/>
        </p:nvSpPr>
        <p:spPr>
          <a:xfrm>
            <a:off x="3822200" y="36488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91E372-AD3C-868D-2D5D-A9749018C152}"/>
              </a:ext>
            </a:extLst>
          </p:cNvPr>
          <p:cNvSpPr txBox="1"/>
          <p:nvPr/>
        </p:nvSpPr>
        <p:spPr>
          <a:xfrm>
            <a:off x="3795407" y="36026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6C007FE-624E-7410-F3B4-43C265F73320}"/>
              </a:ext>
            </a:extLst>
          </p:cNvPr>
          <p:cNvSpPr/>
          <p:nvPr/>
        </p:nvSpPr>
        <p:spPr>
          <a:xfrm>
            <a:off x="3315465" y="47848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35B14E-2CC6-1167-BCDE-678848F029DA}"/>
              </a:ext>
            </a:extLst>
          </p:cNvPr>
          <p:cNvSpPr txBox="1"/>
          <p:nvPr/>
        </p:nvSpPr>
        <p:spPr>
          <a:xfrm>
            <a:off x="3288672" y="4738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010B144-F375-424B-1297-FD44AE2074D3}"/>
              </a:ext>
            </a:extLst>
          </p:cNvPr>
          <p:cNvSpPr/>
          <p:nvPr/>
        </p:nvSpPr>
        <p:spPr>
          <a:xfrm>
            <a:off x="3720032" y="55985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1465DD-6369-AD5F-3E4F-F81DDFD0EEC0}"/>
              </a:ext>
            </a:extLst>
          </p:cNvPr>
          <p:cNvSpPr txBox="1"/>
          <p:nvPr/>
        </p:nvSpPr>
        <p:spPr>
          <a:xfrm>
            <a:off x="3693239" y="55523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71A3A1D-3858-2BA8-F45E-004ED444BADD}"/>
              </a:ext>
            </a:extLst>
          </p:cNvPr>
          <p:cNvSpPr/>
          <p:nvPr/>
        </p:nvSpPr>
        <p:spPr>
          <a:xfrm>
            <a:off x="6627993" y="5566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A64D86-CE04-4B45-CA71-795E2AE84B67}"/>
              </a:ext>
            </a:extLst>
          </p:cNvPr>
          <p:cNvSpPr txBox="1"/>
          <p:nvPr/>
        </p:nvSpPr>
        <p:spPr>
          <a:xfrm>
            <a:off x="6601200" y="5520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5460DE7-A1D6-5084-9F9B-E5C02991DBCE}"/>
              </a:ext>
            </a:extLst>
          </p:cNvPr>
          <p:cNvSpPr/>
          <p:nvPr/>
        </p:nvSpPr>
        <p:spPr>
          <a:xfrm>
            <a:off x="7157814" y="631416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BEC86E-E446-5316-F28B-849F2C80D72F}"/>
              </a:ext>
            </a:extLst>
          </p:cNvPr>
          <p:cNvSpPr txBox="1"/>
          <p:nvPr/>
        </p:nvSpPr>
        <p:spPr>
          <a:xfrm>
            <a:off x="7131021" y="626800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FAF751A-05A6-E0CC-7B6C-A2B6790B5FB5}"/>
              </a:ext>
            </a:extLst>
          </p:cNvPr>
          <p:cNvSpPr/>
          <p:nvPr/>
        </p:nvSpPr>
        <p:spPr>
          <a:xfrm>
            <a:off x="4227855" y="3975588"/>
            <a:ext cx="863251" cy="268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힐튼호텔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5C240C-E8CB-7AA7-0533-720CA2DEABFF}"/>
              </a:ext>
            </a:extLst>
          </p:cNvPr>
          <p:cNvSpPr/>
          <p:nvPr/>
        </p:nvSpPr>
        <p:spPr>
          <a:xfrm>
            <a:off x="4989520" y="3899985"/>
            <a:ext cx="135912" cy="154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712D27E-65EB-B0E0-0411-32EA83C2FAFB}"/>
              </a:ext>
            </a:extLst>
          </p:cNvPr>
          <p:cNvSpPr/>
          <p:nvPr/>
        </p:nvSpPr>
        <p:spPr>
          <a:xfrm>
            <a:off x="5231562" y="3996111"/>
            <a:ext cx="863251" cy="268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신라호텔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4017C52-81FC-3756-5EA7-C782423B66BF}"/>
              </a:ext>
            </a:extLst>
          </p:cNvPr>
          <p:cNvSpPr/>
          <p:nvPr/>
        </p:nvSpPr>
        <p:spPr>
          <a:xfrm>
            <a:off x="5993227" y="3920508"/>
            <a:ext cx="135912" cy="154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11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444273" y="2967335"/>
            <a:ext cx="530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페이지</a:t>
            </a:r>
          </a:p>
        </p:txBody>
      </p:sp>
    </p:spTree>
    <p:extLst>
      <p:ext uri="{BB962C8B-B14F-4D97-AF65-F5344CB8AC3E}">
        <p14:creationId xmlns:p14="http://schemas.microsoft.com/office/powerpoint/2010/main" val="409250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269DFC-40D9-CE1B-458F-75D47A40AF86}"/>
              </a:ext>
            </a:extLst>
          </p:cNvPr>
          <p:cNvSpPr/>
          <p:nvPr/>
        </p:nvSpPr>
        <p:spPr>
          <a:xfrm>
            <a:off x="2501753" y="2224205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3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도전뽑기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블랙 숙박권 당첨안내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2023.02.14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46607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/cs/notice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http://localhost:8080/lemo/cs/notice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57184"/>
              </p:ext>
            </p:extLst>
          </p:nvPr>
        </p:nvGraphicFramePr>
        <p:xfrm>
          <a:off x="8911372" y="1017963"/>
          <a:ext cx="3221396" cy="574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 리스트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링크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 내용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비동기식으로 구현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31597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공지사항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2C783-6F07-004C-70A8-F27F8D557331}"/>
              </a:ext>
            </a:extLst>
          </p:cNvPr>
          <p:cNvSpPr/>
          <p:nvPr/>
        </p:nvSpPr>
        <p:spPr>
          <a:xfrm>
            <a:off x="3983958" y="5714377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A29BF6-5C07-97B3-14EF-1181EA7B3DB9}"/>
              </a:ext>
            </a:extLst>
          </p:cNvPr>
          <p:cNvSpPr/>
          <p:nvPr/>
        </p:nvSpPr>
        <p:spPr>
          <a:xfrm>
            <a:off x="4135405" y="562418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C1C2C-4F5F-87B7-5491-0FE398D2D765}"/>
              </a:ext>
            </a:extLst>
          </p:cNvPr>
          <p:cNvSpPr txBox="1"/>
          <p:nvPr/>
        </p:nvSpPr>
        <p:spPr>
          <a:xfrm>
            <a:off x="4108612" y="557802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7F526-5EF9-5278-1987-895BBF41B876}"/>
              </a:ext>
            </a:extLst>
          </p:cNvPr>
          <p:cNvSpPr/>
          <p:nvPr/>
        </p:nvSpPr>
        <p:spPr>
          <a:xfrm>
            <a:off x="2269197" y="19550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89EB-8244-620E-DAE5-763A8AE4500E}"/>
              </a:ext>
            </a:extLst>
          </p:cNvPr>
          <p:cNvSpPr txBox="1"/>
          <p:nvPr/>
        </p:nvSpPr>
        <p:spPr>
          <a:xfrm>
            <a:off x="2242404" y="19089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2CF190-18FB-064A-BA6C-050D7B52E845}"/>
              </a:ext>
            </a:extLst>
          </p:cNvPr>
          <p:cNvCxnSpPr>
            <a:cxnSpLocks/>
          </p:cNvCxnSpPr>
          <p:nvPr/>
        </p:nvCxnSpPr>
        <p:spPr>
          <a:xfrm>
            <a:off x="2287172" y="3044828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14FC71E-D7CD-3087-D086-676810204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8913" y="2276880"/>
            <a:ext cx="167026" cy="1670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B4FAF5-A96E-4A86-3B54-063F466B23CB}"/>
              </a:ext>
            </a:extLst>
          </p:cNvPr>
          <p:cNvSpPr/>
          <p:nvPr/>
        </p:nvSpPr>
        <p:spPr>
          <a:xfrm>
            <a:off x="2482891" y="3203240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이용약관 변경 안내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2023.02.11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E43808-ED25-97C9-766F-FB8F6D5D0573}"/>
              </a:ext>
            </a:extLst>
          </p:cNvPr>
          <p:cNvCxnSpPr>
            <a:cxnSpLocks/>
          </p:cNvCxnSpPr>
          <p:nvPr/>
        </p:nvCxnSpPr>
        <p:spPr>
          <a:xfrm>
            <a:off x="2299341" y="5414695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AE1C99-7EF1-C24A-F156-5ACF217DDCB3}"/>
              </a:ext>
            </a:extLst>
          </p:cNvPr>
          <p:cNvSpPr/>
          <p:nvPr/>
        </p:nvSpPr>
        <p:spPr>
          <a:xfrm>
            <a:off x="2461088" y="3795982"/>
            <a:ext cx="5910616" cy="15058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발자취의 서비스 이용약관이 아래와 같이 변경됩니다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CFD36F9-8E15-FE92-99AC-57026F885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088913" y="3288809"/>
            <a:ext cx="167026" cy="1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548602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/cs/event/list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http://localhost:8080/lemo/cs/event/list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64582"/>
              </p:ext>
            </p:extLst>
          </p:nvPr>
        </p:nvGraphicFramePr>
        <p:xfrm>
          <a:off x="8911372" y="1017963"/>
          <a:ext cx="3221396" cy="608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77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리스트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기간이 지난 이벤트는 비활성화하며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투명도를 높여 흐리게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98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42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5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9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6511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C2406B-91C4-72A0-B32F-580F2381C1B2}"/>
              </a:ext>
            </a:extLst>
          </p:cNvPr>
          <p:cNvSpPr txBox="1"/>
          <p:nvPr/>
        </p:nvSpPr>
        <p:spPr>
          <a:xfrm>
            <a:off x="2238314" y="20218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2C783-6F07-004C-70A8-F27F8D557331}"/>
              </a:ext>
            </a:extLst>
          </p:cNvPr>
          <p:cNvSpPr/>
          <p:nvPr/>
        </p:nvSpPr>
        <p:spPr>
          <a:xfrm>
            <a:off x="3732749" y="6341666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A29BF6-5C07-97B3-14EF-1181EA7B3DB9}"/>
              </a:ext>
            </a:extLst>
          </p:cNvPr>
          <p:cNvSpPr/>
          <p:nvPr/>
        </p:nvSpPr>
        <p:spPr>
          <a:xfrm>
            <a:off x="3884196" y="62514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C1C2C-4F5F-87B7-5491-0FE398D2D765}"/>
              </a:ext>
            </a:extLst>
          </p:cNvPr>
          <p:cNvSpPr txBox="1"/>
          <p:nvPr/>
        </p:nvSpPr>
        <p:spPr>
          <a:xfrm>
            <a:off x="3857403" y="62053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87F526-5EF9-5278-1987-895BBF41B876}"/>
              </a:ext>
            </a:extLst>
          </p:cNvPr>
          <p:cNvSpPr/>
          <p:nvPr/>
        </p:nvSpPr>
        <p:spPr>
          <a:xfrm>
            <a:off x="2269197" y="19550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B89EB-8244-620E-DAE5-763A8AE4500E}"/>
              </a:ext>
            </a:extLst>
          </p:cNvPr>
          <p:cNvSpPr txBox="1"/>
          <p:nvPr/>
        </p:nvSpPr>
        <p:spPr>
          <a:xfrm>
            <a:off x="2242404" y="19089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E788DC-D975-EF53-E3B9-1CCDA73198DF}"/>
              </a:ext>
            </a:extLst>
          </p:cNvPr>
          <p:cNvSpPr/>
          <p:nvPr/>
        </p:nvSpPr>
        <p:spPr>
          <a:xfrm>
            <a:off x="2571890" y="2797021"/>
            <a:ext cx="5647661" cy="136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413278-5C2E-E28D-9C14-451DBA994583}"/>
              </a:ext>
            </a:extLst>
          </p:cNvPr>
          <p:cNvCxnSpPr>
            <a:cxnSpLocks/>
          </p:cNvCxnSpPr>
          <p:nvPr/>
        </p:nvCxnSpPr>
        <p:spPr>
          <a:xfrm flipV="1">
            <a:off x="2571891" y="2835820"/>
            <a:ext cx="5627564" cy="131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81391E-E7CB-31A3-DDF9-E71EC9DF36DC}"/>
              </a:ext>
            </a:extLst>
          </p:cNvPr>
          <p:cNvCxnSpPr>
            <a:cxnSpLocks/>
          </p:cNvCxnSpPr>
          <p:nvPr/>
        </p:nvCxnSpPr>
        <p:spPr>
          <a:xfrm>
            <a:off x="2609046" y="2813843"/>
            <a:ext cx="5600457" cy="134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FDFA88-808E-CCE0-35C1-E580EB0D43BF}"/>
              </a:ext>
            </a:extLst>
          </p:cNvPr>
          <p:cNvSpPr/>
          <p:nvPr/>
        </p:nvSpPr>
        <p:spPr>
          <a:xfrm>
            <a:off x="2584186" y="2276084"/>
            <a:ext cx="336443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랜덤여행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럭키백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2022.02.04 ~ 2022.02.10</a:t>
            </a:r>
            <a:endParaRPr lang="ko-KR" altLang="en-US" sz="12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1B64C10-3D5D-2032-BC77-9ACEEFD29B26}"/>
              </a:ext>
            </a:extLst>
          </p:cNvPr>
          <p:cNvCxnSpPr>
            <a:cxnSpLocks/>
          </p:cNvCxnSpPr>
          <p:nvPr/>
        </p:nvCxnSpPr>
        <p:spPr>
          <a:xfrm>
            <a:off x="2468043" y="4431501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6B0FA81B-C679-CF35-8BF7-36D329C92046}"/>
              </a:ext>
            </a:extLst>
          </p:cNvPr>
          <p:cNvSpPr/>
          <p:nvPr/>
        </p:nvSpPr>
        <p:spPr>
          <a:xfrm>
            <a:off x="5214964" y="525007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9BB873F5-40CC-33AD-48CC-51E410FA43EB}"/>
              </a:ext>
            </a:extLst>
          </p:cNvPr>
          <p:cNvSpPr/>
          <p:nvPr/>
        </p:nvSpPr>
        <p:spPr>
          <a:xfrm>
            <a:off x="5211616" y="5464823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1BDBE9FD-113E-02D2-732C-2816EA85AF98}"/>
              </a:ext>
            </a:extLst>
          </p:cNvPr>
          <p:cNvSpPr/>
          <p:nvPr/>
        </p:nvSpPr>
        <p:spPr>
          <a:xfrm>
            <a:off x="5214964" y="4996077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9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05108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/cs/event/view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http://localhost:8080/lemo/cs/event/view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상세 보기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56637"/>
              </p:ext>
            </p:extLst>
          </p:nvPr>
        </p:nvGraphicFramePr>
        <p:xfrm>
          <a:off x="8911372" y="1017962"/>
          <a:ext cx="3221396" cy="578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822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40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470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이전글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이전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다음글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이벤트 상세 페이지로 이동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0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8927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AE1D0-0DEA-8D6A-F6C4-FDB362E7D496}"/>
              </a:ext>
            </a:extLst>
          </p:cNvPr>
          <p:cNvSpPr/>
          <p:nvPr/>
        </p:nvSpPr>
        <p:spPr>
          <a:xfrm>
            <a:off x="2561844" y="2018737"/>
            <a:ext cx="5910616" cy="268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주년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빅할인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이벤트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144158-4FBA-152A-7A12-EE7B9FD22DE8}"/>
              </a:ext>
            </a:extLst>
          </p:cNvPr>
          <p:cNvSpPr/>
          <p:nvPr/>
        </p:nvSpPr>
        <p:spPr>
          <a:xfrm>
            <a:off x="4943131" y="6303858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DF9ED-8F44-BB4B-969A-78A4F126C622}"/>
              </a:ext>
            </a:extLst>
          </p:cNvPr>
          <p:cNvSpPr/>
          <p:nvPr/>
        </p:nvSpPr>
        <p:spPr>
          <a:xfrm>
            <a:off x="2571890" y="2395088"/>
            <a:ext cx="5647661" cy="227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BA81F1-65F6-799B-45E4-B9DB9FFBCAD1}"/>
              </a:ext>
            </a:extLst>
          </p:cNvPr>
          <p:cNvCxnSpPr>
            <a:cxnSpLocks/>
          </p:cNvCxnSpPr>
          <p:nvPr/>
        </p:nvCxnSpPr>
        <p:spPr>
          <a:xfrm flipV="1">
            <a:off x="2561844" y="2401481"/>
            <a:ext cx="5657707" cy="2291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1B1A713-AC6D-9D87-5D62-C139FB585B0D}"/>
              </a:ext>
            </a:extLst>
          </p:cNvPr>
          <p:cNvCxnSpPr>
            <a:cxnSpLocks/>
          </p:cNvCxnSpPr>
          <p:nvPr/>
        </p:nvCxnSpPr>
        <p:spPr>
          <a:xfrm>
            <a:off x="2561844" y="2401481"/>
            <a:ext cx="5647661" cy="227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1A33E6F-77A0-6253-80D3-908068387F7D}"/>
              </a:ext>
            </a:extLst>
          </p:cNvPr>
          <p:cNvCxnSpPr>
            <a:cxnSpLocks/>
          </p:cNvCxnSpPr>
          <p:nvPr/>
        </p:nvCxnSpPr>
        <p:spPr>
          <a:xfrm>
            <a:off x="2494729" y="4974108"/>
            <a:ext cx="5885790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853C9B-C238-8C24-131A-1433F2C771F6}"/>
              </a:ext>
            </a:extLst>
          </p:cNvPr>
          <p:cNvCxnSpPr>
            <a:cxnSpLocks/>
          </p:cNvCxnSpPr>
          <p:nvPr/>
        </p:nvCxnSpPr>
        <p:spPr>
          <a:xfrm>
            <a:off x="2431723" y="6191633"/>
            <a:ext cx="5913427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13C17A-5430-943B-5DE3-E15D858171D2}"/>
              </a:ext>
            </a:extLst>
          </p:cNvPr>
          <p:cNvSpPr/>
          <p:nvPr/>
        </p:nvSpPr>
        <p:spPr>
          <a:xfrm>
            <a:off x="2466385" y="5133328"/>
            <a:ext cx="5878765" cy="3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하나카드 즉시할인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23.02.12 ~ 23.02.20</a:t>
            </a:r>
          </a:p>
          <a:p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FD327AD-A0FC-CEA1-8BD5-8F2F08C59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100182" y="5195437"/>
            <a:ext cx="149731" cy="149731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C93489-0570-372B-8BFC-21042AE3E69C}"/>
              </a:ext>
            </a:extLst>
          </p:cNvPr>
          <p:cNvCxnSpPr>
            <a:cxnSpLocks/>
          </p:cNvCxnSpPr>
          <p:nvPr/>
        </p:nvCxnSpPr>
        <p:spPr>
          <a:xfrm>
            <a:off x="2484680" y="5558677"/>
            <a:ext cx="5870518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5CADD0-EB44-F918-ABF6-DB079ABD97CC}"/>
              </a:ext>
            </a:extLst>
          </p:cNvPr>
          <p:cNvSpPr/>
          <p:nvPr/>
        </p:nvSpPr>
        <p:spPr>
          <a:xfrm>
            <a:off x="2476433" y="5717737"/>
            <a:ext cx="5878765" cy="3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하나카드 즉시할인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신용카드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23.02.12 ~ 23.02.20</a:t>
            </a:r>
          </a:p>
          <a:p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0A0996A-8875-C075-AC0F-B3EB6D006D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0181" y="5801672"/>
            <a:ext cx="149731" cy="149731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80FD488D-E73F-D998-CCDA-055FE723E10E}"/>
              </a:ext>
            </a:extLst>
          </p:cNvPr>
          <p:cNvSpPr/>
          <p:nvPr/>
        </p:nvSpPr>
        <p:spPr>
          <a:xfrm>
            <a:off x="2037865" y="51507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D4D3A3-70E4-8817-A19B-E689EA0D1F31}"/>
              </a:ext>
            </a:extLst>
          </p:cNvPr>
          <p:cNvSpPr txBox="1"/>
          <p:nvPr/>
        </p:nvSpPr>
        <p:spPr>
          <a:xfrm>
            <a:off x="2011072" y="51045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BD86CFE-8920-8045-625B-8D2F2834692B}"/>
              </a:ext>
            </a:extLst>
          </p:cNvPr>
          <p:cNvSpPr/>
          <p:nvPr/>
        </p:nvSpPr>
        <p:spPr>
          <a:xfrm>
            <a:off x="4502803" y="63775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061F1-061A-4B79-A468-0C1185C68BF7}"/>
              </a:ext>
            </a:extLst>
          </p:cNvPr>
          <p:cNvSpPr txBox="1"/>
          <p:nvPr/>
        </p:nvSpPr>
        <p:spPr>
          <a:xfrm>
            <a:off x="4476010" y="63313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46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63901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http://localhost:8080/lemo/cs/faq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02625"/>
              </p:ext>
            </p:extLst>
          </p:nvPr>
        </p:nvGraphicFramePr>
        <p:xfrm>
          <a:off x="8911372" y="1017962"/>
          <a:ext cx="3221396" cy="574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37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8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82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네비게이션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해당 유형의 리스트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비동기식으로 구현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05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전부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상세 내용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8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8503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4AA4C-57BC-E082-A978-970286867D85}"/>
              </a:ext>
            </a:extLst>
          </p:cNvPr>
          <p:cNvSpPr/>
          <p:nvPr/>
        </p:nvSpPr>
        <p:spPr>
          <a:xfrm>
            <a:off x="2264907" y="2040272"/>
            <a:ext cx="6497435" cy="602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    예약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    취소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  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혜택받기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1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회원정보     리뷰     환불신청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b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4DE44-4AE4-1711-0E8D-C8FA2AFD245F}"/>
              </a:ext>
            </a:extLst>
          </p:cNvPr>
          <p:cNvSpPr/>
          <p:nvPr/>
        </p:nvSpPr>
        <p:spPr>
          <a:xfrm>
            <a:off x="2446202" y="3004144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연결 지연 시 어떻게 하나요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F6A9F-79D4-007B-0AA9-863AE5481598}"/>
              </a:ext>
            </a:extLst>
          </p:cNvPr>
          <p:cNvSpPr txBox="1"/>
          <p:nvPr/>
        </p:nvSpPr>
        <p:spPr>
          <a:xfrm>
            <a:off x="2182763" y="280177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8F4652-96DE-7DF1-B47F-1CB4C06070FA}"/>
              </a:ext>
            </a:extLst>
          </p:cNvPr>
          <p:cNvSpPr/>
          <p:nvPr/>
        </p:nvSpPr>
        <p:spPr>
          <a:xfrm>
            <a:off x="2213646" y="273503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F7545-8541-2DC6-D00F-4574C843A671}"/>
              </a:ext>
            </a:extLst>
          </p:cNvPr>
          <p:cNvSpPr txBox="1"/>
          <p:nvPr/>
        </p:nvSpPr>
        <p:spPr>
          <a:xfrm>
            <a:off x="2186853" y="26888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B49BA0-F3D0-4B29-5613-5F1993A410FA}"/>
              </a:ext>
            </a:extLst>
          </p:cNvPr>
          <p:cNvCxnSpPr>
            <a:cxnSpLocks/>
          </p:cNvCxnSpPr>
          <p:nvPr/>
        </p:nvCxnSpPr>
        <p:spPr>
          <a:xfrm>
            <a:off x="2321360" y="3523317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877A604-9451-917F-10A8-77AAC2449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33362" y="3056819"/>
            <a:ext cx="167026" cy="1670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4D5644-9C26-CC69-A29F-045FADFC62D7}"/>
              </a:ext>
            </a:extLst>
          </p:cNvPr>
          <p:cNvSpPr/>
          <p:nvPr/>
        </p:nvSpPr>
        <p:spPr>
          <a:xfrm>
            <a:off x="2431416" y="3651114"/>
            <a:ext cx="5878765" cy="8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이용문의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운영중인 숙소를 등록하고 싶어요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FC988E-2301-22B3-6D31-2A48861FAEC8}"/>
              </a:ext>
            </a:extLst>
          </p:cNvPr>
          <p:cNvCxnSpPr>
            <a:cxnSpLocks/>
          </p:cNvCxnSpPr>
          <p:nvPr/>
        </p:nvCxnSpPr>
        <p:spPr>
          <a:xfrm>
            <a:off x="2605530" y="6797977"/>
            <a:ext cx="6059159" cy="0"/>
          </a:xfrm>
          <a:prstGeom prst="line">
            <a:avLst/>
          </a:prstGeom>
          <a:ln w="6350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1152D3-3A85-CABD-BA8C-10380803D2E8}"/>
              </a:ext>
            </a:extLst>
          </p:cNvPr>
          <p:cNvSpPr/>
          <p:nvPr/>
        </p:nvSpPr>
        <p:spPr>
          <a:xfrm>
            <a:off x="2405537" y="4575921"/>
            <a:ext cx="5910616" cy="15058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입점 광고를 원하실 경우 고객행복센터로 문의해 주시면 친절하게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안내드리겠습니다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  <a:p>
            <a:pPr algn="l"/>
            <a:b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전화문의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1234-1234 (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상담시간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오전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익일 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  <a:endParaRPr lang="ko-KR" altLang="en-US" sz="1200" b="0" i="0" dirty="0">
              <a:solidFill>
                <a:schemeClr val="tx1"/>
              </a:solidFill>
              <a:effectLst/>
              <a:latin typeface="Pretendard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6F25D9B-DAB3-423B-1C9B-2E35E7F8E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033362" y="4068748"/>
            <a:ext cx="167026" cy="16702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AA2A78-B820-93E4-55E6-4FCE4E6AF01D}"/>
              </a:ext>
            </a:extLst>
          </p:cNvPr>
          <p:cNvCxnSpPr>
            <a:cxnSpLocks/>
          </p:cNvCxnSpPr>
          <p:nvPr/>
        </p:nvCxnSpPr>
        <p:spPr>
          <a:xfrm>
            <a:off x="2321360" y="2735034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6285FF-BF34-AD4C-CCA5-8B5B4B03B784}"/>
              </a:ext>
            </a:extLst>
          </p:cNvPr>
          <p:cNvSpPr txBox="1"/>
          <p:nvPr/>
        </p:nvSpPr>
        <p:spPr>
          <a:xfrm>
            <a:off x="2170410" y="195707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64DCBF0-527E-3334-418A-AEB8FA4E3379}"/>
              </a:ext>
            </a:extLst>
          </p:cNvPr>
          <p:cNvSpPr/>
          <p:nvPr/>
        </p:nvSpPr>
        <p:spPr>
          <a:xfrm>
            <a:off x="2201293" y="189032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375013-BDD0-5A9A-6995-A036524DE5E9}"/>
              </a:ext>
            </a:extLst>
          </p:cNvPr>
          <p:cNvSpPr txBox="1"/>
          <p:nvPr/>
        </p:nvSpPr>
        <p:spPr>
          <a:xfrm>
            <a:off x="2174500" y="184416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9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17038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http://localhost:8080/lemo/cs/qna/list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99201"/>
              </p:ext>
            </p:extLst>
          </p:nvPr>
        </p:nvGraphicFramePr>
        <p:xfrm>
          <a:off x="8911372" y="1017962"/>
          <a:ext cx="3221396" cy="574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9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3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2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리스트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 날짜 순으로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개씩 출력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1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 문의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 문의 작성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4585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문의내역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7DBF5A4-6B39-3794-B542-AABD30734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349"/>
              </p:ext>
            </p:extLst>
          </p:nvPr>
        </p:nvGraphicFramePr>
        <p:xfrm>
          <a:off x="2365750" y="2040376"/>
          <a:ext cx="6014768" cy="14464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3759">
                  <a:extLst>
                    <a:ext uri="{9D8B030D-6E8A-4147-A177-3AD203B41FA5}">
                      <a16:colId xmlns:a16="http://schemas.microsoft.com/office/drawing/2014/main" val="498308700"/>
                    </a:ext>
                  </a:extLst>
                </a:gridCol>
                <a:gridCol w="2516504">
                  <a:extLst>
                    <a:ext uri="{9D8B030D-6E8A-4147-A177-3AD203B41FA5}">
                      <a16:colId xmlns:a16="http://schemas.microsoft.com/office/drawing/2014/main" val="1205052136"/>
                    </a:ext>
                  </a:extLst>
                </a:gridCol>
                <a:gridCol w="1366576">
                  <a:extLst>
                    <a:ext uri="{9D8B030D-6E8A-4147-A177-3AD203B41FA5}">
                      <a16:colId xmlns:a16="http://schemas.microsoft.com/office/drawing/2014/main" val="2596427912"/>
                    </a:ext>
                  </a:extLst>
                </a:gridCol>
                <a:gridCol w="862389">
                  <a:extLst>
                    <a:ext uri="{9D8B030D-6E8A-4147-A177-3AD203B41FA5}">
                      <a16:colId xmlns:a16="http://schemas.microsoft.com/office/drawing/2014/main" val="1409885491"/>
                    </a:ext>
                  </a:extLst>
                </a:gridCol>
                <a:gridCol w="745540">
                  <a:extLst>
                    <a:ext uri="{9D8B030D-6E8A-4147-A177-3AD203B41FA5}">
                      <a16:colId xmlns:a16="http://schemas.microsoft.com/office/drawing/2014/main" val="3839132033"/>
                    </a:ext>
                  </a:extLst>
                </a:gridCol>
              </a:tblGrid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답변유무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302167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 합니다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23.02.19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문의중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206905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작성이 안되요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23.01.30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628948"/>
                  </a:ext>
                </a:extLst>
              </a:tr>
              <a:tr h="361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리뷰작성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23.01.01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709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18A3D6-EA82-E52B-80B2-22A13F30360D}"/>
              </a:ext>
            </a:extLst>
          </p:cNvPr>
          <p:cNvSpPr/>
          <p:nvPr/>
        </p:nvSpPr>
        <p:spPr>
          <a:xfrm>
            <a:off x="7219538" y="3585171"/>
            <a:ext cx="1148833" cy="245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문의 작성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28BCC0-CB4E-58FC-62E1-9BC9E7709957}"/>
              </a:ext>
            </a:extLst>
          </p:cNvPr>
          <p:cNvSpPr/>
          <p:nvPr/>
        </p:nvSpPr>
        <p:spPr>
          <a:xfrm>
            <a:off x="2156131" y="189530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8F817-2B5A-80D0-2C01-972CAF531DDB}"/>
              </a:ext>
            </a:extLst>
          </p:cNvPr>
          <p:cNvSpPr txBox="1"/>
          <p:nvPr/>
        </p:nvSpPr>
        <p:spPr>
          <a:xfrm>
            <a:off x="2129338" y="184914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EF84850-5174-3953-5135-198FED21195A}"/>
              </a:ext>
            </a:extLst>
          </p:cNvPr>
          <p:cNvSpPr/>
          <p:nvPr/>
        </p:nvSpPr>
        <p:spPr>
          <a:xfrm>
            <a:off x="6885961" y="353836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BA20F8-B907-4C70-799A-96516EB93E71}"/>
              </a:ext>
            </a:extLst>
          </p:cNvPr>
          <p:cNvSpPr txBox="1"/>
          <p:nvPr/>
        </p:nvSpPr>
        <p:spPr>
          <a:xfrm>
            <a:off x="6859168" y="349220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758A2E-C50D-9EC7-5402-CF3287C66C4D}"/>
              </a:ext>
            </a:extLst>
          </p:cNvPr>
          <p:cNvSpPr/>
          <p:nvPr/>
        </p:nvSpPr>
        <p:spPr>
          <a:xfrm>
            <a:off x="3808535" y="3669291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2B94701-69BA-D67B-9039-B253D94F39BD}"/>
              </a:ext>
            </a:extLst>
          </p:cNvPr>
          <p:cNvSpPr/>
          <p:nvPr/>
        </p:nvSpPr>
        <p:spPr>
          <a:xfrm>
            <a:off x="3959982" y="357909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04099-1370-802D-B940-24D351453071}"/>
              </a:ext>
            </a:extLst>
          </p:cNvPr>
          <p:cNvSpPr txBox="1"/>
          <p:nvPr/>
        </p:nvSpPr>
        <p:spPr>
          <a:xfrm>
            <a:off x="3933189" y="353293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40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0065D53-FA08-645D-1426-D748999A8BE7}"/>
              </a:ext>
            </a:extLst>
          </p:cNvPr>
          <p:cNvSpPr/>
          <p:nvPr/>
        </p:nvSpPr>
        <p:spPr>
          <a:xfrm>
            <a:off x="1910564" y="3991678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21220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상세 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http://localhost:8080/lemo/cs/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 상세보기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52863"/>
              </p:ext>
            </p:extLst>
          </p:nvPr>
        </p:nvGraphicFramePr>
        <p:xfrm>
          <a:off x="8911372" y="1017962"/>
          <a:ext cx="3221396" cy="574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96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93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26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 내용 등록이 되어있지 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않을경우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‘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답변이 없습니다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.＇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라고 표시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13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33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문의내역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F28BCC0-CB4E-58FC-62E1-9BC9E7709957}"/>
              </a:ext>
            </a:extLst>
          </p:cNvPr>
          <p:cNvSpPr/>
          <p:nvPr/>
        </p:nvSpPr>
        <p:spPr>
          <a:xfrm>
            <a:off x="2014575" y="415204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8F817-2B5A-80D0-2C01-972CAF531DDB}"/>
              </a:ext>
            </a:extLst>
          </p:cNvPr>
          <p:cNvSpPr txBox="1"/>
          <p:nvPr/>
        </p:nvSpPr>
        <p:spPr>
          <a:xfrm>
            <a:off x="1987782" y="410588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5749B-CC47-74EB-38E3-C70B21B762F0}"/>
              </a:ext>
            </a:extLst>
          </p:cNvPr>
          <p:cNvSpPr/>
          <p:nvPr/>
        </p:nvSpPr>
        <p:spPr>
          <a:xfrm>
            <a:off x="2365751" y="4405856"/>
            <a:ext cx="6014767" cy="15058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en-US" altLang="ko-KR" sz="1200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발자취입니다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문의 주신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내용에대해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답변드리겠습니다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간혹 스팸으로 처리되는 경우가 있으니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스팸함을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 확인해주시길 바랍니다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AF0CE09-0465-CF96-3CDD-B44CE43D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19353"/>
              </p:ext>
            </p:extLst>
          </p:nvPr>
        </p:nvGraphicFramePr>
        <p:xfrm>
          <a:off x="2365751" y="2307832"/>
          <a:ext cx="6059159" cy="1688032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87481">
                  <a:extLst>
                    <a:ext uri="{9D8B030D-6E8A-4147-A177-3AD203B41FA5}">
                      <a16:colId xmlns:a16="http://schemas.microsoft.com/office/drawing/2014/main" val="2189406409"/>
                    </a:ext>
                  </a:extLst>
                </a:gridCol>
                <a:gridCol w="5371678">
                  <a:extLst>
                    <a:ext uri="{9D8B030D-6E8A-4147-A177-3AD203B41FA5}">
                      <a16:colId xmlns:a16="http://schemas.microsoft.com/office/drawing/2014/main" val="1051418179"/>
                    </a:ext>
                  </a:extLst>
                </a:gridCol>
              </a:tblGrid>
              <a:tr h="465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200" b="1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 합니다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93506"/>
                  </a:ext>
                </a:extLst>
              </a:tr>
              <a:tr h="1222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b="1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회원가입시 이메일 인증 전송을 했는데 메일이 오지 않습니다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Pretendard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05849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8B8D4C-AF40-9C83-7C61-12824B2493FE}"/>
              </a:ext>
            </a:extLst>
          </p:cNvPr>
          <p:cNvSpPr/>
          <p:nvPr/>
        </p:nvSpPr>
        <p:spPr>
          <a:xfrm>
            <a:off x="4943131" y="6216127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6EF19D-B016-4463-6B89-F3F02C2B0E63}"/>
              </a:ext>
            </a:extLst>
          </p:cNvPr>
          <p:cNvSpPr/>
          <p:nvPr/>
        </p:nvSpPr>
        <p:spPr>
          <a:xfrm>
            <a:off x="4628870" y="613569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7D956-EB3C-63AD-4552-CF832D0C25DE}"/>
              </a:ext>
            </a:extLst>
          </p:cNvPr>
          <p:cNvSpPr txBox="1"/>
          <p:nvPr/>
        </p:nvSpPr>
        <p:spPr>
          <a:xfrm>
            <a:off x="4602077" y="608953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1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336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223BBC-2013-F3F4-092E-D54934D86EB3}"/>
              </a:ext>
            </a:extLst>
          </p:cNvPr>
          <p:cNvSpPr txBox="1"/>
          <p:nvPr/>
        </p:nvSpPr>
        <p:spPr>
          <a:xfrm>
            <a:off x="736594" y="477594"/>
            <a:ext cx="791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정보구조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(IA: Information </a:t>
            </a:r>
            <a:r>
              <a:rPr lang="en-US" altLang="ko-KR" sz="280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Architexture</a:t>
            </a:r>
            <a:r>
              <a:rPr lang="en-US" altLang="ko-KR" sz="28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FE30FD-161D-7DAE-1CDC-9BAD44FF04F0}"/>
              </a:ext>
            </a:extLst>
          </p:cNvPr>
          <p:cNvSpPr/>
          <p:nvPr/>
        </p:nvSpPr>
        <p:spPr>
          <a:xfrm>
            <a:off x="816981" y="1425356"/>
            <a:ext cx="1242931" cy="28286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64FAE-A679-402E-4FE9-999AD3A3EA80}"/>
              </a:ext>
            </a:extLst>
          </p:cNvPr>
          <p:cNvSpPr/>
          <p:nvPr/>
        </p:nvSpPr>
        <p:spPr>
          <a:xfrm>
            <a:off x="2339164" y="1435405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54BF3A-5BD6-9578-94E7-C831E081BF7D}"/>
              </a:ext>
            </a:extLst>
          </p:cNvPr>
          <p:cNvSpPr/>
          <p:nvPr/>
        </p:nvSpPr>
        <p:spPr>
          <a:xfrm>
            <a:off x="4166432" y="1424673"/>
            <a:ext cx="1786197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28B4A-CD8C-0466-80C4-247AC881B818}"/>
              </a:ext>
            </a:extLst>
          </p:cNvPr>
          <p:cNvSpPr/>
          <p:nvPr/>
        </p:nvSpPr>
        <p:spPr>
          <a:xfrm>
            <a:off x="4166430" y="1788856"/>
            <a:ext cx="1786201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4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1A217F-8F22-7561-7725-9062621CA46E}"/>
              </a:ext>
            </a:extLst>
          </p:cNvPr>
          <p:cNvSpPr/>
          <p:nvPr/>
        </p:nvSpPr>
        <p:spPr>
          <a:xfrm>
            <a:off x="4168106" y="2142224"/>
            <a:ext cx="1786201" cy="293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A894CB-02E7-D375-97F7-9C733533FB7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059912" y="1566788"/>
            <a:ext cx="279252" cy="1004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2A482A-AFA0-FA33-1CD1-B46D02530EF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31145" y="1571471"/>
            <a:ext cx="435287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2701C7-3C1D-D8D3-D033-14B88F2C6A47}"/>
              </a:ext>
            </a:extLst>
          </p:cNvPr>
          <p:cNvCxnSpPr>
            <a:cxnSpLocks/>
          </p:cNvCxnSpPr>
          <p:nvPr/>
        </p:nvCxnSpPr>
        <p:spPr>
          <a:xfrm>
            <a:off x="3938954" y="1566788"/>
            <a:ext cx="0" cy="142360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007FAE-8490-C827-0E21-90B55A98E91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938954" y="1930288"/>
            <a:ext cx="227476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6335DE-474B-9A82-1635-816F1ABE1C1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48788" y="2283656"/>
            <a:ext cx="219318" cy="536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55CBA-42DA-A2A8-5F9F-B2D7F0435512}"/>
              </a:ext>
            </a:extLst>
          </p:cNvPr>
          <p:cNvSpPr/>
          <p:nvPr/>
        </p:nvSpPr>
        <p:spPr>
          <a:xfrm>
            <a:off x="4166430" y="2495592"/>
            <a:ext cx="1787879" cy="3043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signup(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C00D-4091-2C36-13F3-CC4B386509B6}"/>
              </a:ext>
            </a:extLst>
          </p:cNvPr>
          <p:cNvSpPr/>
          <p:nvPr/>
        </p:nvSpPr>
        <p:spPr>
          <a:xfrm>
            <a:off x="4166430" y="2848959"/>
            <a:ext cx="230901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resetPw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1A63A0-6740-5CC5-CFBE-D307216A65D8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938954" y="2637024"/>
            <a:ext cx="227476" cy="1073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A7A2CF9-9298-DFC9-A9D2-59EC5203C1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948788" y="2990391"/>
            <a:ext cx="21764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E51F77-607A-8500-1CAF-A53EAF0D0903}"/>
              </a:ext>
            </a:extLst>
          </p:cNvPr>
          <p:cNvSpPr/>
          <p:nvPr/>
        </p:nvSpPr>
        <p:spPr>
          <a:xfrm>
            <a:off x="2339163" y="3399104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B12E94-0C63-6974-BE96-14936215DEF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731144" y="3540536"/>
            <a:ext cx="43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116076-3A32-F4A9-A1AA-2294A26C8F39}"/>
              </a:ext>
            </a:extLst>
          </p:cNvPr>
          <p:cNvSpPr/>
          <p:nvPr/>
        </p:nvSpPr>
        <p:spPr>
          <a:xfrm>
            <a:off x="4166429" y="3399104"/>
            <a:ext cx="192956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상품검색결과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F31FDF-0D14-4DE3-0F02-FD1C13FD34A4}"/>
              </a:ext>
            </a:extLst>
          </p:cNvPr>
          <p:cNvCxnSpPr>
            <a:cxnSpLocks/>
          </p:cNvCxnSpPr>
          <p:nvPr/>
        </p:nvCxnSpPr>
        <p:spPr>
          <a:xfrm>
            <a:off x="2199538" y="1566787"/>
            <a:ext cx="0" cy="539672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22D1D8-0FAB-16D3-7BC0-D9F809DE9E5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99538" y="3540536"/>
            <a:ext cx="1396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1F19597-0A2A-26E8-A566-750C0F459CE4}"/>
              </a:ext>
            </a:extLst>
          </p:cNvPr>
          <p:cNvSpPr/>
          <p:nvPr/>
        </p:nvSpPr>
        <p:spPr>
          <a:xfrm>
            <a:off x="4166429" y="3752471"/>
            <a:ext cx="192956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1E4F23-A8B3-5E08-28A4-5AE52F5D4FD7}"/>
              </a:ext>
            </a:extLst>
          </p:cNvPr>
          <p:cNvSpPr/>
          <p:nvPr/>
        </p:nvSpPr>
        <p:spPr>
          <a:xfrm>
            <a:off x="4166429" y="4105838"/>
            <a:ext cx="1929567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상품예약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CF20F86-B322-25DA-276E-B9E60D44DFC3}"/>
              </a:ext>
            </a:extLst>
          </p:cNvPr>
          <p:cNvCxnSpPr>
            <a:cxnSpLocks/>
          </p:cNvCxnSpPr>
          <p:nvPr/>
        </p:nvCxnSpPr>
        <p:spPr>
          <a:xfrm>
            <a:off x="3948787" y="4262509"/>
            <a:ext cx="217643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F2E6B0B-4C91-9834-68B8-CCA706A52790}"/>
              </a:ext>
            </a:extLst>
          </p:cNvPr>
          <p:cNvCxnSpPr>
            <a:cxnSpLocks/>
          </p:cNvCxnSpPr>
          <p:nvPr/>
        </p:nvCxnSpPr>
        <p:spPr>
          <a:xfrm>
            <a:off x="3948787" y="3550707"/>
            <a:ext cx="0" cy="71180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BBB5E9-3CAC-2ADF-3B99-6700B26C5068}"/>
              </a:ext>
            </a:extLst>
          </p:cNvPr>
          <p:cNvCxnSpPr>
            <a:cxnSpLocks/>
          </p:cNvCxnSpPr>
          <p:nvPr/>
        </p:nvCxnSpPr>
        <p:spPr>
          <a:xfrm>
            <a:off x="3948787" y="3922162"/>
            <a:ext cx="2274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E4D8C4-0F08-3433-BB85-580124657721}"/>
              </a:ext>
            </a:extLst>
          </p:cNvPr>
          <p:cNvSpPr/>
          <p:nvPr/>
        </p:nvSpPr>
        <p:spPr>
          <a:xfrm>
            <a:off x="6739021" y="410265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상품예약결과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DC0379-B474-08CB-1ABA-D14351182733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6095996" y="4244090"/>
            <a:ext cx="643025" cy="318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789D1AF-8A67-7B0A-4AA1-7CB21B6873B7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199538" y="4726911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43D7BE-B731-8A13-F467-8C1E4213C5D2}"/>
              </a:ext>
            </a:extLst>
          </p:cNvPr>
          <p:cNvSpPr/>
          <p:nvPr/>
        </p:nvSpPr>
        <p:spPr>
          <a:xfrm>
            <a:off x="4176264" y="4573753"/>
            <a:ext cx="191972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E368A6-44F8-0EB2-A263-02E94CD5D73F}"/>
              </a:ext>
            </a:extLst>
          </p:cNvPr>
          <p:cNvSpPr/>
          <p:nvPr/>
        </p:nvSpPr>
        <p:spPr>
          <a:xfrm>
            <a:off x="4176262" y="4927204"/>
            <a:ext cx="1919727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69CD536-07BB-2968-2050-77AA4199AE4D}"/>
              </a:ext>
            </a:extLst>
          </p:cNvPr>
          <p:cNvSpPr/>
          <p:nvPr/>
        </p:nvSpPr>
        <p:spPr>
          <a:xfrm>
            <a:off x="4177938" y="5280572"/>
            <a:ext cx="1918050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EB353D-9E62-1E5E-EA66-653548E0B7A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740978" y="4715185"/>
            <a:ext cx="43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001771A-0665-0A7C-853B-CC9836E6C316}"/>
              </a:ext>
            </a:extLst>
          </p:cNvPr>
          <p:cNvCxnSpPr>
            <a:cxnSpLocks/>
          </p:cNvCxnSpPr>
          <p:nvPr/>
        </p:nvCxnSpPr>
        <p:spPr>
          <a:xfrm>
            <a:off x="3948787" y="4705136"/>
            <a:ext cx="0" cy="215286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F075CFA-F7E5-0231-FD3D-E00F531A891E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948787" y="5068636"/>
            <a:ext cx="2274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36C18CF-C3F2-71C5-9BCF-BCE1D4B6D0B5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958621" y="5422004"/>
            <a:ext cx="21931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5586F4-B7DE-F9D3-90C1-C84EA0272C39}"/>
              </a:ext>
            </a:extLst>
          </p:cNvPr>
          <p:cNvSpPr/>
          <p:nvPr/>
        </p:nvSpPr>
        <p:spPr>
          <a:xfrm>
            <a:off x="4176262" y="5633940"/>
            <a:ext cx="191805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coupon(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F6F195-129D-C336-B2ED-3755138E4E0A}"/>
              </a:ext>
            </a:extLst>
          </p:cNvPr>
          <p:cNvSpPr/>
          <p:nvPr/>
        </p:nvSpPr>
        <p:spPr>
          <a:xfrm>
            <a:off x="4176262" y="5987307"/>
            <a:ext cx="1918049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pick(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찜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7879CE4-948A-1CD5-F8A6-017B0C5A0129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3948787" y="5775372"/>
            <a:ext cx="2274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1F5CE4C-5D59-B71D-868E-6152930C87AB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3958621" y="6128739"/>
            <a:ext cx="21764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611E0C8-2ACA-F52E-AB3E-36A9BD7665A6}"/>
              </a:ext>
            </a:extLst>
          </p:cNvPr>
          <p:cNvSpPr/>
          <p:nvPr/>
        </p:nvSpPr>
        <p:spPr>
          <a:xfrm>
            <a:off x="2378726" y="4585479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11F8C73-B190-7F97-3E46-4B913BBFB4CD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6095990" y="4715184"/>
            <a:ext cx="652647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65889E-46E5-D413-2A8F-4789BBB6EB15}"/>
              </a:ext>
            </a:extLst>
          </p:cNvPr>
          <p:cNvSpPr/>
          <p:nvPr/>
        </p:nvSpPr>
        <p:spPr>
          <a:xfrm>
            <a:off x="6748637" y="457375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 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077812-D59E-A716-6069-CB887ED19E1C}"/>
              </a:ext>
            </a:extLst>
          </p:cNvPr>
          <p:cNvSpPr/>
          <p:nvPr/>
        </p:nvSpPr>
        <p:spPr>
          <a:xfrm>
            <a:off x="6748637" y="492720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예약내역 상세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24E15C2-B7F7-9888-16A6-8BEAB85023B2}"/>
              </a:ext>
            </a:extLst>
          </p:cNvPr>
          <p:cNvCxnSpPr>
            <a:cxnSpLocks/>
          </p:cNvCxnSpPr>
          <p:nvPr/>
        </p:nvCxnSpPr>
        <p:spPr>
          <a:xfrm>
            <a:off x="6378667" y="4726911"/>
            <a:ext cx="0" cy="3417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2EEB64D-8453-37C3-EFFE-62F5393C1A71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378667" y="5068636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5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5837B4D-4027-D482-1DAC-29597997B97F}"/>
              </a:ext>
            </a:extLst>
          </p:cNvPr>
          <p:cNvSpPr/>
          <p:nvPr/>
        </p:nvSpPr>
        <p:spPr>
          <a:xfrm>
            <a:off x="2351284" y="2320442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9DA7B-26A3-DCA6-F726-79FDAA24CBE0}"/>
              </a:ext>
            </a:extLst>
          </p:cNvPr>
          <p:cNvSpPr/>
          <p:nvPr/>
        </p:nvSpPr>
        <p:spPr>
          <a:xfrm>
            <a:off x="2076467" y="200037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추억의 발자취 이용 중 불편하신 점을 문의주시면 최대한 빠른 시일내에 답변 드리겠습니다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49250"/>
              </p:ext>
            </p:extLst>
          </p:nvPr>
        </p:nvGraphicFramePr>
        <p:xfrm>
          <a:off x="9273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http://localhost:8080/lemo/cs/qna/write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작성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12156"/>
              </p:ext>
            </p:extLst>
          </p:nvPr>
        </p:nvGraphicFramePr>
        <p:xfrm>
          <a:off x="8911372" y="1017963"/>
          <a:ext cx="3221396" cy="57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27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2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210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문의 유형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혜택받기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회원정보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리뷰  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환불신청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</a:t>
                      </a:r>
                    </a:p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646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문의 내용 저장 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목록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168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/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86042" y="1593519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026227" y="1499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문의 작성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59" y="1912193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65F02-0C24-2C1B-7DBF-CAF4C8B0304A}"/>
              </a:ext>
            </a:extLst>
          </p:cNvPr>
          <p:cNvSpPr/>
          <p:nvPr/>
        </p:nvSpPr>
        <p:spPr>
          <a:xfrm>
            <a:off x="2365751" y="2716872"/>
            <a:ext cx="5924137" cy="452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74D7BF-99F2-8906-A211-F643AFF2CA3A}"/>
              </a:ext>
            </a:extLst>
          </p:cNvPr>
          <p:cNvSpPr/>
          <p:nvPr/>
        </p:nvSpPr>
        <p:spPr>
          <a:xfrm>
            <a:off x="2316941" y="3196629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번호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FB04D8-7D6A-7626-3F79-803A79AB5850}"/>
              </a:ext>
            </a:extLst>
          </p:cNvPr>
          <p:cNvSpPr/>
          <p:nvPr/>
        </p:nvSpPr>
        <p:spPr>
          <a:xfrm>
            <a:off x="2331408" y="3593059"/>
            <a:ext cx="5924137" cy="3200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선택사항입니다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9750C1-A35A-316D-D24F-8DBF03704876}"/>
              </a:ext>
            </a:extLst>
          </p:cNvPr>
          <p:cNvSpPr/>
          <p:nvPr/>
        </p:nvSpPr>
        <p:spPr>
          <a:xfrm>
            <a:off x="2316941" y="390070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591A2-F3EA-4301-E207-6A90027FB4CC}"/>
              </a:ext>
            </a:extLst>
          </p:cNvPr>
          <p:cNvSpPr/>
          <p:nvPr/>
        </p:nvSpPr>
        <p:spPr>
          <a:xfrm>
            <a:off x="2316941" y="5111630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문의내용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00755C-6BA1-9C14-BD20-C3D4D9B706F5}"/>
              </a:ext>
            </a:extLst>
          </p:cNvPr>
          <p:cNvSpPr/>
          <p:nvPr/>
        </p:nvSpPr>
        <p:spPr>
          <a:xfrm>
            <a:off x="2331408" y="5457819"/>
            <a:ext cx="5924137" cy="7733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이상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문의하시는 </a:t>
            </a:r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제휴점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이름과 예약정보를 </a:t>
            </a:r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남겨주시면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보다 빠른 상담이 가능합니다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 작성 시 개인정보가 입력되지 않도록 주의 부탁드립니다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532651-B8AC-C0F3-0011-D6DB15832BB6}"/>
              </a:ext>
            </a:extLst>
          </p:cNvPr>
          <p:cNvSpPr/>
          <p:nvPr/>
        </p:nvSpPr>
        <p:spPr>
          <a:xfrm>
            <a:off x="4943131" y="6303858"/>
            <a:ext cx="815616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EBC6AA-B7C9-1996-6F2C-80BAC3650737}"/>
              </a:ext>
            </a:extLst>
          </p:cNvPr>
          <p:cNvSpPr/>
          <p:nvPr/>
        </p:nvSpPr>
        <p:spPr>
          <a:xfrm>
            <a:off x="7884293" y="246063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586C1D-3F77-505D-EEF5-EB20EC7248CA}"/>
              </a:ext>
            </a:extLst>
          </p:cNvPr>
          <p:cNvSpPr txBox="1"/>
          <p:nvPr/>
        </p:nvSpPr>
        <p:spPr>
          <a:xfrm>
            <a:off x="7857500" y="241447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32409EC-1EFA-29E8-7946-B05AE82BFA41}"/>
              </a:ext>
            </a:extLst>
          </p:cNvPr>
          <p:cNvSpPr/>
          <p:nvPr/>
        </p:nvSpPr>
        <p:spPr>
          <a:xfrm>
            <a:off x="5921495" y="63375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949EF-1290-A23C-0DF2-826BCCEB64E3}"/>
              </a:ext>
            </a:extLst>
          </p:cNvPr>
          <p:cNvSpPr txBox="1"/>
          <p:nvPr/>
        </p:nvSpPr>
        <p:spPr>
          <a:xfrm>
            <a:off x="5894702" y="62913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7CBC2A-996F-1F09-31AA-7632CB1B11D9}"/>
              </a:ext>
            </a:extLst>
          </p:cNvPr>
          <p:cNvSpPr/>
          <p:nvPr/>
        </p:nvSpPr>
        <p:spPr>
          <a:xfrm>
            <a:off x="2317655" y="4499123"/>
            <a:ext cx="621342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문의제목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19E93D-95C9-AC2B-51EA-F3DF719FCB97}"/>
              </a:ext>
            </a:extLst>
          </p:cNvPr>
          <p:cNvSpPr/>
          <p:nvPr/>
        </p:nvSpPr>
        <p:spPr>
          <a:xfrm>
            <a:off x="2327229" y="4895461"/>
            <a:ext cx="5924137" cy="2703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87E527-3150-2F61-FE0F-491B37E0A716}"/>
              </a:ext>
            </a:extLst>
          </p:cNvPr>
          <p:cNvSpPr/>
          <p:nvPr/>
        </p:nvSpPr>
        <p:spPr>
          <a:xfrm>
            <a:off x="2331408" y="4256941"/>
            <a:ext cx="5924137" cy="3225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선택사항입니다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15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78366"/>
              </p:ext>
            </p:extLst>
          </p:nvPr>
        </p:nvGraphicFramePr>
        <p:xfrm>
          <a:off x="-775" y="0"/>
          <a:ext cx="12179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42996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http://localhost:8080/lemo/cs/diary/list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87536"/>
              </p:ext>
            </p:extLst>
          </p:nvPr>
        </p:nvGraphicFramePr>
        <p:xfrm>
          <a:off x="8911372" y="1017963"/>
          <a:ext cx="3221396" cy="574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5037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8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82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10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05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방법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주소로 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내용으로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리스트를 지도에 표시하기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3">
            <a:extLst>
              <a:ext uri="{FF2B5EF4-FFF2-40B4-BE49-F238E27FC236}">
                <a16:creationId xmlns:a16="http://schemas.microsoft.com/office/drawing/2014/main" id="{5E3A8C8E-AFB3-98B8-4A9C-FA14B08E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97425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DAECEA-F260-7018-2403-5E3714100062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7BD86CFE-8920-8045-625B-8D2F2834692B}"/>
              </a:ext>
            </a:extLst>
          </p:cNvPr>
          <p:cNvSpPr/>
          <p:nvPr/>
        </p:nvSpPr>
        <p:spPr>
          <a:xfrm>
            <a:off x="4502803" y="63775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7061F1-061A-4B79-A468-0C1185C68BF7}"/>
              </a:ext>
            </a:extLst>
          </p:cNvPr>
          <p:cNvSpPr txBox="1"/>
          <p:nvPr/>
        </p:nvSpPr>
        <p:spPr>
          <a:xfrm>
            <a:off x="4476010" y="63313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8F6649-E064-C49E-FBC1-71BBB4A123F0}"/>
              </a:ext>
            </a:extLst>
          </p:cNvPr>
          <p:cNvSpPr/>
          <p:nvPr/>
        </p:nvSpPr>
        <p:spPr>
          <a:xfrm>
            <a:off x="6454352" y="2040376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E685E8-52E2-10F8-532F-FFFFD38D80B3}"/>
              </a:ext>
            </a:extLst>
          </p:cNvPr>
          <p:cNvSpPr/>
          <p:nvPr/>
        </p:nvSpPr>
        <p:spPr>
          <a:xfrm>
            <a:off x="8050171" y="2040376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64AA4C-57BC-E082-A978-970286867D85}"/>
              </a:ext>
            </a:extLst>
          </p:cNvPr>
          <p:cNvSpPr/>
          <p:nvPr/>
        </p:nvSpPr>
        <p:spPr>
          <a:xfrm>
            <a:off x="2365751" y="2003799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49D26E-8FB0-5175-1099-05ACE572EF1A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B2597D8-05AB-E4FD-80B4-9CE2C45E7475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20269E-FBEF-9CD1-E17B-2FDF1BDDE1E2}"/>
              </a:ext>
            </a:extLst>
          </p:cNvPr>
          <p:cNvSpPr/>
          <p:nvPr/>
        </p:nvSpPr>
        <p:spPr>
          <a:xfrm>
            <a:off x="2780249" y="6377583"/>
            <a:ext cx="3119716" cy="34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9E67CCF-D64B-32FA-7250-E273D6590F4F}"/>
              </a:ext>
            </a:extLst>
          </p:cNvPr>
          <p:cNvSpPr/>
          <p:nvPr/>
        </p:nvSpPr>
        <p:spPr>
          <a:xfrm>
            <a:off x="2948319" y="62544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27EF2-D8CE-A603-A442-420306EFDE9C}"/>
              </a:ext>
            </a:extLst>
          </p:cNvPr>
          <p:cNvSpPr txBox="1"/>
          <p:nvPr/>
        </p:nvSpPr>
        <p:spPr>
          <a:xfrm>
            <a:off x="2921526" y="62083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6132E7F-AA2E-4250-AB06-ED32052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55" y="2390733"/>
            <a:ext cx="2361228" cy="4054232"/>
          </a:xfrm>
          <a:prstGeom prst="rect">
            <a:avLst/>
          </a:prstGeom>
          <a:ln>
            <a:solidFill>
              <a:srgbClr val="808080"/>
            </a:solidFill>
          </a:ln>
        </p:spPr>
      </p:pic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66E7400-D598-9F7E-746E-CC24F491427C}"/>
              </a:ext>
            </a:extLst>
          </p:cNvPr>
          <p:cNvSpPr/>
          <p:nvPr/>
        </p:nvSpPr>
        <p:spPr>
          <a:xfrm rot="10800000">
            <a:off x="8165200" y="4609441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3F40AF8A-7F89-EDFE-48D1-94EA2764246C}"/>
              </a:ext>
            </a:extLst>
          </p:cNvPr>
          <p:cNvSpPr/>
          <p:nvPr/>
        </p:nvSpPr>
        <p:spPr>
          <a:xfrm rot="10800000">
            <a:off x="6534857" y="4302596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DB5DAD78-16B3-6019-D5A9-580811A37163}"/>
              </a:ext>
            </a:extLst>
          </p:cNvPr>
          <p:cNvSpPr/>
          <p:nvPr/>
        </p:nvSpPr>
        <p:spPr>
          <a:xfrm rot="10800000">
            <a:off x="6946364" y="5024729"/>
            <a:ext cx="269699" cy="30777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B47B18-314C-328C-648C-839996B6F09B}"/>
              </a:ext>
            </a:extLst>
          </p:cNvPr>
          <p:cNvSpPr/>
          <p:nvPr/>
        </p:nvSpPr>
        <p:spPr>
          <a:xfrm>
            <a:off x="2341199" y="2431088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539FF5-E8D5-DB1A-F695-250F32DADE39}"/>
              </a:ext>
            </a:extLst>
          </p:cNvPr>
          <p:cNvSpPr/>
          <p:nvPr/>
        </p:nvSpPr>
        <p:spPr>
          <a:xfrm>
            <a:off x="2392248" y="2501936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6E14157-0EDC-8A25-1203-77952D3E446A}"/>
              </a:ext>
            </a:extLst>
          </p:cNvPr>
          <p:cNvCxnSpPr>
            <a:cxnSpLocks/>
          </p:cNvCxnSpPr>
          <p:nvPr/>
        </p:nvCxnSpPr>
        <p:spPr>
          <a:xfrm flipV="1">
            <a:off x="237807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AB837F8-B2CF-DCF9-F45E-7B342F91B604}"/>
              </a:ext>
            </a:extLst>
          </p:cNvPr>
          <p:cNvCxnSpPr>
            <a:cxnSpLocks/>
          </p:cNvCxnSpPr>
          <p:nvPr/>
        </p:nvCxnSpPr>
        <p:spPr>
          <a:xfrm flipH="1" flipV="1">
            <a:off x="2415009" y="2501936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10B087-76CA-5828-3F3E-4DA40B41955A}"/>
              </a:ext>
            </a:extLst>
          </p:cNvPr>
          <p:cNvSpPr/>
          <p:nvPr/>
        </p:nvSpPr>
        <p:spPr>
          <a:xfrm>
            <a:off x="3443034" y="2501936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F849DF5A-F622-8C10-A110-94D195908A7F}"/>
              </a:ext>
            </a:extLst>
          </p:cNvPr>
          <p:cNvSpPr/>
          <p:nvPr/>
        </p:nvSpPr>
        <p:spPr>
          <a:xfrm>
            <a:off x="4141883" y="5924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6F047603-27DD-FF38-974E-86CAEA46B3B4}"/>
              </a:ext>
            </a:extLst>
          </p:cNvPr>
          <p:cNvSpPr/>
          <p:nvPr/>
        </p:nvSpPr>
        <p:spPr>
          <a:xfrm>
            <a:off x="4138535" y="6139488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269246-08D4-FF8A-3404-BD33183620F5}"/>
              </a:ext>
            </a:extLst>
          </p:cNvPr>
          <p:cNvSpPr/>
          <p:nvPr/>
        </p:nvSpPr>
        <p:spPr>
          <a:xfrm>
            <a:off x="2329053" y="3880647"/>
            <a:ext cx="3715654" cy="1363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8C6694-0840-8FD3-44A3-70D359EAAA5C}"/>
              </a:ext>
            </a:extLst>
          </p:cNvPr>
          <p:cNvSpPr/>
          <p:nvPr/>
        </p:nvSpPr>
        <p:spPr>
          <a:xfrm>
            <a:off x="2380102" y="3951495"/>
            <a:ext cx="994015" cy="1223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E2484D-7E56-5D27-5136-567D0021ACB7}"/>
              </a:ext>
            </a:extLst>
          </p:cNvPr>
          <p:cNvCxnSpPr>
            <a:cxnSpLocks/>
          </p:cNvCxnSpPr>
          <p:nvPr/>
        </p:nvCxnSpPr>
        <p:spPr>
          <a:xfrm flipV="1">
            <a:off x="236593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98A9095-6EB3-8BE7-7268-98D8D8E574EB}"/>
              </a:ext>
            </a:extLst>
          </p:cNvPr>
          <p:cNvCxnSpPr>
            <a:cxnSpLocks/>
          </p:cNvCxnSpPr>
          <p:nvPr/>
        </p:nvCxnSpPr>
        <p:spPr>
          <a:xfrm flipH="1" flipV="1">
            <a:off x="2402863" y="3951495"/>
            <a:ext cx="994015" cy="123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1FED6F-39AF-2C65-90C0-B9A66A006F0E}"/>
              </a:ext>
            </a:extLst>
          </p:cNvPr>
          <p:cNvSpPr/>
          <p:nvPr/>
        </p:nvSpPr>
        <p:spPr>
          <a:xfrm>
            <a:off x="3430888" y="3951495"/>
            <a:ext cx="2531543" cy="1223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가족 여행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~(20)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2022-11-21 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63EC59B2-3962-B852-8A5C-B9303D9BBF3C}"/>
              </a:ext>
            </a:extLst>
          </p:cNvPr>
          <p:cNvSpPr/>
          <p:nvPr/>
        </p:nvSpPr>
        <p:spPr>
          <a:xfrm>
            <a:off x="4141883" y="5670742"/>
            <a:ext cx="140007" cy="114139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36EF2A3-4E32-68AD-DF81-7BF2A5DEA241}"/>
              </a:ext>
            </a:extLst>
          </p:cNvPr>
          <p:cNvSpPr/>
          <p:nvPr/>
        </p:nvSpPr>
        <p:spPr>
          <a:xfrm>
            <a:off x="3281896" y="200888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FDF12-6936-9A4A-1AFA-383701895809}"/>
              </a:ext>
            </a:extLst>
          </p:cNvPr>
          <p:cNvSpPr txBox="1"/>
          <p:nvPr/>
        </p:nvSpPr>
        <p:spPr>
          <a:xfrm>
            <a:off x="3255103" y="196272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BBDD469-4620-B133-E567-3B7ECDC81AB9}"/>
              </a:ext>
            </a:extLst>
          </p:cNvPr>
          <p:cNvSpPr/>
          <p:nvPr/>
        </p:nvSpPr>
        <p:spPr>
          <a:xfrm>
            <a:off x="2262867" y="23678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577BFE-85A6-081F-FDF7-48BC200F3EE3}"/>
              </a:ext>
            </a:extLst>
          </p:cNvPr>
          <p:cNvSpPr txBox="1"/>
          <p:nvPr/>
        </p:nvSpPr>
        <p:spPr>
          <a:xfrm>
            <a:off x="2236074" y="23217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AD4B5F7-544D-3E3B-6B20-2EECC261ECD6}"/>
              </a:ext>
            </a:extLst>
          </p:cNvPr>
          <p:cNvSpPr/>
          <p:nvPr/>
        </p:nvSpPr>
        <p:spPr>
          <a:xfrm>
            <a:off x="8147621" y="249767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C90B9B-09A4-374F-39FF-EAA54DB46708}"/>
              </a:ext>
            </a:extLst>
          </p:cNvPr>
          <p:cNvSpPr txBox="1"/>
          <p:nvPr/>
        </p:nvSpPr>
        <p:spPr>
          <a:xfrm>
            <a:off x="8120828" y="245151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8EA3F50-0A3E-44E2-5770-C0CB36F472FB}"/>
              </a:ext>
            </a:extLst>
          </p:cNvPr>
          <p:cNvSpPr/>
          <p:nvPr/>
        </p:nvSpPr>
        <p:spPr>
          <a:xfrm>
            <a:off x="5216628" y="203399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54451F-8145-4C45-D78F-9C3533610DA7}"/>
              </a:ext>
            </a:extLst>
          </p:cNvPr>
          <p:cNvSpPr txBox="1"/>
          <p:nvPr/>
        </p:nvSpPr>
        <p:spPr>
          <a:xfrm>
            <a:off x="5189835" y="198783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D660D3-0B8C-5B38-8B11-1EBB54F08F76}"/>
              </a:ext>
            </a:extLst>
          </p:cNvPr>
          <p:cNvSpPr/>
          <p:nvPr/>
        </p:nvSpPr>
        <p:spPr>
          <a:xfrm>
            <a:off x="5579451" y="2044499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▼</a:t>
            </a:r>
          </a:p>
        </p:txBody>
      </p:sp>
    </p:spTree>
    <p:extLst>
      <p:ext uri="{BB962C8B-B14F-4D97-AF65-F5344CB8AC3E}">
        <p14:creationId xmlns:p14="http://schemas.microsoft.com/office/powerpoint/2010/main" val="7666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0464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5-9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99225"/>
              </p:ext>
            </p:extLst>
          </p:nvPr>
        </p:nvGraphicFramePr>
        <p:xfrm>
          <a:off x="8911372" y="1007916"/>
          <a:ext cx="3221396" cy="574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957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966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Header</a:t>
                      </a:r>
                      <a:r>
                        <a:rPr lang="ko-KR" altLang="en-US" sz="1100" dirty="0"/>
                        <a:t>와 </a:t>
                      </a: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메인과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이미지 슬라이더 구현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57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 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♥ 로 변환 다시 한번 누르면 ♡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좋아요수가</a:t>
                      </a:r>
                      <a:r>
                        <a:rPr lang="ko-KR" altLang="en-US" sz="1100" dirty="0"/>
                        <a:t> 올라간다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여행일기 목록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42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E3A022-3ADE-3249-DA28-C1A30E2B5516}"/>
              </a:ext>
            </a:extLst>
          </p:cNvPr>
          <p:cNvSpPr/>
          <p:nvPr/>
        </p:nvSpPr>
        <p:spPr>
          <a:xfrm>
            <a:off x="4095919" y="2654827"/>
            <a:ext cx="2242630" cy="1823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02B17E-8F6D-6405-D5E6-0F95A837714B}"/>
              </a:ext>
            </a:extLst>
          </p:cNvPr>
          <p:cNvCxnSpPr>
            <a:cxnSpLocks/>
          </p:cNvCxnSpPr>
          <p:nvPr/>
        </p:nvCxnSpPr>
        <p:spPr>
          <a:xfrm flipV="1">
            <a:off x="4132102" y="2671650"/>
            <a:ext cx="2206447" cy="176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F7845-BEDF-7440-FC3A-284727FAD94A}"/>
              </a:ext>
            </a:extLst>
          </p:cNvPr>
          <p:cNvCxnSpPr>
            <a:cxnSpLocks/>
          </p:cNvCxnSpPr>
          <p:nvPr/>
        </p:nvCxnSpPr>
        <p:spPr>
          <a:xfrm>
            <a:off x="4133074" y="2671650"/>
            <a:ext cx="2216926" cy="179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91C34DAD-49BD-200C-3B92-5162DD2D64F5}"/>
              </a:ext>
            </a:extLst>
          </p:cNvPr>
          <p:cNvSpPr/>
          <p:nvPr/>
        </p:nvSpPr>
        <p:spPr>
          <a:xfrm>
            <a:off x="7014878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AB46C679-A312-1EC4-A0BF-28DD90484E01}"/>
              </a:ext>
            </a:extLst>
          </p:cNvPr>
          <p:cNvSpPr/>
          <p:nvPr/>
        </p:nvSpPr>
        <p:spPr>
          <a:xfrm rot="10800000">
            <a:off x="2756692" y="3092450"/>
            <a:ext cx="508000" cy="74929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71292B-92C5-88E4-44D8-4EF7C190B118}"/>
              </a:ext>
            </a:extLst>
          </p:cNvPr>
          <p:cNvSpPr/>
          <p:nvPr/>
        </p:nvSpPr>
        <p:spPr>
          <a:xfrm>
            <a:off x="2321360" y="4725988"/>
            <a:ext cx="6059159" cy="1535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 행복한 시간이었다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03DF18-3853-CED4-6E78-B24903695544}"/>
              </a:ext>
            </a:extLst>
          </p:cNvPr>
          <p:cNvSpPr/>
          <p:nvPr/>
        </p:nvSpPr>
        <p:spPr>
          <a:xfrm>
            <a:off x="6833600" y="4237070"/>
            <a:ext cx="121074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6D83704-7BFB-606B-E72F-614B0E78E8FC}"/>
              </a:ext>
            </a:extLst>
          </p:cNvPr>
          <p:cNvSpPr/>
          <p:nvPr/>
        </p:nvSpPr>
        <p:spPr>
          <a:xfrm>
            <a:off x="3751891" y="286415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6C030F-CD35-9C40-71A2-79858ABFBC5C}"/>
              </a:ext>
            </a:extLst>
          </p:cNvPr>
          <p:cNvSpPr txBox="1"/>
          <p:nvPr/>
        </p:nvSpPr>
        <p:spPr>
          <a:xfrm>
            <a:off x="3725098" y="281799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EDCA745-A78C-2850-5A98-64698510DE26}"/>
              </a:ext>
            </a:extLst>
          </p:cNvPr>
          <p:cNvSpPr/>
          <p:nvPr/>
        </p:nvSpPr>
        <p:spPr>
          <a:xfrm>
            <a:off x="6553607" y="43403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796949-4C29-F303-1E28-7A802942AC9C}"/>
              </a:ext>
            </a:extLst>
          </p:cNvPr>
          <p:cNvSpPr txBox="1"/>
          <p:nvPr/>
        </p:nvSpPr>
        <p:spPr>
          <a:xfrm>
            <a:off x="6526814" y="42941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41445E-167A-F68B-56AE-D619726B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31" y="4341368"/>
            <a:ext cx="331553" cy="3315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669A2D-58C4-704A-4B8C-8E2799434E70}"/>
              </a:ext>
            </a:extLst>
          </p:cNvPr>
          <p:cNvSpPr/>
          <p:nvPr/>
        </p:nvSpPr>
        <p:spPr>
          <a:xfrm>
            <a:off x="7893620" y="4356559"/>
            <a:ext cx="598833" cy="296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C89C28-A7A6-3EFD-8E23-5173A7DBD0F1}"/>
              </a:ext>
            </a:extLst>
          </p:cNvPr>
          <p:cNvSpPr/>
          <p:nvPr/>
        </p:nvSpPr>
        <p:spPr>
          <a:xfrm>
            <a:off x="8323763" y="41710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17631-A574-F35F-6E8B-15286ACD1A32}"/>
              </a:ext>
            </a:extLst>
          </p:cNvPr>
          <p:cNvSpPr txBox="1"/>
          <p:nvPr/>
        </p:nvSpPr>
        <p:spPr>
          <a:xfrm>
            <a:off x="8296970" y="41248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3">
            <a:extLst>
              <a:ext uri="{FF2B5EF4-FFF2-40B4-BE49-F238E27FC236}">
                <a16:creationId xmlns:a16="http://schemas.microsoft.com/office/drawing/2014/main" id="{BB765AB8-CC04-2798-D7F5-B14AE3E9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4608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571DCC-A956-0BB7-B9F2-7EE264DB4C4F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C38C7C-6DB1-7429-4CE7-0589577DCF82}"/>
              </a:ext>
            </a:extLst>
          </p:cNvPr>
          <p:cNvSpPr/>
          <p:nvPr/>
        </p:nvSpPr>
        <p:spPr>
          <a:xfrm>
            <a:off x="7492768" y="6303494"/>
            <a:ext cx="887751" cy="39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7FBDE6F-50EA-E654-23E8-4B2E289C3485}"/>
              </a:ext>
            </a:extLst>
          </p:cNvPr>
          <p:cNvSpPr/>
          <p:nvPr/>
        </p:nvSpPr>
        <p:spPr>
          <a:xfrm>
            <a:off x="7421192" y="596837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F553C-FD96-42C7-6BA8-4BE95F37B8A2}"/>
              </a:ext>
            </a:extLst>
          </p:cNvPr>
          <p:cNvSpPr txBox="1"/>
          <p:nvPr/>
        </p:nvSpPr>
        <p:spPr>
          <a:xfrm>
            <a:off x="7394399" y="592221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175A87-C71F-4A32-7AAF-B02DAF0157E7}"/>
              </a:ext>
            </a:extLst>
          </p:cNvPr>
          <p:cNvSpPr/>
          <p:nvPr/>
        </p:nvSpPr>
        <p:spPr>
          <a:xfrm>
            <a:off x="2293960" y="2101967"/>
            <a:ext cx="6044672" cy="45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제주도 가족 여행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                    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2022-05-23  </a:t>
            </a: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             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     OOO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            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해운대구 우동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895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CB5BF4-2877-BA03-442E-662EFC0DC783}"/>
              </a:ext>
            </a:extLst>
          </p:cNvPr>
          <p:cNvSpPr/>
          <p:nvPr/>
        </p:nvSpPr>
        <p:spPr>
          <a:xfrm>
            <a:off x="2370273" y="505433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댓글작성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40667C-80E1-69A3-12E3-D456048EC1EF}"/>
              </a:ext>
            </a:extLst>
          </p:cNvPr>
          <p:cNvSpPr/>
          <p:nvPr/>
        </p:nvSpPr>
        <p:spPr>
          <a:xfrm>
            <a:off x="2321360" y="2055924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댓글목록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05353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lemo/cs/diary/view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 상세보기 페이지</a:t>
                      </a:r>
                      <a:r>
                        <a:rPr lang="en-US" altLang="ko-KR" sz="1400" b="0" dirty="0"/>
                        <a:t>(2)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5-10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91554"/>
              </p:ext>
            </p:extLst>
          </p:nvPr>
        </p:nvGraphicFramePr>
        <p:xfrm>
          <a:off x="8911372" y="1007915"/>
          <a:ext cx="3221396" cy="57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303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Header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메인과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대댓글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기능구현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작성자일 경우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작성할 내용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회원만 입력가능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578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입력된 내용 지우기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805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 작성하고 댓글목록 다시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B4F399-445B-5719-6BE2-A332C4A5DF1C}"/>
              </a:ext>
            </a:extLst>
          </p:cNvPr>
          <p:cNvSpPr/>
          <p:nvPr/>
        </p:nvSpPr>
        <p:spPr>
          <a:xfrm>
            <a:off x="2246512" y="1482041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3A9F7B-3931-86F1-ACA2-BCE5983DE454}"/>
              </a:ext>
            </a:extLst>
          </p:cNvPr>
          <p:cNvCxnSpPr>
            <a:cxnSpLocks/>
          </p:cNvCxnSpPr>
          <p:nvPr/>
        </p:nvCxnSpPr>
        <p:spPr>
          <a:xfrm>
            <a:off x="2321360" y="1876529"/>
            <a:ext cx="605915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8B76B7-9E07-674A-A444-3B77384991C1}"/>
              </a:ext>
            </a:extLst>
          </p:cNvPr>
          <p:cNvSpPr/>
          <p:nvPr/>
        </p:nvSpPr>
        <p:spPr>
          <a:xfrm>
            <a:off x="2371245" y="2408925"/>
            <a:ext cx="6059159" cy="2643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23-02-17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몽몽이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저도 가보고 싶네요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6886294-2596-57A5-87D6-D5D5A257CA16}"/>
              </a:ext>
            </a:extLst>
          </p:cNvPr>
          <p:cNvSpPr/>
          <p:nvPr/>
        </p:nvSpPr>
        <p:spPr>
          <a:xfrm>
            <a:off x="2579185" y="3011963"/>
            <a:ext cx="5715000" cy="596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 23-02-01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퉁퉁이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네 정말 즐거웠어요 추천 드려요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8DB35-FBA0-B81D-A8F2-4CAEAC29F53D}"/>
              </a:ext>
            </a:extLst>
          </p:cNvPr>
          <p:cNvSpPr/>
          <p:nvPr/>
        </p:nvSpPr>
        <p:spPr>
          <a:xfrm>
            <a:off x="2371245" y="5443591"/>
            <a:ext cx="6059159" cy="957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4183E-2B63-3FAF-756E-68FE7505026F}"/>
              </a:ext>
            </a:extLst>
          </p:cNvPr>
          <p:cNvSpPr/>
          <p:nvPr/>
        </p:nvSpPr>
        <p:spPr>
          <a:xfrm>
            <a:off x="2493439" y="5507091"/>
            <a:ext cx="5800746" cy="82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04296-FF1D-C8B9-6A6E-722E963434A7}"/>
              </a:ext>
            </a:extLst>
          </p:cNvPr>
          <p:cNvSpPr/>
          <p:nvPr/>
        </p:nvSpPr>
        <p:spPr>
          <a:xfrm>
            <a:off x="6811190" y="6466445"/>
            <a:ext cx="61831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B9B26E-C271-E10A-5D8A-26ACE07A0C60}"/>
              </a:ext>
            </a:extLst>
          </p:cNvPr>
          <p:cNvSpPr/>
          <p:nvPr/>
        </p:nvSpPr>
        <p:spPr>
          <a:xfrm>
            <a:off x="7565455" y="6466660"/>
            <a:ext cx="815064" cy="2453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3AE1B5-A340-0705-5C1D-48C6C63A904B}"/>
              </a:ext>
            </a:extLst>
          </p:cNvPr>
          <p:cNvSpPr/>
          <p:nvPr/>
        </p:nvSpPr>
        <p:spPr>
          <a:xfrm>
            <a:off x="3142291" y="20911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470C8-F696-7781-2701-27FE2998F83D}"/>
              </a:ext>
            </a:extLst>
          </p:cNvPr>
          <p:cNvSpPr txBox="1"/>
          <p:nvPr/>
        </p:nvSpPr>
        <p:spPr>
          <a:xfrm>
            <a:off x="3115498" y="20450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6815E-7490-E16B-8F61-9DA959A926A8}"/>
              </a:ext>
            </a:extLst>
          </p:cNvPr>
          <p:cNvSpPr/>
          <p:nvPr/>
        </p:nvSpPr>
        <p:spPr>
          <a:xfrm>
            <a:off x="4780591" y="29945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83EEB-D09F-7E52-8AC6-284B3FCF669C}"/>
              </a:ext>
            </a:extLst>
          </p:cNvPr>
          <p:cNvSpPr txBox="1"/>
          <p:nvPr/>
        </p:nvSpPr>
        <p:spPr>
          <a:xfrm>
            <a:off x="4753798" y="29483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9AB6C8-DCC2-577B-DCF3-C0C54387D777}"/>
              </a:ext>
            </a:extLst>
          </p:cNvPr>
          <p:cNvSpPr/>
          <p:nvPr/>
        </p:nvSpPr>
        <p:spPr>
          <a:xfrm>
            <a:off x="2014576" y="5049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59C08-F1AD-9BBB-316C-F008EC011372}"/>
              </a:ext>
            </a:extLst>
          </p:cNvPr>
          <p:cNvSpPr txBox="1"/>
          <p:nvPr/>
        </p:nvSpPr>
        <p:spPr>
          <a:xfrm>
            <a:off x="1987783" y="5003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D270AC-F447-1553-E754-54A59B5452F6}"/>
              </a:ext>
            </a:extLst>
          </p:cNvPr>
          <p:cNvSpPr/>
          <p:nvPr/>
        </p:nvSpPr>
        <p:spPr>
          <a:xfrm>
            <a:off x="6427360" y="641957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A1F28-1903-33B5-F3A6-3D5D62DB1CB7}"/>
              </a:ext>
            </a:extLst>
          </p:cNvPr>
          <p:cNvSpPr txBox="1"/>
          <p:nvPr/>
        </p:nvSpPr>
        <p:spPr>
          <a:xfrm>
            <a:off x="6400567" y="637341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CDE080-B85E-3263-6E71-09B3D4A68766}"/>
              </a:ext>
            </a:extLst>
          </p:cNvPr>
          <p:cNvSpPr/>
          <p:nvPr/>
        </p:nvSpPr>
        <p:spPr>
          <a:xfrm>
            <a:off x="7592248" y="611508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E12556-2246-C682-F245-F43B1BC5158F}"/>
              </a:ext>
            </a:extLst>
          </p:cNvPr>
          <p:cNvSpPr txBox="1"/>
          <p:nvPr/>
        </p:nvSpPr>
        <p:spPr>
          <a:xfrm>
            <a:off x="7565455" y="606892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22F838-1E2D-9D17-15C9-3B82B71D2CE9}"/>
              </a:ext>
            </a:extLst>
          </p:cNvPr>
          <p:cNvSpPr/>
          <p:nvPr/>
        </p:nvSpPr>
        <p:spPr>
          <a:xfrm>
            <a:off x="3876827" y="4650048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DC12951-A264-CDEE-F899-B8A2249CEB6D}"/>
              </a:ext>
            </a:extLst>
          </p:cNvPr>
          <p:cNvSpPr/>
          <p:nvPr/>
        </p:nvSpPr>
        <p:spPr>
          <a:xfrm>
            <a:off x="3245192" y="3240752"/>
            <a:ext cx="510507" cy="13525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graphicFrame>
        <p:nvGraphicFramePr>
          <p:cNvPr id="4" name="표 53">
            <a:extLst>
              <a:ext uri="{FF2B5EF4-FFF2-40B4-BE49-F238E27FC236}">
                <a16:creationId xmlns:a16="http://schemas.microsoft.com/office/drawing/2014/main" id="{7F2A3FF8-EC7D-FCF2-4121-17D2EF32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4608"/>
              </p:ext>
            </p:extLst>
          </p:nvPr>
        </p:nvGraphicFramePr>
        <p:xfrm>
          <a:off x="249389" y="2040376"/>
          <a:ext cx="1928472" cy="175764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92847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 질문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여행일기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4053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A5EA99-1A67-9A88-59A0-82ABB9217E1D}"/>
              </a:ext>
            </a:extLst>
          </p:cNvPr>
          <p:cNvSpPr/>
          <p:nvPr/>
        </p:nvSpPr>
        <p:spPr>
          <a:xfrm>
            <a:off x="249389" y="1584133"/>
            <a:ext cx="1928472" cy="337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4546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3586370" y="2967335"/>
            <a:ext cx="50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397750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CFA2AE-2645-23F5-EACC-190EA7685566}"/>
              </a:ext>
            </a:extLst>
          </p:cNvPr>
          <p:cNvSpPr/>
          <p:nvPr/>
        </p:nvSpPr>
        <p:spPr>
          <a:xfrm>
            <a:off x="5254669" y="1949706"/>
            <a:ext cx="3150836" cy="18460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현황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8D823ED-5B85-3CD5-E373-BF5087C0E21B}"/>
              </a:ext>
            </a:extLst>
          </p:cNvPr>
          <p:cNvCxnSpPr/>
          <p:nvPr/>
        </p:nvCxnSpPr>
        <p:spPr>
          <a:xfrm>
            <a:off x="5882966" y="3107755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A3FAEA5-6C1A-AD83-F8C9-40973EA93739}"/>
              </a:ext>
            </a:extLst>
          </p:cNvPr>
          <p:cNvCxnSpPr/>
          <p:nvPr/>
        </p:nvCxnSpPr>
        <p:spPr>
          <a:xfrm>
            <a:off x="5892800" y="2720698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7060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1400" b="0" dirty="0" err="1"/>
                        <a:t>메인페이지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28801"/>
              </p:ext>
            </p:extLst>
          </p:nvPr>
        </p:nvGraphicFramePr>
        <p:xfrm>
          <a:off x="8911372" y="1007915"/>
          <a:ext cx="3221396" cy="576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781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사이드메뉴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메뉴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 현황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당일에 발생한 각 항목의 수치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37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현황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- 2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일전 어제 오늘 발생한 총 매출을 그래프로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453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공지사항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73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21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323C30F-3D24-9A06-D2F9-707B59EFE68A}"/>
              </a:ext>
            </a:extLst>
          </p:cNvPr>
          <p:cNvSpPr/>
          <p:nvPr/>
        </p:nvSpPr>
        <p:spPr>
          <a:xfrm>
            <a:off x="5077022" y="16674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EBFE44-D7DF-DA74-B8DD-7D0AAA27276A}"/>
              </a:ext>
            </a:extLst>
          </p:cNvPr>
          <p:cNvSpPr txBox="1"/>
          <p:nvPr/>
        </p:nvSpPr>
        <p:spPr>
          <a:xfrm>
            <a:off x="5050229" y="16212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346AD6-507D-EA62-AF75-BA94681702C9}"/>
              </a:ext>
            </a:extLst>
          </p:cNvPr>
          <p:cNvSpPr/>
          <p:nvPr/>
        </p:nvSpPr>
        <p:spPr>
          <a:xfrm>
            <a:off x="252579" y="598372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5BF831-5A6D-58C7-BD58-241C8D61BC17}"/>
              </a:ext>
            </a:extLst>
          </p:cNvPr>
          <p:cNvSpPr/>
          <p:nvPr/>
        </p:nvSpPr>
        <p:spPr>
          <a:xfrm>
            <a:off x="2213890" y="5690496"/>
            <a:ext cx="602926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회사소개 공지사항 이용약관 개인정보처리방침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2065F17-08EE-4B2E-8277-D9BE882E7296}"/>
              </a:ext>
            </a:extLst>
          </p:cNvPr>
          <p:cNvCxnSpPr>
            <a:cxnSpLocks/>
          </p:cNvCxnSpPr>
          <p:nvPr/>
        </p:nvCxnSpPr>
        <p:spPr>
          <a:xfrm>
            <a:off x="61499" y="5629287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877AF1-5922-9F68-FC5F-0895C4F71390}"/>
              </a:ext>
            </a:extLst>
          </p:cNvPr>
          <p:cNvSpPr/>
          <p:nvPr/>
        </p:nvSpPr>
        <p:spPr>
          <a:xfrm>
            <a:off x="2199816" y="6127114"/>
            <a:ext cx="4419994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㈜회사이름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부산시 부산진구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서면로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12-1 </a:t>
            </a:r>
            <a:b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대표이사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1234-1232-1234</a:t>
            </a:r>
          </a:p>
          <a:p>
            <a:r>
              <a:rPr lang="en-US" altLang="ko-KR" sz="1100" b="0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Copyright GC COMPANY Corp. All rights reserved.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CE4C4E-C286-A761-91A1-15F59AB005DC}"/>
              </a:ext>
            </a:extLst>
          </p:cNvPr>
          <p:cNvSpPr/>
          <p:nvPr/>
        </p:nvSpPr>
        <p:spPr>
          <a:xfrm>
            <a:off x="1339617" y="3861498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0E2671-3E83-6682-FE79-123CF6C2E0B0}"/>
              </a:ext>
            </a:extLst>
          </p:cNvPr>
          <p:cNvSpPr/>
          <p:nvPr/>
        </p:nvSpPr>
        <p:spPr>
          <a:xfrm>
            <a:off x="4703885" y="3885775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927D5CC0-4367-5687-10E1-E1462186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39506"/>
              </p:ext>
            </p:extLst>
          </p:nvPr>
        </p:nvGraphicFramePr>
        <p:xfrm>
          <a:off x="1763634" y="4141970"/>
          <a:ext cx="27970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87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100209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DB1B0AFE-2D34-F91D-8371-F156A16C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12915"/>
              </p:ext>
            </p:extLst>
          </p:nvPr>
        </p:nvGraphicFramePr>
        <p:xfrm>
          <a:off x="5193715" y="4140087"/>
          <a:ext cx="3211790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52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97256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8377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이용문의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350BD1-3D21-ED36-97B8-5B111992D3AC}"/>
              </a:ext>
            </a:extLst>
          </p:cNvPr>
          <p:cNvSpPr/>
          <p:nvPr/>
        </p:nvSpPr>
        <p:spPr>
          <a:xfrm>
            <a:off x="1733921" y="1881027"/>
            <a:ext cx="3150836" cy="19804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 현황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B1A411-4ABB-E62F-251D-F5F1C219725B}"/>
              </a:ext>
            </a:extLst>
          </p:cNvPr>
          <p:cNvSpPr/>
          <p:nvPr/>
        </p:nvSpPr>
        <p:spPr>
          <a:xfrm>
            <a:off x="1833677" y="2181324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1EE8F09-A4B3-E7F2-CD07-92E50742E8CF}"/>
              </a:ext>
            </a:extLst>
          </p:cNvPr>
          <p:cNvSpPr/>
          <p:nvPr/>
        </p:nvSpPr>
        <p:spPr>
          <a:xfrm>
            <a:off x="1831520" y="218681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건수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0605B3-61FE-3638-D7D0-546FECEAF636}"/>
              </a:ext>
            </a:extLst>
          </p:cNvPr>
          <p:cNvSpPr/>
          <p:nvPr/>
        </p:nvSpPr>
        <p:spPr>
          <a:xfrm>
            <a:off x="2853633" y="2181324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751CFA-5F67-BCFA-A3AC-C11B64DC8C75}"/>
              </a:ext>
            </a:extLst>
          </p:cNvPr>
          <p:cNvSpPr/>
          <p:nvPr/>
        </p:nvSpPr>
        <p:spPr>
          <a:xfrm>
            <a:off x="2852758" y="218681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 건수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966389-D4F7-73D4-3321-64BC6223629B}"/>
              </a:ext>
            </a:extLst>
          </p:cNvPr>
          <p:cNvSpPr/>
          <p:nvPr/>
        </p:nvSpPr>
        <p:spPr>
          <a:xfrm>
            <a:off x="3868599" y="2197127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154673E-D893-2558-6F82-1BDE895DE0F8}"/>
              </a:ext>
            </a:extLst>
          </p:cNvPr>
          <p:cNvSpPr/>
          <p:nvPr/>
        </p:nvSpPr>
        <p:spPr>
          <a:xfrm>
            <a:off x="3867724" y="2193735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방문자 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4D33952-6F70-4EE2-BAF9-840F8A3D0CDC}"/>
              </a:ext>
            </a:extLst>
          </p:cNvPr>
          <p:cNvSpPr/>
          <p:nvPr/>
        </p:nvSpPr>
        <p:spPr>
          <a:xfrm>
            <a:off x="1914062" y="2486921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92611B-AAB0-873B-5996-A4730E5B4872}"/>
              </a:ext>
            </a:extLst>
          </p:cNvPr>
          <p:cNvSpPr/>
          <p:nvPr/>
        </p:nvSpPr>
        <p:spPr>
          <a:xfrm>
            <a:off x="2943079" y="2471305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6EA32AC-EDD4-DC13-16E9-5259BEEBA185}"/>
              </a:ext>
            </a:extLst>
          </p:cNvPr>
          <p:cNvSpPr/>
          <p:nvPr/>
        </p:nvSpPr>
        <p:spPr>
          <a:xfrm>
            <a:off x="3955921" y="2482525"/>
            <a:ext cx="697098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36F7C6-1958-E4F5-24F7-32DE0E4AB9C6}"/>
              </a:ext>
            </a:extLst>
          </p:cNvPr>
          <p:cNvSpPr/>
          <p:nvPr/>
        </p:nvSpPr>
        <p:spPr>
          <a:xfrm>
            <a:off x="1841680" y="3022122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46BF688-0DCD-44F7-B4B1-E4724D2EE4FD}"/>
              </a:ext>
            </a:extLst>
          </p:cNvPr>
          <p:cNvSpPr/>
          <p:nvPr/>
        </p:nvSpPr>
        <p:spPr>
          <a:xfrm>
            <a:off x="1840805" y="3018730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298A6A4-A720-1AEB-FCE0-2AA0B037CAFB}"/>
              </a:ext>
            </a:extLst>
          </p:cNvPr>
          <p:cNvSpPr/>
          <p:nvPr/>
        </p:nvSpPr>
        <p:spPr>
          <a:xfrm>
            <a:off x="2845465" y="3050638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5C3E02F-D7BA-49B7-3A89-A18A68782A7B}"/>
              </a:ext>
            </a:extLst>
          </p:cNvPr>
          <p:cNvSpPr/>
          <p:nvPr/>
        </p:nvSpPr>
        <p:spPr>
          <a:xfrm>
            <a:off x="2845465" y="3020208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E9B81A-C13F-32A9-8B77-896BBAD9E172}"/>
              </a:ext>
            </a:extLst>
          </p:cNvPr>
          <p:cNvSpPr/>
          <p:nvPr/>
        </p:nvSpPr>
        <p:spPr>
          <a:xfrm>
            <a:off x="3868751" y="3025079"/>
            <a:ext cx="874012" cy="754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099443-00E9-CA55-87BB-26D15E71D96A}"/>
              </a:ext>
            </a:extLst>
          </p:cNvPr>
          <p:cNvSpPr/>
          <p:nvPr/>
        </p:nvSpPr>
        <p:spPr>
          <a:xfrm>
            <a:off x="3867876" y="3021687"/>
            <a:ext cx="874012" cy="223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09E9D8-87DE-3EC7-7EE5-8BE40869093A}"/>
              </a:ext>
            </a:extLst>
          </p:cNvPr>
          <p:cNvSpPr/>
          <p:nvPr/>
        </p:nvSpPr>
        <p:spPr>
          <a:xfrm>
            <a:off x="1841363" y="3289976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541DD9-3BEC-5474-0CF2-F5FC12E23938}"/>
              </a:ext>
            </a:extLst>
          </p:cNvPr>
          <p:cNvSpPr/>
          <p:nvPr/>
        </p:nvSpPr>
        <p:spPr>
          <a:xfrm>
            <a:off x="2846020" y="3291454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2C75E1-04E9-516B-BD9B-B0FE6D58B431}"/>
              </a:ext>
            </a:extLst>
          </p:cNvPr>
          <p:cNvSpPr/>
          <p:nvPr/>
        </p:nvSpPr>
        <p:spPr>
          <a:xfrm>
            <a:off x="3850673" y="3292933"/>
            <a:ext cx="873306" cy="421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9C16423-067F-A180-2E37-A94D6A336599}"/>
              </a:ext>
            </a:extLst>
          </p:cNvPr>
          <p:cNvCxnSpPr>
            <a:cxnSpLocks/>
          </p:cNvCxnSpPr>
          <p:nvPr/>
        </p:nvCxnSpPr>
        <p:spPr>
          <a:xfrm flipH="1">
            <a:off x="5892800" y="2306105"/>
            <a:ext cx="10160" cy="117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FF60CC9-B307-C75B-8563-F762493DEE6A}"/>
              </a:ext>
            </a:extLst>
          </p:cNvPr>
          <p:cNvCxnSpPr/>
          <p:nvPr/>
        </p:nvCxnSpPr>
        <p:spPr>
          <a:xfrm>
            <a:off x="5902960" y="3478739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CEC049-0A37-0C62-15E6-E365CCDF911C}"/>
              </a:ext>
            </a:extLst>
          </p:cNvPr>
          <p:cNvSpPr/>
          <p:nvPr/>
        </p:nvSpPr>
        <p:spPr>
          <a:xfrm>
            <a:off x="6023992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69D413-54E7-6C32-99C5-136B1D6B214F}"/>
              </a:ext>
            </a:extLst>
          </p:cNvPr>
          <p:cNvSpPr/>
          <p:nvPr/>
        </p:nvSpPr>
        <p:spPr>
          <a:xfrm>
            <a:off x="6735770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4E91F5F-D4A1-7969-0D96-D8470748D0A5}"/>
              </a:ext>
            </a:extLst>
          </p:cNvPr>
          <p:cNvSpPr/>
          <p:nvPr/>
        </p:nvSpPr>
        <p:spPr>
          <a:xfrm>
            <a:off x="7410588" y="3551277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0D13F92-645E-2E96-E63E-CF11862B662B}"/>
              </a:ext>
            </a:extLst>
          </p:cNvPr>
          <p:cNvSpPr/>
          <p:nvPr/>
        </p:nvSpPr>
        <p:spPr>
          <a:xfrm>
            <a:off x="6116953" y="2943107"/>
            <a:ext cx="283843" cy="5356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A92290-2B9D-8CE2-563C-B717FC767CEF}"/>
              </a:ext>
            </a:extLst>
          </p:cNvPr>
          <p:cNvSpPr/>
          <p:nvPr/>
        </p:nvSpPr>
        <p:spPr>
          <a:xfrm>
            <a:off x="6818887" y="2420850"/>
            <a:ext cx="283843" cy="1074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ECD275-0A31-9FFE-4B2B-FDAA9F6F3355}"/>
              </a:ext>
            </a:extLst>
          </p:cNvPr>
          <p:cNvSpPr/>
          <p:nvPr/>
        </p:nvSpPr>
        <p:spPr>
          <a:xfrm>
            <a:off x="7529665" y="2710538"/>
            <a:ext cx="283843" cy="775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629F7EC-2833-E2F6-FC16-7F9389ED1835}"/>
              </a:ext>
            </a:extLst>
          </p:cNvPr>
          <p:cNvCxnSpPr/>
          <p:nvPr/>
        </p:nvCxnSpPr>
        <p:spPr>
          <a:xfrm>
            <a:off x="5902960" y="2417022"/>
            <a:ext cx="20726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3027A75-9D1D-DEF5-6B39-67765F7DDF57}"/>
              </a:ext>
            </a:extLst>
          </p:cNvPr>
          <p:cNvSpPr/>
          <p:nvPr/>
        </p:nvSpPr>
        <p:spPr>
          <a:xfrm>
            <a:off x="5431479" y="297036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8C22755-B05D-76F1-C45A-4830023FB95A}"/>
              </a:ext>
            </a:extLst>
          </p:cNvPr>
          <p:cNvSpPr/>
          <p:nvPr/>
        </p:nvSpPr>
        <p:spPr>
          <a:xfrm>
            <a:off x="5430255" y="2601731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4B03438-2EFA-2968-33B3-DDE1E88E603E}"/>
              </a:ext>
            </a:extLst>
          </p:cNvPr>
          <p:cNvSpPr/>
          <p:nvPr/>
        </p:nvSpPr>
        <p:spPr>
          <a:xfrm>
            <a:off x="5440415" y="2286771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B07679A-5CB8-54CD-9221-9D4E92C90361}"/>
              </a:ext>
            </a:extLst>
          </p:cNvPr>
          <p:cNvSpPr/>
          <p:nvPr/>
        </p:nvSpPr>
        <p:spPr>
          <a:xfrm>
            <a:off x="1511190" y="169790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F80FDF-A029-A564-3A2E-CD650348698F}"/>
              </a:ext>
            </a:extLst>
          </p:cNvPr>
          <p:cNvSpPr txBox="1"/>
          <p:nvPr/>
        </p:nvSpPr>
        <p:spPr>
          <a:xfrm>
            <a:off x="1484397" y="165174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53A9ACB-A7FA-23C3-52E9-775755D8BB95}"/>
              </a:ext>
            </a:extLst>
          </p:cNvPr>
          <p:cNvSpPr/>
          <p:nvPr/>
        </p:nvSpPr>
        <p:spPr>
          <a:xfrm>
            <a:off x="1420515" y="39238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9573EE8-1E0B-3518-7B6C-705B791EBDFD}"/>
              </a:ext>
            </a:extLst>
          </p:cNvPr>
          <p:cNvSpPr/>
          <p:nvPr/>
        </p:nvSpPr>
        <p:spPr>
          <a:xfrm>
            <a:off x="4886445" y="39317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D08CBB-AB41-B2A6-7C7A-C88ED6F30DC8}"/>
              </a:ext>
            </a:extLst>
          </p:cNvPr>
          <p:cNvSpPr txBox="1"/>
          <p:nvPr/>
        </p:nvSpPr>
        <p:spPr>
          <a:xfrm>
            <a:off x="4859652" y="38855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174614" y="170752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147821" y="166136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718839C-9B90-167F-3CC4-DD364DCE7A17}"/>
              </a:ext>
            </a:extLst>
          </p:cNvPr>
          <p:cNvSpPr/>
          <p:nvPr/>
        </p:nvSpPr>
        <p:spPr>
          <a:xfrm>
            <a:off x="5988716" y="274398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F499A56-18E2-A856-CA5A-710CC25D8B0F}"/>
              </a:ext>
            </a:extLst>
          </p:cNvPr>
          <p:cNvSpPr/>
          <p:nvPr/>
        </p:nvSpPr>
        <p:spPr>
          <a:xfrm>
            <a:off x="6682011" y="2204694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8741C73-6017-6CC5-29DE-83B43E7BA09E}"/>
              </a:ext>
            </a:extLst>
          </p:cNvPr>
          <p:cNvSpPr/>
          <p:nvPr/>
        </p:nvSpPr>
        <p:spPr>
          <a:xfrm>
            <a:off x="7403614" y="2489560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D746B0E-3B7F-CE3D-A388-A89225097456}"/>
              </a:ext>
            </a:extLst>
          </p:cNvPr>
          <p:cNvSpPr/>
          <p:nvPr/>
        </p:nvSpPr>
        <p:spPr>
          <a:xfrm>
            <a:off x="5450575" y="2146468"/>
            <a:ext cx="514538" cy="27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4" name="표 53">
            <a:extLst>
              <a:ext uri="{FF2B5EF4-FFF2-40B4-BE49-F238E27FC236}">
                <a16:creationId xmlns:a16="http://schemas.microsoft.com/office/drawing/2014/main" id="{875820C4-7B7D-567D-EC12-8CE47939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56271"/>
              </p:ext>
            </p:extLst>
          </p:nvPr>
        </p:nvGraphicFramePr>
        <p:xfrm>
          <a:off x="89592" y="2280074"/>
          <a:ext cx="1419612" cy="13140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95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81638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</a:t>
                      </a:r>
                      <a:r>
                        <a:rPr lang="ko-KR" altLang="en-US" sz="1400" b="0" dirty="0" err="1"/>
                        <a:t>메인페이지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7393"/>
              </p:ext>
            </p:extLst>
          </p:nvPr>
        </p:nvGraphicFramePr>
        <p:xfrm>
          <a:off x="8911372" y="1007916"/>
          <a:ext cx="3221396" cy="580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435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70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관리자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481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Today 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오늘 숙소의 현황을 표시한다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4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선택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 등록한 숙소를 선택할 수 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숙소의 데이터가 조회된다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481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거래액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당일의 예상 거래액 데이터를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70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점유율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당일의 객실 점유율을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1047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공지사항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74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리뷰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리뷰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9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2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4" name="표 53">
            <a:extLst>
              <a:ext uri="{FF2B5EF4-FFF2-40B4-BE49-F238E27FC236}">
                <a16:creationId xmlns:a16="http://schemas.microsoft.com/office/drawing/2014/main" id="{875820C4-7B7D-567D-EC12-8CE47939A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79769"/>
              </p:ext>
            </p:extLst>
          </p:nvPr>
        </p:nvGraphicFramePr>
        <p:xfrm>
          <a:off x="89592" y="2280074"/>
          <a:ext cx="1419612" cy="13140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3EBFE94-F0EE-432B-9407-12B56D32396E}"/>
              </a:ext>
            </a:extLst>
          </p:cNvPr>
          <p:cNvSpPr/>
          <p:nvPr/>
        </p:nvSpPr>
        <p:spPr>
          <a:xfrm>
            <a:off x="5239433" y="2856359"/>
            <a:ext cx="3144357" cy="218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점유율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871EF8-345C-B1C0-EC65-B2BFA51D7710}"/>
              </a:ext>
            </a:extLst>
          </p:cNvPr>
          <p:cNvSpPr/>
          <p:nvPr/>
        </p:nvSpPr>
        <p:spPr>
          <a:xfrm>
            <a:off x="1964520" y="2844911"/>
            <a:ext cx="3144357" cy="2192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거래액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5,000,000</a:t>
            </a: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BF71E8F-2C23-DCC6-7942-04CAEB10F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933928"/>
              </p:ext>
            </p:extLst>
          </p:nvPr>
        </p:nvGraphicFramePr>
        <p:xfrm>
          <a:off x="2159737" y="3014620"/>
          <a:ext cx="2655201" cy="19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1E204C9-D9CA-45D9-5FC2-F206B01E0EC2}"/>
              </a:ext>
            </a:extLst>
          </p:cNvPr>
          <p:cNvSpPr/>
          <p:nvPr/>
        </p:nvSpPr>
        <p:spPr>
          <a:xfrm>
            <a:off x="5518597" y="3498818"/>
            <a:ext cx="2550932" cy="1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A3403D-0A13-7B63-A76F-D0B60D7C62F5}"/>
              </a:ext>
            </a:extLst>
          </p:cNvPr>
          <p:cNvSpPr/>
          <p:nvPr/>
        </p:nvSpPr>
        <p:spPr>
          <a:xfrm>
            <a:off x="5514388" y="3504071"/>
            <a:ext cx="1172098" cy="14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A3A50-B284-08A4-50A2-6F9B308CD128}"/>
              </a:ext>
            </a:extLst>
          </p:cNvPr>
          <p:cNvSpPr txBox="1"/>
          <p:nvPr/>
        </p:nvSpPr>
        <p:spPr>
          <a:xfrm>
            <a:off x="6481321" y="3149287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3D0C3-4BA7-6408-2D9A-BA5D7C8E6067}"/>
              </a:ext>
            </a:extLst>
          </p:cNvPr>
          <p:cNvSpPr txBox="1"/>
          <p:nvPr/>
        </p:nvSpPr>
        <p:spPr>
          <a:xfrm>
            <a:off x="5442364" y="3811547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277A0-ACAA-C7A3-860C-71F6D6B4C3AB}"/>
              </a:ext>
            </a:extLst>
          </p:cNvPr>
          <p:cNvSpPr/>
          <p:nvPr/>
        </p:nvSpPr>
        <p:spPr>
          <a:xfrm>
            <a:off x="7034480" y="3878235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4DAAEE-3875-35C9-8118-3500EED60D24}"/>
              </a:ext>
            </a:extLst>
          </p:cNvPr>
          <p:cNvSpPr/>
          <p:nvPr/>
        </p:nvSpPr>
        <p:spPr>
          <a:xfrm>
            <a:off x="7030271" y="3883488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2EB2-A028-3A8B-5D7C-E3B8D618F26A}"/>
              </a:ext>
            </a:extLst>
          </p:cNvPr>
          <p:cNvSpPr txBox="1"/>
          <p:nvPr/>
        </p:nvSpPr>
        <p:spPr>
          <a:xfrm>
            <a:off x="6642167" y="3800571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300CE-A1E4-D05E-69BB-5788C4BBC666}"/>
              </a:ext>
            </a:extLst>
          </p:cNvPr>
          <p:cNvSpPr txBox="1"/>
          <p:nvPr/>
        </p:nvSpPr>
        <p:spPr>
          <a:xfrm>
            <a:off x="5442364" y="4106832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908F1B-3719-5224-AA96-594904F626F8}"/>
              </a:ext>
            </a:extLst>
          </p:cNvPr>
          <p:cNvSpPr/>
          <p:nvPr/>
        </p:nvSpPr>
        <p:spPr>
          <a:xfrm>
            <a:off x="7034480" y="4173520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21D26-8BD8-A71D-EAEB-CBA3D2B50CA1}"/>
              </a:ext>
            </a:extLst>
          </p:cNvPr>
          <p:cNvSpPr txBox="1"/>
          <p:nvPr/>
        </p:nvSpPr>
        <p:spPr>
          <a:xfrm>
            <a:off x="6642167" y="4095856"/>
            <a:ext cx="47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ADDB1F-D603-B839-7478-7F4F6FC35332}"/>
              </a:ext>
            </a:extLst>
          </p:cNvPr>
          <p:cNvSpPr txBox="1"/>
          <p:nvPr/>
        </p:nvSpPr>
        <p:spPr>
          <a:xfrm>
            <a:off x="5435882" y="4384046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트리플룸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3E6FE9-0869-C9B9-7500-EF6292BA96B3}"/>
              </a:ext>
            </a:extLst>
          </p:cNvPr>
          <p:cNvSpPr/>
          <p:nvPr/>
        </p:nvSpPr>
        <p:spPr>
          <a:xfrm>
            <a:off x="7027998" y="4450734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80552-7A9B-5BCA-DEF6-07CAFB6895D1}"/>
              </a:ext>
            </a:extLst>
          </p:cNvPr>
          <p:cNvSpPr/>
          <p:nvPr/>
        </p:nvSpPr>
        <p:spPr>
          <a:xfrm>
            <a:off x="7023789" y="4455987"/>
            <a:ext cx="1025772" cy="8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8082C-146C-C188-1E4B-7F188C6A3745}"/>
              </a:ext>
            </a:extLst>
          </p:cNvPr>
          <p:cNvSpPr txBox="1"/>
          <p:nvPr/>
        </p:nvSpPr>
        <p:spPr>
          <a:xfrm>
            <a:off x="6574933" y="4373070"/>
            <a:ext cx="538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33794-4CBC-893D-6C57-63909681C899}"/>
              </a:ext>
            </a:extLst>
          </p:cNvPr>
          <p:cNvSpPr txBox="1"/>
          <p:nvPr/>
        </p:nvSpPr>
        <p:spPr>
          <a:xfrm>
            <a:off x="5444753" y="4670575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166106-A712-521E-29AA-7F4E12BCA948}"/>
              </a:ext>
            </a:extLst>
          </p:cNvPr>
          <p:cNvSpPr/>
          <p:nvPr/>
        </p:nvSpPr>
        <p:spPr>
          <a:xfrm>
            <a:off x="7036869" y="4737263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D6BCDA-E7E9-BBDE-A3F4-D387F5D24423}"/>
              </a:ext>
            </a:extLst>
          </p:cNvPr>
          <p:cNvSpPr/>
          <p:nvPr/>
        </p:nvSpPr>
        <p:spPr>
          <a:xfrm>
            <a:off x="7032660" y="4742516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04C994-A233-6275-7C5D-F58F85B10819}"/>
              </a:ext>
            </a:extLst>
          </p:cNvPr>
          <p:cNvSpPr txBox="1"/>
          <p:nvPr/>
        </p:nvSpPr>
        <p:spPr>
          <a:xfrm>
            <a:off x="6644556" y="4659599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048A7F-1A98-8B03-1C2E-16C3A88670D7}"/>
              </a:ext>
            </a:extLst>
          </p:cNvPr>
          <p:cNvSpPr/>
          <p:nvPr/>
        </p:nvSpPr>
        <p:spPr>
          <a:xfrm>
            <a:off x="2604514" y="171175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A05AD5-7D49-D2E3-EC84-ED37E84EAD2F}"/>
              </a:ext>
            </a:extLst>
          </p:cNvPr>
          <p:cNvSpPr txBox="1"/>
          <p:nvPr/>
        </p:nvSpPr>
        <p:spPr>
          <a:xfrm>
            <a:off x="2577721" y="166559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75038D-1A81-2CE6-25F6-C97665218A52}"/>
              </a:ext>
            </a:extLst>
          </p:cNvPr>
          <p:cNvSpPr/>
          <p:nvPr/>
        </p:nvSpPr>
        <p:spPr>
          <a:xfrm>
            <a:off x="1954471" y="2068332"/>
            <a:ext cx="6447565" cy="7217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F2437E-B0E3-1226-8A55-D7B46E1E9161}"/>
              </a:ext>
            </a:extLst>
          </p:cNvPr>
          <p:cNvSpPr txBox="1"/>
          <p:nvPr/>
        </p:nvSpPr>
        <p:spPr>
          <a:xfrm>
            <a:off x="2208974" y="2173271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미배정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EF3C86-B37A-439C-C7DF-37E52C7AF010}"/>
              </a:ext>
            </a:extLst>
          </p:cNvPr>
          <p:cNvSpPr txBox="1"/>
          <p:nvPr/>
        </p:nvSpPr>
        <p:spPr>
          <a:xfrm>
            <a:off x="3494659" y="2162643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1/1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5C70DF-5AF3-22F9-2CDB-43E0371F5AF6}"/>
              </a:ext>
            </a:extLst>
          </p:cNvPr>
          <p:cNvSpPr/>
          <p:nvPr/>
        </p:nvSpPr>
        <p:spPr>
          <a:xfrm>
            <a:off x="1745816" y="1727433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Today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753954-EAAB-9F14-32AC-4A98AD91066C}"/>
              </a:ext>
            </a:extLst>
          </p:cNvPr>
          <p:cNvSpPr txBox="1"/>
          <p:nvPr/>
        </p:nvSpPr>
        <p:spPr>
          <a:xfrm>
            <a:off x="4709856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2/4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D9A93B-D843-60C9-BFA0-9B1BA2771EF9}"/>
              </a:ext>
            </a:extLst>
          </p:cNvPr>
          <p:cNvSpPr txBox="1"/>
          <p:nvPr/>
        </p:nvSpPr>
        <p:spPr>
          <a:xfrm>
            <a:off x="6006190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들어온 예약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4216AE-7461-261B-7AF6-A0AD1B06849E}"/>
              </a:ext>
            </a:extLst>
          </p:cNvPr>
          <p:cNvSpPr txBox="1"/>
          <p:nvPr/>
        </p:nvSpPr>
        <p:spPr>
          <a:xfrm>
            <a:off x="7323096" y="2154685"/>
            <a:ext cx="9151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취소된 예약</a:t>
            </a:r>
            <a:endParaRPr lang="en-US" altLang="ko-KR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612734-34BC-A1E9-1401-542C139ACB01}"/>
              </a:ext>
            </a:extLst>
          </p:cNvPr>
          <p:cNvSpPr/>
          <p:nvPr/>
        </p:nvSpPr>
        <p:spPr>
          <a:xfrm>
            <a:off x="7021205" y="1736221"/>
            <a:ext cx="1362061" cy="307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5D3938-EC37-3809-5E44-0B682EFF4C5A}"/>
              </a:ext>
            </a:extLst>
          </p:cNvPr>
          <p:cNvSpPr/>
          <p:nvPr/>
        </p:nvSpPr>
        <p:spPr>
          <a:xfrm>
            <a:off x="1560326" y="5107420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943C95E-AC7E-43F1-51E3-AC63CEA24E24}"/>
              </a:ext>
            </a:extLst>
          </p:cNvPr>
          <p:cNvSpPr/>
          <p:nvPr/>
        </p:nvSpPr>
        <p:spPr>
          <a:xfrm>
            <a:off x="4895804" y="5098266"/>
            <a:ext cx="1494348" cy="28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620D32F-AC64-9BE6-8288-1E67B2BFC511}"/>
              </a:ext>
            </a:extLst>
          </p:cNvPr>
          <p:cNvSpPr/>
          <p:nvPr/>
        </p:nvSpPr>
        <p:spPr>
          <a:xfrm>
            <a:off x="6666087" y="173091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598668-FD40-9B5E-5DFB-F6DCB9771F45}"/>
              </a:ext>
            </a:extLst>
          </p:cNvPr>
          <p:cNvSpPr txBox="1"/>
          <p:nvPr/>
        </p:nvSpPr>
        <p:spPr>
          <a:xfrm>
            <a:off x="6639294" y="168475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8BACA8-1C7B-AB0C-C5E1-A74FB009D8C1}"/>
              </a:ext>
            </a:extLst>
          </p:cNvPr>
          <p:cNvSpPr/>
          <p:nvPr/>
        </p:nvSpPr>
        <p:spPr>
          <a:xfrm>
            <a:off x="2017637" y="34353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677EEE-FB40-FAFF-7C5A-0BDA282869C9}"/>
              </a:ext>
            </a:extLst>
          </p:cNvPr>
          <p:cNvSpPr txBox="1"/>
          <p:nvPr/>
        </p:nvSpPr>
        <p:spPr>
          <a:xfrm>
            <a:off x="1990844" y="33891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E9885A0-BB6C-3BFD-DB71-20A91A3BDE4B}"/>
              </a:ext>
            </a:extLst>
          </p:cNvPr>
          <p:cNvSpPr/>
          <p:nvPr/>
        </p:nvSpPr>
        <p:spPr>
          <a:xfrm>
            <a:off x="6131870" y="290214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5D576B-1A59-5389-7FF2-5E85D7AFEBCA}"/>
              </a:ext>
            </a:extLst>
          </p:cNvPr>
          <p:cNvSpPr txBox="1"/>
          <p:nvPr/>
        </p:nvSpPr>
        <p:spPr>
          <a:xfrm>
            <a:off x="6105077" y="285599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52">
            <a:extLst>
              <a:ext uri="{FF2B5EF4-FFF2-40B4-BE49-F238E27FC236}">
                <a16:creationId xmlns:a16="http://schemas.microsoft.com/office/drawing/2014/main" id="{3A793D45-63DB-8E39-CBE3-6C716BB3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8040"/>
              </p:ext>
            </p:extLst>
          </p:nvPr>
        </p:nvGraphicFramePr>
        <p:xfrm>
          <a:off x="1990844" y="5387918"/>
          <a:ext cx="279708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87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100209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FE7E8B95-B285-0A49-C885-09A40F4C2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4875"/>
              </p:ext>
            </p:extLst>
          </p:nvPr>
        </p:nvGraphicFramePr>
        <p:xfrm>
          <a:off x="5278612" y="5366441"/>
          <a:ext cx="3211790" cy="122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52">
                  <a:extLst>
                    <a:ext uri="{9D8B030D-6E8A-4147-A177-3AD203B41FA5}">
                      <a16:colId xmlns:a16="http://schemas.microsoft.com/office/drawing/2014/main" val="2043103916"/>
                    </a:ext>
                  </a:extLst>
                </a:gridCol>
                <a:gridCol w="97256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83774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정말 좋았어요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방이 깨끗해요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서비스가 좋네요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역근처에요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3B3861C1-F16D-8E06-BC99-F36B1711DE20}"/>
              </a:ext>
            </a:extLst>
          </p:cNvPr>
          <p:cNvSpPr/>
          <p:nvPr/>
        </p:nvSpPr>
        <p:spPr>
          <a:xfrm>
            <a:off x="1635590" y="54340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7F069F-0C6A-B1CE-70EF-665E4015E918}"/>
              </a:ext>
            </a:extLst>
          </p:cNvPr>
          <p:cNvSpPr txBox="1"/>
          <p:nvPr/>
        </p:nvSpPr>
        <p:spPr>
          <a:xfrm>
            <a:off x="1608797" y="53879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785CFB7-45A9-20AB-A7F5-ADCAFFD281E8}"/>
              </a:ext>
            </a:extLst>
          </p:cNvPr>
          <p:cNvSpPr/>
          <p:nvPr/>
        </p:nvSpPr>
        <p:spPr>
          <a:xfrm>
            <a:off x="4964978" y="521517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BC7726-3F8C-17F4-1177-194A6E04E0BD}"/>
              </a:ext>
            </a:extLst>
          </p:cNvPr>
          <p:cNvSpPr txBox="1"/>
          <p:nvPr/>
        </p:nvSpPr>
        <p:spPr>
          <a:xfrm>
            <a:off x="4938185" y="516901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68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4839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목록페이지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56143"/>
              </p:ext>
            </p:extLst>
          </p:nvPr>
        </p:nvGraphicFramePr>
        <p:xfrm>
          <a:off x="8911372" y="1007914"/>
          <a:ext cx="3221396" cy="574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0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회사명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아이디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숙소번호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입력시</a:t>
                      </a:r>
                      <a:r>
                        <a:rPr lang="ko-KR" altLang="en-US" sz="1100" dirty="0"/>
                        <a:t> 검색된 리스트만 출력</a:t>
                      </a:r>
                      <a:r>
                        <a:rPr lang="en-US" altLang="ko-KR" sz="11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3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제목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상품 상세 페이지로 이동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비즈니스 회원일 경우 해당 회원이 등록한 숙소만 조회 가능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238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재확인 후 삭제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수정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수정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/>
                        <a:t> 처리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등록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숙소등록 페이지로 이동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5119730" y="236902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37BD32-6E0A-21C2-97EE-E35B3667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75328"/>
              </p:ext>
            </p:extLst>
          </p:nvPr>
        </p:nvGraphicFramePr>
        <p:xfrm>
          <a:off x="1807383" y="2891559"/>
          <a:ext cx="6601166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743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996459">
                  <a:extLst>
                    <a:ext uri="{9D8B030D-6E8A-4147-A177-3AD203B41FA5}">
                      <a16:colId xmlns:a16="http://schemas.microsoft.com/office/drawing/2014/main" val="4269278429"/>
                    </a:ext>
                  </a:extLst>
                </a:gridCol>
                <a:gridCol w="1570395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1677039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955175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759355">
                  <a:extLst>
                    <a:ext uri="{9D8B030D-6E8A-4147-A177-3AD203B41FA5}">
                      <a16:colId xmlns:a16="http://schemas.microsoft.com/office/drawing/2014/main" val="1916306941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힐튼 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Fisejfse1@nave.com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조선 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Fisejfse2@nave.com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남해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아레스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Fisejfse3@nave.com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서울신라호텔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Fisejfse4@nave.com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밀리오레호텔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Fisejfse5@nave.com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D7083B1-367F-1122-6F7C-06C4859FE6DF}"/>
              </a:ext>
            </a:extLst>
          </p:cNvPr>
          <p:cNvSpPr/>
          <p:nvPr/>
        </p:nvSpPr>
        <p:spPr>
          <a:xfrm>
            <a:off x="3653226" y="4697217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C32CBB-BDB1-F355-4685-D7AC4EC06D1B}"/>
              </a:ext>
            </a:extLst>
          </p:cNvPr>
          <p:cNvSpPr/>
          <p:nvPr/>
        </p:nvSpPr>
        <p:spPr>
          <a:xfrm>
            <a:off x="3804673" y="460702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82B5C-6BA3-F074-42B3-422CDD7291DC}"/>
              </a:ext>
            </a:extLst>
          </p:cNvPr>
          <p:cNvSpPr txBox="1"/>
          <p:nvPr/>
        </p:nvSpPr>
        <p:spPr>
          <a:xfrm>
            <a:off x="3777880" y="456086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177698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65C9DE-B184-BDA4-8910-867A26FED8AE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3F036-D940-3FC2-88DF-96AEA2F65DDC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4A2BB2-B11E-C500-3A01-993162C11CD1}"/>
              </a:ext>
            </a:extLst>
          </p:cNvPr>
          <p:cNvSpPr/>
          <p:nvPr/>
        </p:nvSpPr>
        <p:spPr>
          <a:xfrm>
            <a:off x="5430723" y="2478792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회사명 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4699AB-46B6-BDCA-156E-1ABAEBD9C975}"/>
              </a:ext>
            </a:extLst>
          </p:cNvPr>
          <p:cNvSpPr/>
          <p:nvPr/>
        </p:nvSpPr>
        <p:spPr>
          <a:xfrm>
            <a:off x="8412758" y="299036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AFA8AD-8EEC-F055-CE9E-BB840F6E0F44}"/>
              </a:ext>
            </a:extLst>
          </p:cNvPr>
          <p:cNvSpPr/>
          <p:nvPr/>
        </p:nvSpPr>
        <p:spPr>
          <a:xfrm>
            <a:off x="1534681" y="31130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02DB3-34CD-7120-DB22-DFB64F9EFCE3}"/>
              </a:ext>
            </a:extLst>
          </p:cNvPr>
          <p:cNvSpPr txBox="1"/>
          <p:nvPr/>
        </p:nvSpPr>
        <p:spPr>
          <a:xfrm>
            <a:off x="1507888" y="30668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52AF2D-6F68-AC99-FDF1-A6D55CF542C4}"/>
              </a:ext>
            </a:extLst>
          </p:cNvPr>
          <p:cNvSpPr/>
          <p:nvPr/>
        </p:nvSpPr>
        <p:spPr>
          <a:xfrm>
            <a:off x="7474689" y="4667042"/>
            <a:ext cx="894441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숙소 등록</a:t>
            </a:r>
          </a:p>
        </p:txBody>
      </p: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80D86FF9-EF60-C775-83B9-469575558BAF}"/>
              </a:ext>
            </a:extLst>
          </p:cNvPr>
          <p:cNvSpPr/>
          <p:nvPr/>
        </p:nvSpPr>
        <p:spPr>
          <a:xfrm>
            <a:off x="7036159" y="463300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CD3A2-3D20-2CD0-5B8D-C63933556A1A}"/>
              </a:ext>
            </a:extLst>
          </p:cNvPr>
          <p:cNvSpPr txBox="1"/>
          <p:nvPr/>
        </p:nvSpPr>
        <p:spPr>
          <a:xfrm>
            <a:off x="7009366" y="458684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20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BD10BD-03F4-C7D6-B9F2-BCD345F41B1C}"/>
              </a:ext>
            </a:extLst>
          </p:cNvPr>
          <p:cNvSpPr/>
          <p:nvPr/>
        </p:nvSpPr>
        <p:spPr>
          <a:xfrm>
            <a:off x="1956808" y="393103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C51E33-B163-F51A-BED9-093C4EE61C4C}"/>
              </a:ext>
            </a:extLst>
          </p:cNvPr>
          <p:cNvSpPr/>
          <p:nvPr/>
        </p:nvSpPr>
        <p:spPr>
          <a:xfrm>
            <a:off x="2014360" y="4275364"/>
            <a:ext cx="6231862" cy="1280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C7D72A-E26F-FCB2-DD39-B77C5838F0D6}"/>
              </a:ext>
            </a:extLst>
          </p:cNvPr>
          <p:cNvSpPr/>
          <p:nvPr/>
        </p:nvSpPr>
        <p:spPr>
          <a:xfrm>
            <a:off x="1953601" y="281608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2123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3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2080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</a:t>
                      </a:r>
                      <a:r>
                        <a:rPr lang="en-US" altLang="ko-KR" sz="1400" b="0" dirty="0"/>
                        <a:t>nfo/modify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lemo/admin/product/info/modify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34475"/>
              </p:ext>
            </p:extLst>
          </p:nvPr>
        </p:nvGraphicFramePr>
        <p:xfrm>
          <a:off x="8911372" y="1007914"/>
          <a:ext cx="3221396" cy="572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87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32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9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숙소명</a:t>
                      </a:r>
                      <a:r>
                        <a:rPr lang="ko-KR" altLang="en-US" sz="1100" dirty="0"/>
                        <a:t> 입력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96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주소 검색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적용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검색된 주소의 경도와 위도 값 저장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4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주변정보</a:t>
                      </a:r>
                      <a:r>
                        <a:rPr lang="en-US" altLang="ko-KR" sz="1100" dirty="0"/>
                        <a:t> / </a:t>
                      </a:r>
                      <a:r>
                        <a:rPr lang="ko-KR" altLang="en-US" sz="1100" dirty="0"/>
                        <a:t>공지사항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기본정보 </a:t>
                      </a:r>
                      <a:r>
                        <a:rPr lang="en-US" altLang="ko-KR" sz="1100" dirty="0"/>
                        <a:t>/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주자정보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인원 추가 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투숙객 혜택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객실정보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부대시설 정보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취사 시설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취소 및 환불 규정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확인사항 및 기타 정보 입력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각 항목의 제목은 자동 입력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53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편의실설</a:t>
                      </a:r>
                      <a:r>
                        <a:rPr lang="ko-KR" altLang="en-US" sz="1100" dirty="0"/>
                        <a:t> 및 서비스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체크박스로 체크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3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4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53">
            <a:extLst>
              <a:ext uri="{FF2B5EF4-FFF2-40B4-BE49-F238E27FC236}">
                <a16:creationId xmlns:a16="http://schemas.microsoft.com/office/drawing/2014/main" id="{7F2A3FF8-EC7D-FCF2-4121-17D2EF32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89958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16791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2"/>
            <a:ext cx="6240213" cy="3058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신라호텔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989AA4-93D1-C2D1-371E-66AC1EF3FC00}"/>
              </a:ext>
            </a:extLst>
          </p:cNvPr>
          <p:cNvSpPr/>
          <p:nvPr/>
        </p:nvSpPr>
        <p:spPr>
          <a:xfrm>
            <a:off x="2011153" y="3160411"/>
            <a:ext cx="1314851" cy="2685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123-123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CD4791-334E-10DB-AE79-FE4EB0026BFF}"/>
              </a:ext>
            </a:extLst>
          </p:cNvPr>
          <p:cNvSpPr/>
          <p:nvPr/>
        </p:nvSpPr>
        <p:spPr>
          <a:xfrm>
            <a:off x="3456301" y="3168314"/>
            <a:ext cx="839366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1C9003-1E0E-FAEE-95B0-3BF282755941}"/>
              </a:ext>
            </a:extLst>
          </p:cNvPr>
          <p:cNvSpPr/>
          <p:nvPr/>
        </p:nvSpPr>
        <p:spPr>
          <a:xfrm>
            <a:off x="2007658" y="3480188"/>
            <a:ext cx="6240213" cy="2396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마포구 신림동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12-3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03578B-7ED3-17DE-91A6-2A72839F9D2C}"/>
              </a:ext>
            </a:extLst>
          </p:cNvPr>
          <p:cNvSpPr/>
          <p:nvPr/>
        </p:nvSpPr>
        <p:spPr>
          <a:xfrm>
            <a:off x="2015332" y="3781028"/>
            <a:ext cx="6240213" cy="2492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신라호텔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AF4B1B3-5F6C-8061-B545-ADE5F38E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31" y="4250895"/>
            <a:ext cx="6231862" cy="25328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3304FC-CF1E-E115-7642-AEF4E3BAEB7A}"/>
              </a:ext>
            </a:extLst>
          </p:cNvPr>
          <p:cNvSpPr/>
          <p:nvPr/>
        </p:nvSpPr>
        <p:spPr>
          <a:xfrm>
            <a:off x="2014360" y="5574705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5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6F5C464-0C0D-A6F0-C723-9206AD2AEA86}"/>
              </a:ext>
            </a:extLst>
          </p:cNvPr>
          <p:cNvSpPr/>
          <p:nvPr/>
        </p:nvSpPr>
        <p:spPr>
          <a:xfrm>
            <a:off x="212085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D06CAC3-2ED2-A203-616A-91348C1E87D2}"/>
              </a:ext>
            </a:extLst>
          </p:cNvPr>
          <p:cNvSpPr/>
          <p:nvPr/>
        </p:nvSpPr>
        <p:spPr>
          <a:xfrm>
            <a:off x="2158159" y="607328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6D2CC0C2-3A24-4B04-2551-DFA11B21C577}"/>
              </a:ext>
            </a:extLst>
          </p:cNvPr>
          <p:cNvSpPr txBox="1"/>
          <p:nvPr/>
        </p:nvSpPr>
        <p:spPr>
          <a:xfrm>
            <a:off x="2254203" y="5996467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피트니스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F9F7F931-AD93-D0D9-D3FA-A734DD0B0AFD}"/>
              </a:ext>
            </a:extLst>
          </p:cNvPr>
          <p:cNvSpPr txBox="1"/>
          <p:nvPr/>
        </p:nvSpPr>
        <p:spPr>
          <a:xfrm>
            <a:off x="2946285" y="6004691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와이파이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D949418-2DD0-751C-62EF-C3288AB28719}"/>
              </a:ext>
            </a:extLst>
          </p:cNvPr>
          <p:cNvSpPr/>
          <p:nvPr/>
        </p:nvSpPr>
        <p:spPr>
          <a:xfrm>
            <a:off x="2863601" y="6044199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8228F24-2600-BBE3-B04E-BF1B20CC08F4}"/>
              </a:ext>
            </a:extLst>
          </p:cNvPr>
          <p:cNvSpPr/>
          <p:nvPr/>
        </p:nvSpPr>
        <p:spPr>
          <a:xfrm>
            <a:off x="35537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D280E3B-2902-A8EC-1E0E-A7E04FDF3061}"/>
              </a:ext>
            </a:extLst>
          </p:cNvPr>
          <p:cNvSpPr/>
          <p:nvPr/>
        </p:nvSpPr>
        <p:spPr>
          <a:xfrm>
            <a:off x="35910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6BB7513-3E44-865B-02E3-E7D078F85927}"/>
              </a:ext>
            </a:extLst>
          </p:cNvPr>
          <p:cNvSpPr txBox="1"/>
          <p:nvPr/>
        </p:nvSpPr>
        <p:spPr>
          <a:xfrm>
            <a:off x="3687105" y="598824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레스토랑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3ADEF97C-3F8F-A1E4-CBCB-2B5113A3E493}"/>
              </a:ext>
            </a:extLst>
          </p:cNvPr>
          <p:cNvSpPr txBox="1"/>
          <p:nvPr/>
        </p:nvSpPr>
        <p:spPr>
          <a:xfrm>
            <a:off x="4379187" y="5996467"/>
            <a:ext cx="280782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TV</a:t>
            </a:r>
          </a:p>
        </p:txBody>
      </p:sp>
      <p:sp>
        <p:nvSpPr>
          <p:cNvPr id="7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B713271-C2F4-A4D3-CD6A-8E2CC8E66817}"/>
              </a:ext>
            </a:extLst>
          </p:cNvPr>
          <p:cNvSpPr/>
          <p:nvPr/>
        </p:nvSpPr>
        <p:spPr>
          <a:xfrm>
            <a:off x="42965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B6D823-BCDE-6740-321F-0B757049AF09}"/>
              </a:ext>
            </a:extLst>
          </p:cNvPr>
          <p:cNvSpPr/>
          <p:nvPr/>
        </p:nvSpPr>
        <p:spPr>
          <a:xfrm>
            <a:off x="50344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D1E05D-1F00-89F8-493F-657F477D64D0}"/>
              </a:ext>
            </a:extLst>
          </p:cNvPr>
          <p:cNvSpPr/>
          <p:nvPr/>
        </p:nvSpPr>
        <p:spPr>
          <a:xfrm>
            <a:off x="50717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991A01A7-7004-C006-AEC4-928FAE8BCE0B}"/>
              </a:ext>
            </a:extLst>
          </p:cNvPr>
          <p:cNvSpPr txBox="1"/>
          <p:nvPr/>
        </p:nvSpPr>
        <p:spPr>
          <a:xfrm>
            <a:off x="5167805" y="598824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에어컨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A13C100-ABB2-2494-87C5-D87E13FDCDDD}"/>
              </a:ext>
            </a:extLst>
          </p:cNvPr>
          <p:cNvSpPr txBox="1"/>
          <p:nvPr/>
        </p:nvSpPr>
        <p:spPr>
          <a:xfrm>
            <a:off x="5859887" y="5996467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냉장고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5B5B20-09D8-A0CF-7F38-36E19C3D8086}"/>
              </a:ext>
            </a:extLst>
          </p:cNvPr>
          <p:cNvSpPr/>
          <p:nvPr/>
        </p:nvSpPr>
        <p:spPr>
          <a:xfrm>
            <a:off x="57772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5BA740A-52F4-1429-7942-E1CCE6A72691}"/>
              </a:ext>
            </a:extLst>
          </p:cNvPr>
          <p:cNvSpPr/>
          <p:nvPr/>
        </p:nvSpPr>
        <p:spPr>
          <a:xfrm>
            <a:off x="6467935" y="602891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1F7AED7-9701-F5C9-FE66-CC3DACEEA521}"/>
              </a:ext>
            </a:extLst>
          </p:cNvPr>
          <p:cNvSpPr/>
          <p:nvPr/>
        </p:nvSpPr>
        <p:spPr>
          <a:xfrm>
            <a:off x="6505241" y="606621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819DAAB8-CB42-197A-BD7D-8F7E73110A0C}"/>
              </a:ext>
            </a:extLst>
          </p:cNvPr>
          <p:cNvSpPr txBox="1"/>
          <p:nvPr/>
        </p:nvSpPr>
        <p:spPr>
          <a:xfrm>
            <a:off x="6601285" y="598940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드라이기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479FD8C-632C-0073-759D-B271B40315D3}"/>
              </a:ext>
            </a:extLst>
          </p:cNvPr>
          <p:cNvSpPr txBox="1"/>
          <p:nvPr/>
        </p:nvSpPr>
        <p:spPr>
          <a:xfrm>
            <a:off x="7293367" y="5997627"/>
            <a:ext cx="955646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장애인편의시설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D8E55D-DCB3-6951-800C-40291D2057F7}"/>
              </a:ext>
            </a:extLst>
          </p:cNvPr>
          <p:cNvSpPr/>
          <p:nvPr/>
        </p:nvSpPr>
        <p:spPr>
          <a:xfrm>
            <a:off x="7210683" y="603713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6A436E7-04C3-9659-8C9A-49F0487F621B}"/>
              </a:ext>
            </a:extLst>
          </p:cNvPr>
          <p:cNvSpPr/>
          <p:nvPr/>
        </p:nvSpPr>
        <p:spPr>
          <a:xfrm>
            <a:off x="2118925" y="628093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660DC3-C846-E1AA-1E7B-629F151F646A}"/>
              </a:ext>
            </a:extLst>
          </p:cNvPr>
          <p:cNvSpPr/>
          <p:nvPr/>
        </p:nvSpPr>
        <p:spPr>
          <a:xfrm>
            <a:off x="2156231" y="631823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ED712D0-2A3F-CA57-64A7-E314051FE94C}"/>
              </a:ext>
            </a:extLst>
          </p:cNvPr>
          <p:cNvSpPr txBox="1"/>
          <p:nvPr/>
        </p:nvSpPr>
        <p:spPr>
          <a:xfrm>
            <a:off x="2252275" y="624142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주자장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CDD25784-CE42-DBE4-B365-0B3E79290869}"/>
              </a:ext>
            </a:extLst>
          </p:cNvPr>
          <p:cNvSpPr txBox="1"/>
          <p:nvPr/>
        </p:nvSpPr>
        <p:spPr>
          <a:xfrm>
            <a:off x="2944357" y="6249647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금연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3BF5673-4820-5598-CF91-8AFB8F5AE74E}"/>
              </a:ext>
            </a:extLst>
          </p:cNvPr>
          <p:cNvSpPr/>
          <p:nvPr/>
        </p:nvSpPr>
        <p:spPr>
          <a:xfrm>
            <a:off x="2861673" y="628915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CE3758-87E4-7701-E420-EE19299AAF31}"/>
              </a:ext>
            </a:extLst>
          </p:cNvPr>
          <p:cNvSpPr/>
          <p:nvPr/>
        </p:nvSpPr>
        <p:spPr>
          <a:xfrm>
            <a:off x="3547506" y="629267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7D67820-D141-6F59-B82D-FE924D6AD4CE}"/>
              </a:ext>
            </a:extLst>
          </p:cNvPr>
          <p:cNvSpPr/>
          <p:nvPr/>
        </p:nvSpPr>
        <p:spPr>
          <a:xfrm>
            <a:off x="3584812" y="632997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D4C9664E-6969-5DC2-35CE-A271E7CF5397}"/>
              </a:ext>
            </a:extLst>
          </p:cNvPr>
          <p:cNvSpPr txBox="1"/>
          <p:nvPr/>
        </p:nvSpPr>
        <p:spPr>
          <a:xfrm>
            <a:off x="3680856" y="6253164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무료주차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25AB7BA8-AC03-A011-10CC-B25F8CFE55A7}"/>
              </a:ext>
            </a:extLst>
          </p:cNvPr>
          <p:cNvSpPr txBox="1"/>
          <p:nvPr/>
        </p:nvSpPr>
        <p:spPr>
          <a:xfrm>
            <a:off x="4372938" y="6261388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카페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069C0E-DF1A-44F2-AB7C-748469C11F49}"/>
              </a:ext>
            </a:extLst>
          </p:cNvPr>
          <p:cNvSpPr/>
          <p:nvPr/>
        </p:nvSpPr>
        <p:spPr>
          <a:xfrm>
            <a:off x="4290254" y="6300896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2B6BB97-5019-9090-4051-A7CBB7A29BC8}"/>
              </a:ext>
            </a:extLst>
          </p:cNvPr>
          <p:cNvSpPr/>
          <p:nvPr/>
        </p:nvSpPr>
        <p:spPr>
          <a:xfrm>
            <a:off x="5031330" y="6313817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A583EBF-75AE-B896-9F35-8BC9D48C6243}"/>
              </a:ext>
            </a:extLst>
          </p:cNvPr>
          <p:cNvSpPr/>
          <p:nvPr/>
        </p:nvSpPr>
        <p:spPr>
          <a:xfrm>
            <a:off x="5068636" y="6351123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18D020EB-4976-A1D9-B93B-02E6192CAC61}"/>
              </a:ext>
            </a:extLst>
          </p:cNvPr>
          <p:cNvSpPr txBox="1"/>
          <p:nvPr/>
        </p:nvSpPr>
        <p:spPr>
          <a:xfrm>
            <a:off x="5164680" y="6274309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수영장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F72F0BC-71EA-76D5-3723-266CB2573D6C}"/>
              </a:ext>
            </a:extLst>
          </p:cNvPr>
          <p:cNvSpPr txBox="1"/>
          <p:nvPr/>
        </p:nvSpPr>
        <p:spPr>
          <a:xfrm>
            <a:off x="5856762" y="6282533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DF8F553-FDFB-3E96-D15E-35CFA95DF647}"/>
              </a:ext>
            </a:extLst>
          </p:cNvPr>
          <p:cNvSpPr/>
          <p:nvPr/>
        </p:nvSpPr>
        <p:spPr>
          <a:xfrm>
            <a:off x="5774078" y="632204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213F2BF-7256-520A-A06A-827FB2A93FCA}"/>
              </a:ext>
            </a:extLst>
          </p:cNvPr>
          <p:cNvSpPr/>
          <p:nvPr/>
        </p:nvSpPr>
        <p:spPr>
          <a:xfrm>
            <a:off x="6467935" y="633718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B1C16FE-FCE7-C3AE-C740-5E0F82AFBE17}"/>
              </a:ext>
            </a:extLst>
          </p:cNvPr>
          <p:cNvSpPr/>
          <p:nvPr/>
        </p:nvSpPr>
        <p:spPr>
          <a:xfrm>
            <a:off x="6505241" y="637449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5B5B4AB-A80B-0607-FA24-59F58646037C}"/>
              </a:ext>
            </a:extLst>
          </p:cNvPr>
          <p:cNvSpPr txBox="1"/>
          <p:nvPr/>
        </p:nvSpPr>
        <p:spPr>
          <a:xfrm>
            <a:off x="6601285" y="6297676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스파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7F9F6F7-8F4A-A4FB-30F1-B4B2F91581E6}"/>
              </a:ext>
            </a:extLst>
          </p:cNvPr>
          <p:cNvSpPr txBox="1"/>
          <p:nvPr/>
        </p:nvSpPr>
        <p:spPr>
          <a:xfrm>
            <a:off x="7293367" y="6305900"/>
            <a:ext cx="72481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엘리베이터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01D50F0-683C-4070-C038-023D2A91D5C1}"/>
              </a:ext>
            </a:extLst>
          </p:cNvPr>
          <p:cNvSpPr/>
          <p:nvPr/>
        </p:nvSpPr>
        <p:spPr>
          <a:xfrm>
            <a:off x="7210683" y="634540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B98127-936D-4FD5-DBD2-5EC1DF2FE2FF}"/>
              </a:ext>
            </a:extLst>
          </p:cNvPr>
          <p:cNvSpPr/>
          <p:nvPr/>
        </p:nvSpPr>
        <p:spPr>
          <a:xfrm>
            <a:off x="212082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082F820-6ED9-E058-0A74-6B3FBB743C43}"/>
              </a:ext>
            </a:extLst>
          </p:cNvPr>
          <p:cNvSpPr/>
          <p:nvPr/>
        </p:nvSpPr>
        <p:spPr>
          <a:xfrm>
            <a:off x="2158127" y="65970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0075FF1F-110F-FC6C-37B8-C5C2CD98C7FA}"/>
              </a:ext>
            </a:extLst>
          </p:cNvPr>
          <p:cNvSpPr txBox="1"/>
          <p:nvPr/>
        </p:nvSpPr>
        <p:spPr>
          <a:xfrm>
            <a:off x="2254171" y="6520230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욕실용품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74777A5-9A35-275E-1FA9-8AD0FA367B9F}"/>
              </a:ext>
            </a:extLst>
          </p:cNvPr>
          <p:cNvSpPr txBox="1"/>
          <p:nvPr/>
        </p:nvSpPr>
        <p:spPr>
          <a:xfrm>
            <a:off x="2946253" y="6528454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사우나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2857784-4B75-40FE-DC57-B5801B8011AB}"/>
              </a:ext>
            </a:extLst>
          </p:cNvPr>
          <p:cNvSpPr/>
          <p:nvPr/>
        </p:nvSpPr>
        <p:spPr>
          <a:xfrm>
            <a:off x="2863569" y="65679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8B88B1F-71AD-6687-1177-4412AFE44BBE}"/>
              </a:ext>
            </a:extLst>
          </p:cNvPr>
          <p:cNvSpPr/>
          <p:nvPr/>
        </p:nvSpPr>
        <p:spPr>
          <a:xfrm>
            <a:off x="35537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C64C1BF-7799-6C6E-6CE9-8A759E419CB9}"/>
              </a:ext>
            </a:extLst>
          </p:cNvPr>
          <p:cNvSpPr/>
          <p:nvPr/>
        </p:nvSpPr>
        <p:spPr>
          <a:xfrm>
            <a:off x="35910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6A480C8-1E3C-4612-1617-8FE4B8E67C09}"/>
              </a:ext>
            </a:extLst>
          </p:cNvPr>
          <p:cNvSpPr txBox="1"/>
          <p:nvPr/>
        </p:nvSpPr>
        <p:spPr>
          <a:xfrm>
            <a:off x="36870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짐보관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DBDA1AC-D1A7-96D3-E113-86A0613F7D9F}"/>
              </a:ext>
            </a:extLst>
          </p:cNvPr>
          <p:cNvSpPr txBox="1"/>
          <p:nvPr/>
        </p:nvSpPr>
        <p:spPr>
          <a:xfrm>
            <a:off x="4379155" y="6520230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세탁기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5D7450D-FC80-9EAF-DF88-3CE5BB58F68D}"/>
              </a:ext>
            </a:extLst>
          </p:cNvPr>
          <p:cNvSpPr/>
          <p:nvPr/>
        </p:nvSpPr>
        <p:spPr>
          <a:xfrm>
            <a:off x="429647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0528704-C314-20B9-7519-77D503E26788}"/>
              </a:ext>
            </a:extLst>
          </p:cNvPr>
          <p:cNvSpPr/>
          <p:nvPr/>
        </p:nvSpPr>
        <p:spPr>
          <a:xfrm>
            <a:off x="50344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3EF5C2-DF66-5083-78E9-C7F5902F71C7}"/>
              </a:ext>
            </a:extLst>
          </p:cNvPr>
          <p:cNvSpPr/>
          <p:nvPr/>
        </p:nvSpPr>
        <p:spPr>
          <a:xfrm>
            <a:off x="50717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D2C3A1A-003D-4D84-A9FA-03F1BC722CA3}"/>
              </a:ext>
            </a:extLst>
          </p:cNvPr>
          <p:cNvSpPr txBox="1"/>
          <p:nvPr/>
        </p:nvSpPr>
        <p:spPr>
          <a:xfrm>
            <a:off x="51677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건조기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36326C3-2B02-0903-48EC-C8316AE4419F}"/>
              </a:ext>
            </a:extLst>
          </p:cNvPr>
          <p:cNvSpPr/>
          <p:nvPr/>
        </p:nvSpPr>
        <p:spPr>
          <a:xfrm>
            <a:off x="2648025" y="22795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8E237E-9635-7990-EA66-A02510ED8606}"/>
              </a:ext>
            </a:extLst>
          </p:cNvPr>
          <p:cNvSpPr txBox="1"/>
          <p:nvPr/>
        </p:nvSpPr>
        <p:spPr>
          <a:xfrm>
            <a:off x="2621232" y="22333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79D7AA5-5785-1ADB-CA18-8ADA8EF94A55}"/>
              </a:ext>
            </a:extLst>
          </p:cNvPr>
          <p:cNvSpPr/>
          <p:nvPr/>
        </p:nvSpPr>
        <p:spPr>
          <a:xfrm>
            <a:off x="2688239" y="29019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B77BD2-79BF-AA47-16FA-531888E37B37}"/>
              </a:ext>
            </a:extLst>
          </p:cNvPr>
          <p:cNvSpPr txBox="1"/>
          <p:nvPr/>
        </p:nvSpPr>
        <p:spPr>
          <a:xfrm>
            <a:off x="2661446" y="28558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120059D-B185-A2ED-8C49-04D4BE8E1873}"/>
              </a:ext>
            </a:extLst>
          </p:cNvPr>
          <p:cNvSpPr/>
          <p:nvPr/>
        </p:nvSpPr>
        <p:spPr>
          <a:xfrm>
            <a:off x="2788022" y="40087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36BF3-AD95-EA88-324A-08701AF397F5}"/>
              </a:ext>
            </a:extLst>
          </p:cNvPr>
          <p:cNvSpPr txBox="1"/>
          <p:nvPr/>
        </p:nvSpPr>
        <p:spPr>
          <a:xfrm>
            <a:off x="2761229" y="39626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737D85-1D47-55A1-E8F1-327015A66EBE}"/>
              </a:ext>
            </a:extLst>
          </p:cNvPr>
          <p:cNvSpPr/>
          <p:nvPr/>
        </p:nvSpPr>
        <p:spPr>
          <a:xfrm>
            <a:off x="3503554" y="56483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1D8690-225B-0AD1-FB35-87AA10D890C8}"/>
              </a:ext>
            </a:extLst>
          </p:cNvPr>
          <p:cNvSpPr txBox="1"/>
          <p:nvPr/>
        </p:nvSpPr>
        <p:spPr>
          <a:xfrm>
            <a:off x="3476761" y="56021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12F8ADC-37B2-5EBE-341D-E23B42463524}"/>
              </a:ext>
            </a:extLst>
          </p:cNvPr>
          <p:cNvSpPr/>
          <p:nvPr/>
        </p:nvSpPr>
        <p:spPr>
          <a:xfrm>
            <a:off x="2076348" y="4546296"/>
            <a:ext cx="6062817" cy="941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7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90096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/info/modify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수정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6-5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47075"/>
              </p:ext>
            </p:extLst>
          </p:nvPr>
        </p:nvGraphicFramePr>
        <p:xfrm>
          <a:off x="8911372" y="1007914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169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65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501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객실이용안내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 항목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 앤 드롭 방식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가능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등록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83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 입력 섹션을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813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숙소정보 저장 후 숙소정보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54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153811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7D00D0-FA56-7349-7CAB-42603E3E5C96}"/>
              </a:ext>
            </a:extLst>
          </p:cNvPr>
          <p:cNvSpPr/>
          <p:nvPr/>
        </p:nvSpPr>
        <p:spPr>
          <a:xfrm>
            <a:off x="1971876" y="2916606"/>
            <a:ext cx="6558963" cy="3458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04CDE1-7D96-4352-5946-78AA5EE80EE8}"/>
              </a:ext>
            </a:extLst>
          </p:cNvPr>
          <p:cNvSpPr/>
          <p:nvPr/>
        </p:nvSpPr>
        <p:spPr>
          <a:xfrm>
            <a:off x="2060550" y="3236705"/>
            <a:ext cx="6422360" cy="2835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4FB96B-77B3-FCF3-25BA-A5FADEA985C8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900BB-8296-003D-BE46-97177E6238DF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AFE79A-CA1F-DD0E-87EE-2B71592317D5}"/>
              </a:ext>
            </a:extLst>
          </p:cNvPr>
          <p:cNvSpPr/>
          <p:nvPr/>
        </p:nvSpPr>
        <p:spPr>
          <a:xfrm>
            <a:off x="2006009" y="2578053"/>
            <a:ext cx="6476901" cy="2454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5ED60C-1CB3-8F08-6BC6-4937E6263AF5}"/>
              </a:ext>
            </a:extLst>
          </p:cNvPr>
          <p:cNvSpPr/>
          <p:nvPr/>
        </p:nvSpPr>
        <p:spPr>
          <a:xfrm>
            <a:off x="7835211" y="6447437"/>
            <a:ext cx="697165" cy="23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D93F21-45BE-3D64-0EA5-D96CA5CC02EF}"/>
              </a:ext>
            </a:extLst>
          </p:cNvPr>
          <p:cNvSpPr/>
          <p:nvPr/>
        </p:nvSpPr>
        <p:spPr>
          <a:xfrm>
            <a:off x="2044380" y="2911638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FAB8D-2693-F0AE-899D-10931B135EE2}"/>
              </a:ext>
            </a:extLst>
          </p:cNvPr>
          <p:cNvSpPr/>
          <p:nvPr/>
        </p:nvSpPr>
        <p:spPr>
          <a:xfrm>
            <a:off x="2044380" y="3173523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750438-2395-0D6D-A2BE-E57D9817CE04}"/>
              </a:ext>
            </a:extLst>
          </p:cNvPr>
          <p:cNvSpPr/>
          <p:nvPr/>
        </p:nvSpPr>
        <p:spPr>
          <a:xfrm>
            <a:off x="2123101" y="3506236"/>
            <a:ext cx="6229155" cy="2189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A6A2E9-06C9-D203-8048-CAB36D1C5030}"/>
              </a:ext>
            </a:extLst>
          </p:cNvPr>
          <p:cNvSpPr/>
          <p:nvPr/>
        </p:nvSpPr>
        <p:spPr>
          <a:xfrm>
            <a:off x="2064465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재고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C4CBA0-E7DB-BC38-12B6-95A9DFF0FF49}"/>
              </a:ext>
            </a:extLst>
          </p:cNvPr>
          <p:cNvSpPr/>
          <p:nvPr/>
        </p:nvSpPr>
        <p:spPr>
          <a:xfrm>
            <a:off x="2116005" y="3995971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037271-4B40-A23C-EC1A-FD1AE3049634}"/>
              </a:ext>
            </a:extLst>
          </p:cNvPr>
          <p:cNvSpPr/>
          <p:nvPr/>
        </p:nvSpPr>
        <p:spPr>
          <a:xfrm>
            <a:off x="3009731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기본가격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DB9C9A-E154-85D5-FCE0-4B67752EAF87}"/>
              </a:ext>
            </a:extLst>
          </p:cNvPr>
          <p:cNvSpPr/>
          <p:nvPr/>
        </p:nvSpPr>
        <p:spPr>
          <a:xfrm>
            <a:off x="3954997" y="37252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인원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ECD75-2827-7E37-6A05-3787CD295C38}"/>
              </a:ext>
            </a:extLst>
          </p:cNvPr>
          <p:cNvSpPr/>
          <p:nvPr/>
        </p:nvSpPr>
        <p:spPr>
          <a:xfrm>
            <a:off x="4873171" y="3797045"/>
            <a:ext cx="1437409" cy="25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인원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70BC23-EDF8-8B67-ACF3-3405144CE3DD}"/>
              </a:ext>
            </a:extLst>
          </p:cNvPr>
          <p:cNvSpPr/>
          <p:nvPr/>
        </p:nvSpPr>
        <p:spPr>
          <a:xfrm>
            <a:off x="5764581" y="3718687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 추가가격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BF0675-F606-F239-613F-0D0A408087CF}"/>
              </a:ext>
            </a:extLst>
          </p:cNvPr>
          <p:cNvSpPr/>
          <p:nvPr/>
        </p:nvSpPr>
        <p:spPr>
          <a:xfrm>
            <a:off x="2038065" y="42588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호실이름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78987401-B3D7-3DAC-6D52-99DB53FDC25A}"/>
              </a:ext>
            </a:extLst>
          </p:cNvPr>
          <p:cNvSpPr/>
          <p:nvPr/>
        </p:nvSpPr>
        <p:spPr>
          <a:xfrm>
            <a:off x="7334069" y="6137874"/>
            <a:ext cx="222254" cy="190512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7048BD9C-313E-1455-4E0E-7242D7ED2BB4}"/>
              </a:ext>
            </a:extLst>
          </p:cNvPr>
          <p:cNvSpPr/>
          <p:nvPr/>
        </p:nvSpPr>
        <p:spPr>
          <a:xfrm>
            <a:off x="7332556" y="6144660"/>
            <a:ext cx="222254" cy="19051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11DD10-988B-181D-6339-682748FC9FE5}"/>
              </a:ext>
            </a:extLst>
          </p:cNvPr>
          <p:cNvSpPr/>
          <p:nvPr/>
        </p:nvSpPr>
        <p:spPr>
          <a:xfrm>
            <a:off x="7667179" y="6122482"/>
            <a:ext cx="805198" cy="243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객실추가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271F56-981E-30A3-7EB7-E7815135A8C6}"/>
              </a:ext>
            </a:extLst>
          </p:cNvPr>
          <p:cNvSpPr/>
          <p:nvPr/>
        </p:nvSpPr>
        <p:spPr>
          <a:xfrm>
            <a:off x="2039780" y="4735159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객실이용안내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F0FBB9-B9FA-52CC-AF71-0EAF4A8F90D8}"/>
              </a:ext>
            </a:extLst>
          </p:cNvPr>
          <p:cNvSpPr/>
          <p:nvPr/>
        </p:nvSpPr>
        <p:spPr>
          <a:xfrm>
            <a:off x="2144861" y="5025608"/>
            <a:ext cx="6229156" cy="2535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8A8E63F-4AA3-131E-6459-ED40568A7075}"/>
              </a:ext>
            </a:extLst>
          </p:cNvPr>
          <p:cNvSpPr/>
          <p:nvPr/>
        </p:nvSpPr>
        <p:spPr>
          <a:xfrm>
            <a:off x="2858097" y="2974614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8BE548-0B4A-84B2-C37C-956E424BCF5A}"/>
              </a:ext>
            </a:extLst>
          </p:cNvPr>
          <p:cNvSpPr txBox="1"/>
          <p:nvPr/>
        </p:nvSpPr>
        <p:spPr>
          <a:xfrm>
            <a:off x="2831305" y="2928454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6BBD42-52E0-6D4A-290F-A747DB34B992}"/>
              </a:ext>
            </a:extLst>
          </p:cNvPr>
          <p:cNvSpPr/>
          <p:nvPr/>
        </p:nvSpPr>
        <p:spPr>
          <a:xfrm>
            <a:off x="3071318" y="3987925"/>
            <a:ext cx="713055" cy="2152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2EA7B1-D16A-431C-0392-FAA9DBA5E0AC}"/>
              </a:ext>
            </a:extLst>
          </p:cNvPr>
          <p:cNvSpPr/>
          <p:nvPr/>
        </p:nvSpPr>
        <p:spPr>
          <a:xfrm>
            <a:off x="4049626" y="4007286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FF48EB-3DF0-95AB-48F0-0E32E29E2CE1}"/>
              </a:ext>
            </a:extLst>
          </p:cNvPr>
          <p:cNvSpPr/>
          <p:nvPr/>
        </p:nvSpPr>
        <p:spPr>
          <a:xfrm>
            <a:off x="4924556" y="4007440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979F46-7996-4D08-327F-21C5597EFB88}"/>
              </a:ext>
            </a:extLst>
          </p:cNvPr>
          <p:cNvSpPr/>
          <p:nvPr/>
        </p:nvSpPr>
        <p:spPr>
          <a:xfrm>
            <a:off x="5869822" y="4006769"/>
            <a:ext cx="734252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847561-6DA4-2403-CB57-65A872599818}"/>
              </a:ext>
            </a:extLst>
          </p:cNvPr>
          <p:cNvSpPr/>
          <p:nvPr/>
        </p:nvSpPr>
        <p:spPr>
          <a:xfrm>
            <a:off x="2144850" y="4569982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3EB1B3-670D-5C88-0C5F-3CC5DD7077FD}"/>
              </a:ext>
            </a:extLst>
          </p:cNvPr>
          <p:cNvSpPr/>
          <p:nvPr/>
        </p:nvSpPr>
        <p:spPr>
          <a:xfrm>
            <a:off x="2877954" y="4582305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A817717-B1D7-9550-A9B0-9AC485660304}"/>
              </a:ext>
            </a:extLst>
          </p:cNvPr>
          <p:cNvSpPr/>
          <p:nvPr/>
        </p:nvSpPr>
        <p:spPr>
          <a:xfrm>
            <a:off x="2075238" y="5193307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908C7EF6-F34F-275B-19EA-4354E07829E6}"/>
              </a:ext>
            </a:extLst>
          </p:cNvPr>
          <p:cNvSpPr/>
          <p:nvPr/>
        </p:nvSpPr>
        <p:spPr>
          <a:xfrm>
            <a:off x="6978812" y="6111320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AF580-E157-2F30-EE2C-22283A5EE7A5}"/>
              </a:ext>
            </a:extLst>
          </p:cNvPr>
          <p:cNvSpPr txBox="1"/>
          <p:nvPr/>
        </p:nvSpPr>
        <p:spPr>
          <a:xfrm>
            <a:off x="6952020" y="6065160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4C04B07-CC0B-D035-F5D0-E92E8DAFBC29}"/>
              </a:ext>
            </a:extLst>
          </p:cNvPr>
          <p:cNvSpPr/>
          <p:nvPr/>
        </p:nvSpPr>
        <p:spPr>
          <a:xfrm>
            <a:off x="7450435" y="6454446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08F958-EB04-85D0-C96A-60CE2E67B239}"/>
              </a:ext>
            </a:extLst>
          </p:cNvPr>
          <p:cNvSpPr txBox="1"/>
          <p:nvPr/>
        </p:nvSpPr>
        <p:spPr>
          <a:xfrm>
            <a:off x="7423643" y="6408286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B1E5394-ED26-5ADA-4358-9EE2BDD179E5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935E290-6547-A55E-7024-43998ACDA9E9}"/>
              </a:ext>
            </a:extLst>
          </p:cNvPr>
          <p:cNvSpPr/>
          <p:nvPr/>
        </p:nvSpPr>
        <p:spPr>
          <a:xfrm>
            <a:off x="2140506" y="5524635"/>
            <a:ext cx="6229156" cy="53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995F36CB-9AB6-F1D5-51B7-0FB60C126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832"/>
          <a:stretch/>
        </p:blipFill>
        <p:spPr>
          <a:xfrm>
            <a:off x="2541918" y="5599034"/>
            <a:ext cx="2850488" cy="424551"/>
          </a:xfrm>
          <a:prstGeom prst="rect">
            <a:avLst/>
          </a:prstGeom>
        </p:spPr>
      </p:pic>
      <p:graphicFrame>
        <p:nvGraphicFramePr>
          <p:cNvPr id="72" name="표 53">
            <a:extLst>
              <a:ext uri="{FF2B5EF4-FFF2-40B4-BE49-F238E27FC236}">
                <a16:creationId xmlns:a16="http://schemas.microsoft.com/office/drawing/2014/main" id="{388E6477-29E1-FDE7-51B0-A24F31705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75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7E43D7BE-B731-8A13-F467-8C1E4213C5D2}"/>
              </a:ext>
            </a:extLst>
          </p:cNvPr>
          <p:cNvSpPr/>
          <p:nvPr/>
        </p:nvSpPr>
        <p:spPr>
          <a:xfrm>
            <a:off x="4176264" y="152475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diary(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여행일기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E368A6-44F8-0EB2-A263-02E94CD5D73F}"/>
              </a:ext>
            </a:extLst>
          </p:cNvPr>
          <p:cNvSpPr/>
          <p:nvPr/>
        </p:nvSpPr>
        <p:spPr>
          <a:xfrm>
            <a:off x="4176264" y="1777803"/>
            <a:ext cx="153935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리뷰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AEB353D-9E62-1E5E-EA66-653548E0B7A5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958621" y="293906"/>
            <a:ext cx="217643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001771A-0665-0A7C-853B-CC9836E6C316}"/>
              </a:ext>
            </a:extLst>
          </p:cNvPr>
          <p:cNvCxnSpPr>
            <a:cxnSpLocks/>
          </p:cNvCxnSpPr>
          <p:nvPr/>
        </p:nvCxnSpPr>
        <p:spPr>
          <a:xfrm>
            <a:off x="3948787" y="-32657"/>
            <a:ext cx="9834" cy="195189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F075CFA-F7E5-0231-FD3D-E00F531A891E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948788" y="1919235"/>
            <a:ext cx="22747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11F8C73-B190-7F97-3E46-4B913BBFB4CD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>
          <a:xfrm flipV="1">
            <a:off x="6008697" y="293906"/>
            <a:ext cx="739940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65889E-46E5-D413-2A8F-4789BBB6EB15}"/>
              </a:ext>
            </a:extLst>
          </p:cNvPr>
          <p:cNvSpPr/>
          <p:nvPr/>
        </p:nvSpPr>
        <p:spPr>
          <a:xfrm>
            <a:off x="6748637" y="15247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077812-D59E-A716-6069-CB887ED19E1C}"/>
              </a:ext>
            </a:extLst>
          </p:cNvPr>
          <p:cNvSpPr/>
          <p:nvPr/>
        </p:nvSpPr>
        <p:spPr>
          <a:xfrm>
            <a:off x="6748637" y="50592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24E15C2-B7F7-9888-16A6-8BEAB85023B2}"/>
              </a:ext>
            </a:extLst>
          </p:cNvPr>
          <p:cNvCxnSpPr>
            <a:cxnSpLocks/>
          </p:cNvCxnSpPr>
          <p:nvPr/>
        </p:nvCxnSpPr>
        <p:spPr>
          <a:xfrm>
            <a:off x="6378667" y="305633"/>
            <a:ext cx="0" cy="100105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2EEB64D-8453-37C3-EFFE-62F5393C1A71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378667" y="647358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832BDD-9019-BFF6-208A-7607B653AFB1}"/>
              </a:ext>
            </a:extLst>
          </p:cNvPr>
          <p:cNvSpPr/>
          <p:nvPr/>
        </p:nvSpPr>
        <p:spPr>
          <a:xfrm>
            <a:off x="6748637" y="84765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964223-E090-B64F-FE0A-4512141A834B}"/>
              </a:ext>
            </a:extLst>
          </p:cNvPr>
          <p:cNvSpPr/>
          <p:nvPr/>
        </p:nvSpPr>
        <p:spPr>
          <a:xfrm>
            <a:off x="6748637" y="118937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D031EE-A488-EF3A-01F1-06C3884D6193}"/>
              </a:ext>
            </a:extLst>
          </p:cNvPr>
          <p:cNvCxnSpPr>
            <a:cxnSpLocks/>
          </p:cNvCxnSpPr>
          <p:nvPr/>
        </p:nvCxnSpPr>
        <p:spPr>
          <a:xfrm flipH="1">
            <a:off x="6378667" y="989084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BD92E60-1013-F593-DB2D-BD017CE6F608}"/>
              </a:ext>
            </a:extLst>
          </p:cNvPr>
          <p:cNvCxnSpPr>
            <a:cxnSpLocks/>
          </p:cNvCxnSpPr>
          <p:nvPr/>
        </p:nvCxnSpPr>
        <p:spPr>
          <a:xfrm flipH="1">
            <a:off x="6378667" y="1306685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162A40-4D83-C0F8-E666-1094111F87C4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5715620" y="1919235"/>
            <a:ext cx="106221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88FDC0-C616-0A72-2435-362CCBDA5075}"/>
              </a:ext>
            </a:extLst>
          </p:cNvPr>
          <p:cNvSpPr/>
          <p:nvPr/>
        </p:nvSpPr>
        <p:spPr>
          <a:xfrm>
            <a:off x="6777831" y="177780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9366F-9521-BF79-7F12-BE1C00023C68}"/>
              </a:ext>
            </a:extLst>
          </p:cNvPr>
          <p:cNvSpPr/>
          <p:nvPr/>
        </p:nvSpPr>
        <p:spPr>
          <a:xfrm>
            <a:off x="6777831" y="213125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1C3831-CBE5-D689-5A56-EC943D163C37}"/>
              </a:ext>
            </a:extLst>
          </p:cNvPr>
          <p:cNvCxnSpPr>
            <a:cxnSpLocks/>
          </p:cNvCxnSpPr>
          <p:nvPr/>
        </p:nvCxnSpPr>
        <p:spPr>
          <a:xfrm>
            <a:off x="6407861" y="1930962"/>
            <a:ext cx="0" cy="100105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39888B-AB74-2E04-03B5-05C6B171BACD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07861" y="2272687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6527C4-CBF8-1B81-4230-7A44B5FD7FEA}"/>
              </a:ext>
            </a:extLst>
          </p:cNvPr>
          <p:cNvSpPr/>
          <p:nvPr/>
        </p:nvSpPr>
        <p:spPr>
          <a:xfrm>
            <a:off x="6777831" y="2472981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7C54BC-76A4-D270-FC38-6A404C12CFF0}"/>
              </a:ext>
            </a:extLst>
          </p:cNvPr>
          <p:cNvSpPr/>
          <p:nvPr/>
        </p:nvSpPr>
        <p:spPr>
          <a:xfrm>
            <a:off x="6777831" y="2814707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0C7038B-AA0A-04F2-53A5-96910DE4D7E1}"/>
              </a:ext>
            </a:extLst>
          </p:cNvPr>
          <p:cNvCxnSpPr>
            <a:cxnSpLocks/>
          </p:cNvCxnSpPr>
          <p:nvPr/>
        </p:nvCxnSpPr>
        <p:spPr>
          <a:xfrm flipH="1">
            <a:off x="6407861" y="2614413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824313-87FE-63A4-EAD7-2916B0570661}"/>
              </a:ext>
            </a:extLst>
          </p:cNvPr>
          <p:cNvCxnSpPr>
            <a:cxnSpLocks/>
          </p:cNvCxnSpPr>
          <p:nvPr/>
        </p:nvCxnSpPr>
        <p:spPr>
          <a:xfrm flipH="1">
            <a:off x="6407861" y="2932014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51ECC1-72D9-86C6-593B-D215A217CDD7}"/>
              </a:ext>
            </a:extLst>
          </p:cNvPr>
          <p:cNvCxnSpPr>
            <a:cxnSpLocks/>
          </p:cNvCxnSpPr>
          <p:nvPr/>
        </p:nvCxnSpPr>
        <p:spPr>
          <a:xfrm>
            <a:off x="2199538" y="-32657"/>
            <a:ext cx="0" cy="70162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0B5CA-D19E-7483-7D47-66F4A44014B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99538" y="3380437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064393-2CBF-1B1D-4E16-767F746E34C1}"/>
              </a:ext>
            </a:extLst>
          </p:cNvPr>
          <p:cNvSpPr/>
          <p:nvPr/>
        </p:nvSpPr>
        <p:spPr>
          <a:xfrm>
            <a:off x="2378726" y="3239005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AEF2F6-5996-AE4A-B0EF-81E61B351FBF}"/>
              </a:ext>
            </a:extLst>
          </p:cNvPr>
          <p:cNvSpPr/>
          <p:nvPr/>
        </p:nvSpPr>
        <p:spPr>
          <a:xfrm>
            <a:off x="4186098" y="324236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notice(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C36C6-E84A-AF63-C704-02B6CC007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3770707" y="3380437"/>
            <a:ext cx="415391" cy="33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AEE52D-8F84-93B4-FC53-134D78D89C9B}"/>
              </a:ext>
            </a:extLst>
          </p:cNvPr>
          <p:cNvCxnSpPr>
            <a:cxnSpLocks/>
          </p:cNvCxnSpPr>
          <p:nvPr/>
        </p:nvCxnSpPr>
        <p:spPr>
          <a:xfrm>
            <a:off x="3955157" y="3380436"/>
            <a:ext cx="13298" cy="253974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5323D3-3DB1-2DFB-7450-E276224A7E6B}"/>
              </a:ext>
            </a:extLst>
          </p:cNvPr>
          <p:cNvSpPr/>
          <p:nvPr/>
        </p:nvSpPr>
        <p:spPr>
          <a:xfrm>
            <a:off x="4186312" y="3575616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BE8294-7103-E2CF-7406-EE1EC474F76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968455" y="3717048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DE96948-D6AF-607D-5F7F-0716A6B25831}"/>
              </a:ext>
            </a:extLst>
          </p:cNvPr>
          <p:cNvCxnSpPr>
            <a:cxnSpLocks/>
            <a:stCxn id="68" idx="3"/>
            <a:endCxn id="85" idx="1"/>
          </p:cNvCxnSpPr>
          <p:nvPr/>
        </p:nvCxnSpPr>
        <p:spPr>
          <a:xfrm>
            <a:off x="6018745" y="3717048"/>
            <a:ext cx="7590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E91864-0B03-48FF-7C00-D009684B87E2}"/>
              </a:ext>
            </a:extLst>
          </p:cNvPr>
          <p:cNvSpPr/>
          <p:nvPr/>
        </p:nvSpPr>
        <p:spPr>
          <a:xfrm>
            <a:off x="6777831" y="357561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608184-D969-283A-B4CE-AE9A1BEE7368}"/>
              </a:ext>
            </a:extLst>
          </p:cNvPr>
          <p:cNvSpPr/>
          <p:nvPr/>
        </p:nvSpPr>
        <p:spPr>
          <a:xfrm>
            <a:off x="6777831" y="392906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FD140-7EC3-B3D9-A3BE-E5899B0409F5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6407861" y="4070500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F202591-E82C-3D74-700B-45E3A20893AC}"/>
              </a:ext>
            </a:extLst>
          </p:cNvPr>
          <p:cNvCxnSpPr>
            <a:cxnSpLocks/>
          </p:cNvCxnSpPr>
          <p:nvPr/>
        </p:nvCxnSpPr>
        <p:spPr>
          <a:xfrm>
            <a:off x="6407861" y="3711406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C46B391-545F-DC43-445D-937209017143}"/>
              </a:ext>
            </a:extLst>
          </p:cNvPr>
          <p:cNvSpPr/>
          <p:nvPr/>
        </p:nvSpPr>
        <p:spPr>
          <a:xfrm>
            <a:off x="4185410" y="4336429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자주묻는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질문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6E54B7C-AC8F-DC5C-F0E8-9A4BA466A6BA}"/>
              </a:ext>
            </a:extLst>
          </p:cNvPr>
          <p:cNvCxnSpPr>
            <a:cxnSpLocks/>
          </p:cNvCxnSpPr>
          <p:nvPr/>
        </p:nvCxnSpPr>
        <p:spPr>
          <a:xfrm>
            <a:off x="3977931" y="4477861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FC5B02B-9E6E-7024-9FB4-600883E71833}"/>
              </a:ext>
            </a:extLst>
          </p:cNvPr>
          <p:cNvSpPr/>
          <p:nvPr/>
        </p:nvSpPr>
        <p:spPr>
          <a:xfrm>
            <a:off x="4176264" y="467718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(1:1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BA11573A-D3F4-65DF-7D40-1CBE26CDCF49}"/>
              </a:ext>
            </a:extLst>
          </p:cNvPr>
          <p:cNvCxnSpPr>
            <a:cxnSpLocks/>
          </p:cNvCxnSpPr>
          <p:nvPr/>
        </p:nvCxnSpPr>
        <p:spPr>
          <a:xfrm>
            <a:off x="3968785" y="481861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1E6187C-E9CF-5244-ADE4-1D565CEC12A6}"/>
              </a:ext>
            </a:extLst>
          </p:cNvPr>
          <p:cNvCxnSpPr>
            <a:cxnSpLocks/>
          </p:cNvCxnSpPr>
          <p:nvPr/>
        </p:nvCxnSpPr>
        <p:spPr>
          <a:xfrm>
            <a:off x="6008697" y="4818614"/>
            <a:ext cx="76913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8440043-BD79-1B55-D32F-C7F671B685B9}"/>
              </a:ext>
            </a:extLst>
          </p:cNvPr>
          <p:cNvSpPr/>
          <p:nvPr/>
        </p:nvSpPr>
        <p:spPr>
          <a:xfrm>
            <a:off x="6767450" y="4709731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705F46C-3BD5-413A-6195-60B31F40DAA7}"/>
              </a:ext>
            </a:extLst>
          </p:cNvPr>
          <p:cNvSpPr/>
          <p:nvPr/>
        </p:nvSpPr>
        <p:spPr>
          <a:xfrm>
            <a:off x="6758685" y="504068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4C6B2-EA6F-32A4-BEB2-CF8E55F0268A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388715" y="5182115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9BF6C3F-9E67-BDC7-43CC-96DB3D9297A1}"/>
              </a:ext>
            </a:extLst>
          </p:cNvPr>
          <p:cNvCxnSpPr>
            <a:cxnSpLocks/>
          </p:cNvCxnSpPr>
          <p:nvPr/>
        </p:nvCxnSpPr>
        <p:spPr>
          <a:xfrm>
            <a:off x="6388715" y="4823021"/>
            <a:ext cx="0" cy="6900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8EEB95-3BC1-2151-E3A7-FD399FC10D20}"/>
              </a:ext>
            </a:extLst>
          </p:cNvPr>
          <p:cNvSpPr/>
          <p:nvPr/>
        </p:nvSpPr>
        <p:spPr>
          <a:xfrm>
            <a:off x="6767450" y="537163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7E7B415-7401-ABCC-D9AD-2301EA3E7942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6398288" y="5513067"/>
            <a:ext cx="36916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3F6226B-B998-83CD-149A-48954ADB3B44}"/>
              </a:ext>
            </a:extLst>
          </p:cNvPr>
          <p:cNvSpPr/>
          <p:nvPr/>
        </p:nvSpPr>
        <p:spPr>
          <a:xfrm>
            <a:off x="4176264" y="5778749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diary(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여행일기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FD20DB5-0A37-498D-A99B-B3E8272B3469}"/>
              </a:ext>
            </a:extLst>
          </p:cNvPr>
          <p:cNvCxnSpPr>
            <a:cxnSpLocks/>
          </p:cNvCxnSpPr>
          <p:nvPr/>
        </p:nvCxnSpPr>
        <p:spPr>
          <a:xfrm>
            <a:off x="3968785" y="5920181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F097CBE-3752-10A3-3E86-7D0CBF39F404}"/>
              </a:ext>
            </a:extLst>
          </p:cNvPr>
          <p:cNvCxnSpPr>
            <a:cxnSpLocks/>
          </p:cNvCxnSpPr>
          <p:nvPr/>
        </p:nvCxnSpPr>
        <p:spPr>
          <a:xfrm>
            <a:off x="5988426" y="5924506"/>
            <a:ext cx="76913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266E16E-4260-454C-9583-FFBFF35AC5C5}"/>
              </a:ext>
            </a:extLst>
          </p:cNvPr>
          <p:cNvSpPr/>
          <p:nvPr/>
        </p:nvSpPr>
        <p:spPr>
          <a:xfrm>
            <a:off x="6747179" y="5815623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AABDD13-CB80-33B1-78E9-551DCB25EE73}"/>
              </a:ext>
            </a:extLst>
          </p:cNvPr>
          <p:cNvSpPr/>
          <p:nvPr/>
        </p:nvSpPr>
        <p:spPr>
          <a:xfrm>
            <a:off x="6738414" y="6146575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EDFF46C-5BB0-3032-8B09-532F50287E51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368444" y="6288007"/>
            <a:ext cx="36997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2F340B3-FF0A-E9CF-372D-7DD944836BCE}"/>
              </a:ext>
            </a:extLst>
          </p:cNvPr>
          <p:cNvCxnSpPr>
            <a:cxnSpLocks/>
          </p:cNvCxnSpPr>
          <p:nvPr/>
        </p:nvCxnSpPr>
        <p:spPr>
          <a:xfrm>
            <a:off x="6368444" y="5928913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BD10BD-03F4-C7D6-B9F2-BCD345F41B1C}"/>
              </a:ext>
            </a:extLst>
          </p:cNvPr>
          <p:cNvSpPr/>
          <p:nvPr/>
        </p:nvSpPr>
        <p:spPr>
          <a:xfrm>
            <a:off x="1956808" y="3931033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C51E33-B163-F51A-BED9-093C4EE61C4C}"/>
              </a:ext>
            </a:extLst>
          </p:cNvPr>
          <p:cNvSpPr/>
          <p:nvPr/>
        </p:nvSpPr>
        <p:spPr>
          <a:xfrm>
            <a:off x="2014360" y="4275364"/>
            <a:ext cx="6231862" cy="1280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C7D72A-E26F-FCB2-DD39-B77C5838F0D6}"/>
              </a:ext>
            </a:extLst>
          </p:cNvPr>
          <p:cNvSpPr/>
          <p:nvPr/>
        </p:nvSpPr>
        <p:spPr>
          <a:xfrm>
            <a:off x="1953601" y="2816080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4555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/admin/product/info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http://localhost:8080/lemo//admin/product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/info/write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61417"/>
              </p:ext>
            </p:extLst>
          </p:nvPr>
        </p:nvGraphicFramePr>
        <p:xfrm>
          <a:off x="8911372" y="1007915"/>
          <a:ext cx="3221396" cy="57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613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33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704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숙소명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03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검색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주소의 경도와 위도 값 저장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47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주자정보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 추가 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투숙객 혜택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부대시설 정보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취사 시설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및 환불 규정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확인사항 및 기타 정보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항목의 제목은 자동 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54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편의실설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서비스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체크박스로 체크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26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07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7" y="1871549"/>
            <a:ext cx="2331633" cy="43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32605-544B-A30C-0861-95126146B229}"/>
              </a:ext>
            </a:extLst>
          </p:cNvPr>
          <p:cNvSpPr txBox="1"/>
          <p:nvPr/>
        </p:nvSpPr>
        <p:spPr>
          <a:xfrm>
            <a:off x="8385965" y="29442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2"/>
            <a:ext cx="6240213" cy="3058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숙소명을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989AA4-93D1-C2D1-371E-66AC1EF3FC00}"/>
              </a:ext>
            </a:extLst>
          </p:cNvPr>
          <p:cNvSpPr/>
          <p:nvPr/>
        </p:nvSpPr>
        <p:spPr>
          <a:xfrm>
            <a:off x="2011153" y="3160411"/>
            <a:ext cx="1314851" cy="2685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CD4791-334E-10DB-AE79-FE4EB0026BFF}"/>
              </a:ext>
            </a:extLst>
          </p:cNvPr>
          <p:cNvSpPr/>
          <p:nvPr/>
        </p:nvSpPr>
        <p:spPr>
          <a:xfrm>
            <a:off x="3456301" y="3168314"/>
            <a:ext cx="839366" cy="260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1C9003-1E0E-FAEE-95B0-3BF282755941}"/>
              </a:ext>
            </a:extLst>
          </p:cNvPr>
          <p:cNvSpPr/>
          <p:nvPr/>
        </p:nvSpPr>
        <p:spPr>
          <a:xfrm>
            <a:off x="2007658" y="3480188"/>
            <a:ext cx="6240213" cy="2396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기본주소 입력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03578B-7ED3-17DE-91A6-2A72839F9D2C}"/>
              </a:ext>
            </a:extLst>
          </p:cNvPr>
          <p:cNvSpPr/>
          <p:nvPr/>
        </p:nvSpPr>
        <p:spPr>
          <a:xfrm>
            <a:off x="2015332" y="3781028"/>
            <a:ext cx="6240213" cy="2492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상세주소 입력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AF4B1B3-5F6C-8061-B545-ADE5F38E8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31" y="4250895"/>
            <a:ext cx="6231862" cy="25328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3304FC-CF1E-E115-7642-AEF4E3BAEB7A}"/>
              </a:ext>
            </a:extLst>
          </p:cNvPr>
          <p:cNvSpPr/>
          <p:nvPr/>
        </p:nvSpPr>
        <p:spPr>
          <a:xfrm>
            <a:off x="2014360" y="5574705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편의시설 및 서비스</a:t>
            </a:r>
          </a:p>
        </p:txBody>
      </p:sp>
      <p:sp>
        <p:nvSpPr>
          <p:cNvPr id="5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6F5C464-0C0D-A6F0-C723-9206AD2AEA86}"/>
              </a:ext>
            </a:extLst>
          </p:cNvPr>
          <p:cNvSpPr/>
          <p:nvPr/>
        </p:nvSpPr>
        <p:spPr>
          <a:xfrm>
            <a:off x="212085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2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D06CAC3-2ED2-A203-616A-91348C1E87D2}"/>
              </a:ext>
            </a:extLst>
          </p:cNvPr>
          <p:cNvSpPr/>
          <p:nvPr/>
        </p:nvSpPr>
        <p:spPr>
          <a:xfrm>
            <a:off x="2158159" y="607328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6D2CC0C2-3A24-4B04-2551-DFA11B21C577}"/>
              </a:ext>
            </a:extLst>
          </p:cNvPr>
          <p:cNvSpPr txBox="1"/>
          <p:nvPr/>
        </p:nvSpPr>
        <p:spPr>
          <a:xfrm>
            <a:off x="2254203" y="5996467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피트니스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F9F7F931-AD93-D0D9-D3FA-A734DD0B0AFD}"/>
              </a:ext>
            </a:extLst>
          </p:cNvPr>
          <p:cNvSpPr txBox="1"/>
          <p:nvPr/>
        </p:nvSpPr>
        <p:spPr>
          <a:xfrm>
            <a:off x="2946285" y="6004691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와이파이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D949418-2DD0-751C-62EF-C3288AB28719}"/>
              </a:ext>
            </a:extLst>
          </p:cNvPr>
          <p:cNvSpPr/>
          <p:nvPr/>
        </p:nvSpPr>
        <p:spPr>
          <a:xfrm>
            <a:off x="2863601" y="6044199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8228F24-2600-BBE3-B04E-BF1B20CC08F4}"/>
              </a:ext>
            </a:extLst>
          </p:cNvPr>
          <p:cNvSpPr/>
          <p:nvPr/>
        </p:nvSpPr>
        <p:spPr>
          <a:xfrm>
            <a:off x="35537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7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D280E3B-2902-A8EC-1E0E-A7E04FDF3061}"/>
              </a:ext>
            </a:extLst>
          </p:cNvPr>
          <p:cNvSpPr/>
          <p:nvPr/>
        </p:nvSpPr>
        <p:spPr>
          <a:xfrm>
            <a:off x="35910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6BB7513-3E44-865B-02E3-E7D078F85927}"/>
              </a:ext>
            </a:extLst>
          </p:cNvPr>
          <p:cNvSpPr txBox="1"/>
          <p:nvPr/>
        </p:nvSpPr>
        <p:spPr>
          <a:xfrm>
            <a:off x="3687105" y="598824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레스토랑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3ADEF97C-3F8F-A1E4-CBCB-2B5113A3E493}"/>
              </a:ext>
            </a:extLst>
          </p:cNvPr>
          <p:cNvSpPr txBox="1"/>
          <p:nvPr/>
        </p:nvSpPr>
        <p:spPr>
          <a:xfrm>
            <a:off x="4379187" y="5996467"/>
            <a:ext cx="280782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TV</a:t>
            </a:r>
          </a:p>
        </p:txBody>
      </p:sp>
      <p:sp>
        <p:nvSpPr>
          <p:cNvPr id="7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B713271-C2F4-A4D3-CD6A-8E2CC8E66817}"/>
              </a:ext>
            </a:extLst>
          </p:cNvPr>
          <p:cNvSpPr/>
          <p:nvPr/>
        </p:nvSpPr>
        <p:spPr>
          <a:xfrm>
            <a:off x="42965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B6D823-BCDE-6740-321F-0B757049AF09}"/>
              </a:ext>
            </a:extLst>
          </p:cNvPr>
          <p:cNvSpPr/>
          <p:nvPr/>
        </p:nvSpPr>
        <p:spPr>
          <a:xfrm>
            <a:off x="5034455" y="602775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D1E05D-1F00-89F8-493F-657F477D64D0}"/>
              </a:ext>
            </a:extLst>
          </p:cNvPr>
          <p:cNvSpPr/>
          <p:nvPr/>
        </p:nvSpPr>
        <p:spPr>
          <a:xfrm>
            <a:off x="5071761" y="606505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991A01A7-7004-C006-AEC4-928FAE8BCE0B}"/>
              </a:ext>
            </a:extLst>
          </p:cNvPr>
          <p:cNvSpPr txBox="1"/>
          <p:nvPr/>
        </p:nvSpPr>
        <p:spPr>
          <a:xfrm>
            <a:off x="5167805" y="598824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에어컨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A13C100-ABB2-2494-87C5-D87E13FDCDDD}"/>
              </a:ext>
            </a:extLst>
          </p:cNvPr>
          <p:cNvSpPr txBox="1"/>
          <p:nvPr/>
        </p:nvSpPr>
        <p:spPr>
          <a:xfrm>
            <a:off x="5859887" y="5996467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냉장고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5B5B20-09D8-A0CF-7F38-36E19C3D8086}"/>
              </a:ext>
            </a:extLst>
          </p:cNvPr>
          <p:cNvSpPr/>
          <p:nvPr/>
        </p:nvSpPr>
        <p:spPr>
          <a:xfrm>
            <a:off x="5777203" y="603597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5BA740A-52F4-1429-7942-E1CCE6A72691}"/>
              </a:ext>
            </a:extLst>
          </p:cNvPr>
          <p:cNvSpPr/>
          <p:nvPr/>
        </p:nvSpPr>
        <p:spPr>
          <a:xfrm>
            <a:off x="6467935" y="602891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1F7AED7-9701-F5C9-FE66-CC3DACEEA521}"/>
              </a:ext>
            </a:extLst>
          </p:cNvPr>
          <p:cNvSpPr/>
          <p:nvPr/>
        </p:nvSpPr>
        <p:spPr>
          <a:xfrm>
            <a:off x="6505241" y="606621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819DAAB8-CB42-197A-BD7D-8F7E73110A0C}"/>
              </a:ext>
            </a:extLst>
          </p:cNvPr>
          <p:cNvSpPr txBox="1"/>
          <p:nvPr/>
        </p:nvSpPr>
        <p:spPr>
          <a:xfrm>
            <a:off x="6601285" y="5989403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드라이기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B479FD8C-632C-0073-759D-B271B40315D3}"/>
              </a:ext>
            </a:extLst>
          </p:cNvPr>
          <p:cNvSpPr txBox="1"/>
          <p:nvPr/>
        </p:nvSpPr>
        <p:spPr>
          <a:xfrm>
            <a:off x="7293367" y="5997627"/>
            <a:ext cx="955646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장애인편의시설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D8E55D-DCB3-6951-800C-40291D2057F7}"/>
              </a:ext>
            </a:extLst>
          </p:cNvPr>
          <p:cNvSpPr/>
          <p:nvPr/>
        </p:nvSpPr>
        <p:spPr>
          <a:xfrm>
            <a:off x="7210683" y="603713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6A436E7-04C3-9659-8C9A-49F0487F621B}"/>
              </a:ext>
            </a:extLst>
          </p:cNvPr>
          <p:cNvSpPr/>
          <p:nvPr/>
        </p:nvSpPr>
        <p:spPr>
          <a:xfrm>
            <a:off x="2118925" y="628093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660DC3-C846-E1AA-1E7B-629F151F646A}"/>
              </a:ext>
            </a:extLst>
          </p:cNvPr>
          <p:cNvSpPr/>
          <p:nvPr/>
        </p:nvSpPr>
        <p:spPr>
          <a:xfrm>
            <a:off x="2156231" y="6318237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ED712D0-2A3F-CA57-64A7-E314051FE94C}"/>
              </a:ext>
            </a:extLst>
          </p:cNvPr>
          <p:cNvSpPr txBox="1"/>
          <p:nvPr/>
        </p:nvSpPr>
        <p:spPr>
          <a:xfrm>
            <a:off x="2252275" y="6241423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주자장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CDD25784-CE42-DBE4-B365-0B3E79290869}"/>
              </a:ext>
            </a:extLst>
          </p:cNvPr>
          <p:cNvSpPr txBox="1"/>
          <p:nvPr/>
        </p:nvSpPr>
        <p:spPr>
          <a:xfrm>
            <a:off x="2944357" y="6249647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금연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3BF5673-4820-5598-CF91-8AFB8F5AE74E}"/>
              </a:ext>
            </a:extLst>
          </p:cNvPr>
          <p:cNvSpPr/>
          <p:nvPr/>
        </p:nvSpPr>
        <p:spPr>
          <a:xfrm>
            <a:off x="2861673" y="6289155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6CE3758-87E4-7701-E420-EE19299AAF31}"/>
              </a:ext>
            </a:extLst>
          </p:cNvPr>
          <p:cNvSpPr/>
          <p:nvPr/>
        </p:nvSpPr>
        <p:spPr>
          <a:xfrm>
            <a:off x="3547506" y="629267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7D67820-D141-6F59-B82D-FE924D6AD4CE}"/>
              </a:ext>
            </a:extLst>
          </p:cNvPr>
          <p:cNvSpPr/>
          <p:nvPr/>
        </p:nvSpPr>
        <p:spPr>
          <a:xfrm>
            <a:off x="3584812" y="6329978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D4C9664E-6969-5DC2-35CE-A271E7CF5397}"/>
              </a:ext>
            </a:extLst>
          </p:cNvPr>
          <p:cNvSpPr txBox="1"/>
          <p:nvPr/>
        </p:nvSpPr>
        <p:spPr>
          <a:xfrm>
            <a:off x="3680856" y="6253164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무료주차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25AB7BA8-AC03-A011-10CC-B25F8CFE55A7}"/>
              </a:ext>
            </a:extLst>
          </p:cNvPr>
          <p:cNvSpPr txBox="1"/>
          <p:nvPr/>
        </p:nvSpPr>
        <p:spPr>
          <a:xfrm>
            <a:off x="4372938" y="6261388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카페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2069C0E-DF1A-44F2-AB7C-748469C11F49}"/>
              </a:ext>
            </a:extLst>
          </p:cNvPr>
          <p:cNvSpPr/>
          <p:nvPr/>
        </p:nvSpPr>
        <p:spPr>
          <a:xfrm>
            <a:off x="4290254" y="6300896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2B6BB97-5019-9090-4051-A7CBB7A29BC8}"/>
              </a:ext>
            </a:extLst>
          </p:cNvPr>
          <p:cNvSpPr/>
          <p:nvPr/>
        </p:nvSpPr>
        <p:spPr>
          <a:xfrm>
            <a:off x="5031330" y="6313817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A583EBF-75AE-B896-9F35-8BC9D48C6243}"/>
              </a:ext>
            </a:extLst>
          </p:cNvPr>
          <p:cNvSpPr/>
          <p:nvPr/>
        </p:nvSpPr>
        <p:spPr>
          <a:xfrm>
            <a:off x="5068636" y="6351123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18D020EB-4976-A1D9-B93B-02E6192CAC61}"/>
              </a:ext>
            </a:extLst>
          </p:cNvPr>
          <p:cNvSpPr txBox="1"/>
          <p:nvPr/>
        </p:nvSpPr>
        <p:spPr>
          <a:xfrm>
            <a:off x="5164680" y="6274309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수영장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F72F0BC-71EA-76D5-3723-266CB2573D6C}"/>
              </a:ext>
            </a:extLst>
          </p:cNvPr>
          <p:cNvSpPr txBox="1"/>
          <p:nvPr/>
        </p:nvSpPr>
        <p:spPr>
          <a:xfrm>
            <a:off x="5856762" y="6282533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DF8F553-FDFB-3E96-D15E-35CFA95DF647}"/>
              </a:ext>
            </a:extLst>
          </p:cNvPr>
          <p:cNvSpPr/>
          <p:nvPr/>
        </p:nvSpPr>
        <p:spPr>
          <a:xfrm>
            <a:off x="5774078" y="6322041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213F2BF-7256-520A-A06A-827FB2A93FCA}"/>
              </a:ext>
            </a:extLst>
          </p:cNvPr>
          <p:cNvSpPr/>
          <p:nvPr/>
        </p:nvSpPr>
        <p:spPr>
          <a:xfrm>
            <a:off x="6467935" y="633718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9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B1C16FE-FCE7-C3AE-C740-5E0F82AFBE17}"/>
              </a:ext>
            </a:extLst>
          </p:cNvPr>
          <p:cNvSpPr/>
          <p:nvPr/>
        </p:nvSpPr>
        <p:spPr>
          <a:xfrm>
            <a:off x="6505241" y="637449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A5B5B4AB-A80B-0607-FA24-59F58646037C}"/>
              </a:ext>
            </a:extLst>
          </p:cNvPr>
          <p:cNvSpPr txBox="1"/>
          <p:nvPr/>
        </p:nvSpPr>
        <p:spPr>
          <a:xfrm>
            <a:off x="6601285" y="6297676"/>
            <a:ext cx="378565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스파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7F9F6F7-8F4A-A4FB-30F1-B4B2F91581E6}"/>
              </a:ext>
            </a:extLst>
          </p:cNvPr>
          <p:cNvSpPr txBox="1"/>
          <p:nvPr/>
        </p:nvSpPr>
        <p:spPr>
          <a:xfrm>
            <a:off x="7293367" y="6305900"/>
            <a:ext cx="724814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엘리베이터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01D50F0-683C-4070-C038-023D2A91D5C1}"/>
              </a:ext>
            </a:extLst>
          </p:cNvPr>
          <p:cNvSpPr/>
          <p:nvPr/>
        </p:nvSpPr>
        <p:spPr>
          <a:xfrm>
            <a:off x="7210683" y="634540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B98127-936D-4FD5-DBD2-5EC1DF2FE2FF}"/>
              </a:ext>
            </a:extLst>
          </p:cNvPr>
          <p:cNvSpPr/>
          <p:nvPr/>
        </p:nvSpPr>
        <p:spPr>
          <a:xfrm>
            <a:off x="212082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082F820-6ED9-E058-0A74-6B3FBB743C43}"/>
              </a:ext>
            </a:extLst>
          </p:cNvPr>
          <p:cNvSpPr/>
          <p:nvPr/>
        </p:nvSpPr>
        <p:spPr>
          <a:xfrm>
            <a:off x="2158127" y="6597044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0075FF1F-110F-FC6C-37B8-C5C2CD98C7FA}"/>
              </a:ext>
            </a:extLst>
          </p:cNvPr>
          <p:cNvSpPr txBox="1"/>
          <p:nvPr/>
        </p:nvSpPr>
        <p:spPr>
          <a:xfrm>
            <a:off x="2254171" y="6520230"/>
            <a:ext cx="609398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욕실용품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74777A5-9A35-275E-1FA9-8AD0FA367B9F}"/>
              </a:ext>
            </a:extLst>
          </p:cNvPr>
          <p:cNvSpPr txBox="1"/>
          <p:nvPr/>
        </p:nvSpPr>
        <p:spPr>
          <a:xfrm>
            <a:off x="2946253" y="6528454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사우나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1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2857784-4B75-40FE-DC57-B5801B8011AB}"/>
              </a:ext>
            </a:extLst>
          </p:cNvPr>
          <p:cNvSpPr/>
          <p:nvPr/>
        </p:nvSpPr>
        <p:spPr>
          <a:xfrm>
            <a:off x="2863569" y="6567962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2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8B88B1F-71AD-6687-1177-4412AFE44BBE}"/>
              </a:ext>
            </a:extLst>
          </p:cNvPr>
          <p:cNvSpPr/>
          <p:nvPr/>
        </p:nvSpPr>
        <p:spPr>
          <a:xfrm>
            <a:off x="35537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3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7C64C1BF-7799-6C6E-6CE9-8A759E419CB9}"/>
              </a:ext>
            </a:extLst>
          </p:cNvPr>
          <p:cNvSpPr/>
          <p:nvPr/>
        </p:nvSpPr>
        <p:spPr>
          <a:xfrm>
            <a:off x="35910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E6A480C8-1E3C-4612-1617-8FE4B8E67C09}"/>
              </a:ext>
            </a:extLst>
          </p:cNvPr>
          <p:cNvSpPr txBox="1"/>
          <p:nvPr/>
        </p:nvSpPr>
        <p:spPr>
          <a:xfrm>
            <a:off x="36870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짐보관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5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7DBDA1AC-D1A7-96D3-E113-86A0613F7D9F}"/>
              </a:ext>
            </a:extLst>
          </p:cNvPr>
          <p:cNvSpPr txBox="1"/>
          <p:nvPr/>
        </p:nvSpPr>
        <p:spPr>
          <a:xfrm>
            <a:off x="4379155" y="6520230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세탁기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6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5D7450D-FC80-9EAF-DF88-3CE5BB58F68D}"/>
              </a:ext>
            </a:extLst>
          </p:cNvPr>
          <p:cNvSpPr/>
          <p:nvPr/>
        </p:nvSpPr>
        <p:spPr>
          <a:xfrm>
            <a:off x="4296471" y="6559738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Circle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0528704-C314-20B9-7519-77D503E26788}"/>
              </a:ext>
            </a:extLst>
          </p:cNvPr>
          <p:cNvSpPr/>
          <p:nvPr/>
        </p:nvSpPr>
        <p:spPr>
          <a:xfrm>
            <a:off x="5034423" y="655151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Check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C33EF5C2-DF66-5083-78E9-C7F5902F71C7}"/>
              </a:ext>
            </a:extLst>
          </p:cNvPr>
          <p:cNvSpPr/>
          <p:nvPr/>
        </p:nvSpPr>
        <p:spPr>
          <a:xfrm>
            <a:off x="5071729" y="658882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Label" descr="&lt;Tags&gt;&lt;SMARTRESIZEANCHORS&gt;Relative,Relative,Absolute,Absolute&lt;/SMARTRESIZEANCHORS&gt;&lt;/Tags&gt;">
            <a:extLst>
              <a:ext uri="{FF2B5EF4-FFF2-40B4-BE49-F238E27FC236}">
                <a16:creationId xmlns:a16="http://schemas.microsoft.com/office/drawing/2014/main" id="{5D2C3A1A-003D-4D84-A9FA-03F1BC722CA3}"/>
              </a:ext>
            </a:extLst>
          </p:cNvPr>
          <p:cNvSpPr txBox="1"/>
          <p:nvPr/>
        </p:nvSpPr>
        <p:spPr>
          <a:xfrm>
            <a:off x="5167773" y="6512006"/>
            <a:ext cx="493981" cy="212366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건조기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36326C3-2B02-0903-48EC-C8316AE4419F}"/>
              </a:ext>
            </a:extLst>
          </p:cNvPr>
          <p:cNvSpPr/>
          <p:nvPr/>
        </p:nvSpPr>
        <p:spPr>
          <a:xfrm>
            <a:off x="2648025" y="227955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8E237E-9635-7990-EA66-A02510ED8606}"/>
              </a:ext>
            </a:extLst>
          </p:cNvPr>
          <p:cNvSpPr txBox="1"/>
          <p:nvPr/>
        </p:nvSpPr>
        <p:spPr>
          <a:xfrm>
            <a:off x="2621232" y="223339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D79D7AA5-5785-1ADB-CA18-8ADA8EF94A55}"/>
              </a:ext>
            </a:extLst>
          </p:cNvPr>
          <p:cNvSpPr/>
          <p:nvPr/>
        </p:nvSpPr>
        <p:spPr>
          <a:xfrm>
            <a:off x="2688239" y="2901965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AB77BD2-79BF-AA47-16FA-531888E37B37}"/>
              </a:ext>
            </a:extLst>
          </p:cNvPr>
          <p:cNvSpPr txBox="1"/>
          <p:nvPr/>
        </p:nvSpPr>
        <p:spPr>
          <a:xfrm>
            <a:off x="2661446" y="2855806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120059D-B185-A2ED-8C49-04D4BE8E1873}"/>
              </a:ext>
            </a:extLst>
          </p:cNvPr>
          <p:cNvSpPr/>
          <p:nvPr/>
        </p:nvSpPr>
        <p:spPr>
          <a:xfrm>
            <a:off x="2788022" y="40087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736BF3-AD95-EA88-324A-08701AF397F5}"/>
              </a:ext>
            </a:extLst>
          </p:cNvPr>
          <p:cNvSpPr txBox="1"/>
          <p:nvPr/>
        </p:nvSpPr>
        <p:spPr>
          <a:xfrm>
            <a:off x="2761229" y="39626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737D85-1D47-55A1-E8F1-327015A66EBE}"/>
              </a:ext>
            </a:extLst>
          </p:cNvPr>
          <p:cNvSpPr/>
          <p:nvPr/>
        </p:nvSpPr>
        <p:spPr>
          <a:xfrm>
            <a:off x="3503554" y="564832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1D8690-225B-0AD1-FB35-87AA10D890C8}"/>
              </a:ext>
            </a:extLst>
          </p:cNvPr>
          <p:cNvSpPr txBox="1"/>
          <p:nvPr/>
        </p:nvSpPr>
        <p:spPr>
          <a:xfrm>
            <a:off x="3476761" y="560216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12F8ADC-37B2-5EBE-341D-E23B42463524}"/>
              </a:ext>
            </a:extLst>
          </p:cNvPr>
          <p:cNvSpPr/>
          <p:nvPr/>
        </p:nvSpPr>
        <p:spPr>
          <a:xfrm>
            <a:off x="2076348" y="4546296"/>
            <a:ext cx="6062817" cy="94137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주차정보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53">
            <a:extLst>
              <a:ext uri="{FF2B5EF4-FFF2-40B4-BE49-F238E27FC236}">
                <a16:creationId xmlns:a16="http://schemas.microsoft.com/office/drawing/2014/main" id="{8E29A6F4-A1BB-61A4-9119-D5A61860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8749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3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4A089F-52F6-CFB1-DF87-8492A0069525}"/>
              </a:ext>
            </a:extLst>
          </p:cNvPr>
          <p:cNvSpPr/>
          <p:nvPr/>
        </p:nvSpPr>
        <p:spPr>
          <a:xfrm>
            <a:off x="1971876" y="2916606"/>
            <a:ext cx="6558963" cy="3458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D95A990-0ED3-A095-6000-FC21F1BD1E00}"/>
              </a:ext>
            </a:extLst>
          </p:cNvPr>
          <p:cNvSpPr/>
          <p:nvPr/>
        </p:nvSpPr>
        <p:spPr>
          <a:xfrm>
            <a:off x="2060550" y="3236705"/>
            <a:ext cx="6422360" cy="2835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1DDAEE-AA73-08DC-DB5E-CBC9858A94FE}"/>
              </a:ext>
            </a:extLst>
          </p:cNvPr>
          <p:cNvSpPr/>
          <p:nvPr/>
        </p:nvSpPr>
        <p:spPr>
          <a:xfrm>
            <a:off x="1933505" y="2232436"/>
            <a:ext cx="160685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사장님 한마디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7442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/>
                          <a:ea typeface="맑은 고딕"/>
                        </a:rPr>
                        <a:t>/admin/product/info</a:t>
                      </a:r>
                      <a:endParaRPr lang="ko-KR" altLang="en-US" sz="1400" b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1400" b="0" dirty="0">
                          <a:latin typeface="맑은 고딕"/>
                          <a:ea typeface="맑은 고딕"/>
                        </a:rPr>
                        <a:t>/write</a:t>
                      </a:r>
                      <a:endParaRPr lang="ko-KR" altLang="en-US" sz="1400" b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/info/write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숙소정보 등록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6-7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67446"/>
              </p:ext>
            </p:extLst>
          </p:nvPr>
        </p:nvGraphicFramePr>
        <p:xfrm>
          <a:off x="8911372" y="1007914"/>
          <a:ext cx="3221396" cy="5738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683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03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44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객실이용안내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편의시설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 업로드 항목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드래그 앤 드롭 방식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20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객실 정보 입력 섹션을 추가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09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작성완료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숙소정보 저장 후 숙소정보 페이지로 이동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42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51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13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92937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7" y="1860817"/>
            <a:ext cx="2486675" cy="442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9E72B1-B50B-C404-FD51-FB106D0912DF}"/>
              </a:ext>
            </a:extLst>
          </p:cNvPr>
          <p:cNvSpPr/>
          <p:nvPr/>
        </p:nvSpPr>
        <p:spPr>
          <a:xfrm>
            <a:off x="2006009" y="2578053"/>
            <a:ext cx="6476901" cy="2454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ADA546-1D0B-1FF0-CC31-E9CFAAB82C57}"/>
              </a:ext>
            </a:extLst>
          </p:cNvPr>
          <p:cNvSpPr/>
          <p:nvPr/>
        </p:nvSpPr>
        <p:spPr>
          <a:xfrm>
            <a:off x="7835211" y="6447437"/>
            <a:ext cx="697165" cy="23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작성완료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75A21-B89D-0CCA-B894-FAF6346DB0AC}"/>
              </a:ext>
            </a:extLst>
          </p:cNvPr>
          <p:cNvSpPr/>
          <p:nvPr/>
        </p:nvSpPr>
        <p:spPr>
          <a:xfrm>
            <a:off x="2044380" y="2911638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EB7BDA-FE7E-6756-ACF4-29413FC96F59}"/>
              </a:ext>
            </a:extLst>
          </p:cNvPr>
          <p:cNvSpPr/>
          <p:nvPr/>
        </p:nvSpPr>
        <p:spPr>
          <a:xfrm>
            <a:off x="2044380" y="3173523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421E7E-9144-92CD-44D0-12A207034F02}"/>
              </a:ext>
            </a:extLst>
          </p:cNvPr>
          <p:cNvSpPr/>
          <p:nvPr/>
        </p:nvSpPr>
        <p:spPr>
          <a:xfrm>
            <a:off x="2123101" y="3506236"/>
            <a:ext cx="6229155" cy="2189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4A9EC5-A6F8-F3BB-EAFF-CC4E8F3C642A}"/>
              </a:ext>
            </a:extLst>
          </p:cNvPr>
          <p:cNvSpPr/>
          <p:nvPr/>
        </p:nvSpPr>
        <p:spPr>
          <a:xfrm>
            <a:off x="2064465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재고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331D11-D925-581A-D2A5-3DF73F9BF0A3}"/>
              </a:ext>
            </a:extLst>
          </p:cNvPr>
          <p:cNvSpPr/>
          <p:nvPr/>
        </p:nvSpPr>
        <p:spPr>
          <a:xfrm>
            <a:off x="2116005" y="3995971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45D2E1-A2EA-D99D-F7EE-0B91516A1605}"/>
              </a:ext>
            </a:extLst>
          </p:cNvPr>
          <p:cNvSpPr/>
          <p:nvPr/>
        </p:nvSpPr>
        <p:spPr>
          <a:xfrm>
            <a:off x="3009731" y="3722210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기본가격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BA28B2-FA53-124A-318E-24E2E83B7B3A}"/>
              </a:ext>
            </a:extLst>
          </p:cNvPr>
          <p:cNvSpPr/>
          <p:nvPr/>
        </p:nvSpPr>
        <p:spPr>
          <a:xfrm>
            <a:off x="3954997" y="37252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인원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095509-4569-E932-8FB8-F870DAB5AEA8}"/>
              </a:ext>
            </a:extLst>
          </p:cNvPr>
          <p:cNvSpPr/>
          <p:nvPr/>
        </p:nvSpPr>
        <p:spPr>
          <a:xfrm>
            <a:off x="4873171" y="3797045"/>
            <a:ext cx="1437409" cy="25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인원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BFFEC60-B39E-9D8B-AD9C-E8C7E4299671}"/>
              </a:ext>
            </a:extLst>
          </p:cNvPr>
          <p:cNvSpPr/>
          <p:nvPr/>
        </p:nvSpPr>
        <p:spPr>
          <a:xfrm>
            <a:off x="5764581" y="3718687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 추가가격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344E965-2896-14E3-6E16-25FC1C0A00B8}"/>
              </a:ext>
            </a:extLst>
          </p:cNvPr>
          <p:cNvSpPr/>
          <p:nvPr/>
        </p:nvSpPr>
        <p:spPr>
          <a:xfrm>
            <a:off x="2038065" y="4258831"/>
            <a:ext cx="1437409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호실이름</a:t>
            </a:r>
          </a:p>
        </p:txBody>
      </p:sp>
      <p:sp>
        <p:nvSpPr>
          <p:cNvPr id="131" name="순서도: 연결자 130">
            <a:extLst>
              <a:ext uri="{FF2B5EF4-FFF2-40B4-BE49-F238E27FC236}">
                <a16:creationId xmlns:a16="http://schemas.microsoft.com/office/drawing/2014/main" id="{424E6FC2-2FA8-7D1C-4111-46EA9291AA1F}"/>
              </a:ext>
            </a:extLst>
          </p:cNvPr>
          <p:cNvSpPr/>
          <p:nvPr/>
        </p:nvSpPr>
        <p:spPr>
          <a:xfrm>
            <a:off x="7334069" y="6137874"/>
            <a:ext cx="222254" cy="190512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더하기 기호 131">
            <a:extLst>
              <a:ext uri="{FF2B5EF4-FFF2-40B4-BE49-F238E27FC236}">
                <a16:creationId xmlns:a16="http://schemas.microsoft.com/office/drawing/2014/main" id="{371671DE-B6ED-0322-FFEC-133F3DF234E5}"/>
              </a:ext>
            </a:extLst>
          </p:cNvPr>
          <p:cNvSpPr/>
          <p:nvPr/>
        </p:nvSpPr>
        <p:spPr>
          <a:xfrm>
            <a:off x="7332556" y="6144660"/>
            <a:ext cx="222254" cy="19051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CCF264-3987-B5B8-249E-8C8494E8204D}"/>
              </a:ext>
            </a:extLst>
          </p:cNvPr>
          <p:cNvSpPr/>
          <p:nvPr/>
        </p:nvSpPr>
        <p:spPr>
          <a:xfrm>
            <a:off x="7667179" y="6122482"/>
            <a:ext cx="805198" cy="243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객실추가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8B82D92-B313-C6A1-C137-408B070791E6}"/>
              </a:ext>
            </a:extLst>
          </p:cNvPr>
          <p:cNvSpPr/>
          <p:nvPr/>
        </p:nvSpPr>
        <p:spPr>
          <a:xfrm>
            <a:off x="2039780" y="4735159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객실이용안내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1CA1AC6-664F-4BCB-F483-D9D4B687363D}"/>
              </a:ext>
            </a:extLst>
          </p:cNvPr>
          <p:cNvSpPr/>
          <p:nvPr/>
        </p:nvSpPr>
        <p:spPr>
          <a:xfrm>
            <a:off x="2144861" y="5025608"/>
            <a:ext cx="6229156" cy="25350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17A56F4-FC09-7C53-0D8E-E7708A66BDBB}"/>
              </a:ext>
            </a:extLst>
          </p:cNvPr>
          <p:cNvSpPr/>
          <p:nvPr/>
        </p:nvSpPr>
        <p:spPr>
          <a:xfrm>
            <a:off x="2858097" y="2974614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2AABBF-53C5-423E-38AE-2D527F479984}"/>
              </a:ext>
            </a:extLst>
          </p:cNvPr>
          <p:cNvSpPr txBox="1"/>
          <p:nvPr/>
        </p:nvSpPr>
        <p:spPr>
          <a:xfrm>
            <a:off x="2831305" y="2928454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2717F85-47DE-C8CE-398B-4AA40DFC9EF8}"/>
              </a:ext>
            </a:extLst>
          </p:cNvPr>
          <p:cNvSpPr/>
          <p:nvPr/>
        </p:nvSpPr>
        <p:spPr>
          <a:xfrm>
            <a:off x="3071318" y="3987925"/>
            <a:ext cx="713055" cy="2152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50000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41A7189-959B-6B32-DA02-E32FBA479E91}"/>
              </a:ext>
            </a:extLst>
          </p:cNvPr>
          <p:cNvSpPr/>
          <p:nvPr/>
        </p:nvSpPr>
        <p:spPr>
          <a:xfrm>
            <a:off x="4049626" y="4007286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3D9831-9988-BA1C-E4F7-193813DBDA8F}"/>
              </a:ext>
            </a:extLst>
          </p:cNvPr>
          <p:cNvSpPr/>
          <p:nvPr/>
        </p:nvSpPr>
        <p:spPr>
          <a:xfrm>
            <a:off x="4924556" y="4007440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3556101-EC21-7D76-28AD-09C7F7896E4E}"/>
              </a:ext>
            </a:extLst>
          </p:cNvPr>
          <p:cNvSpPr/>
          <p:nvPr/>
        </p:nvSpPr>
        <p:spPr>
          <a:xfrm>
            <a:off x="5869822" y="4006769"/>
            <a:ext cx="734252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4EF8D0B-2464-E063-DAB1-7FE98010F431}"/>
              </a:ext>
            </a:extLst>
          </p:cNvPr>
          <p:cNvSpPr/>
          <p:nvPr/>
        </p:nvSpPr>
        <p:spPr>
          <a:xfrm>
            <a:off x="2144850" y="4569982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DEA6611-836B-F464-525B-B528135CECE4}"/>
              </a:ext>
            </a:extLst>
          </p:cNvPr>
          <p:cNvSpPr/>
          <p:nvPr/>
        </p:nvSpPr>
        <p:spPr>
          <a:xfrm>
            <a:off x="2877954" y="4582305"/>
            <a:ext cx="611226" cy="21010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102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CCBE70C7-CD5C-12E0-F076-E1CAC568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98" y="5513223"/>
            <a:ext cx="6177358" cy="47024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9CAE180-5AC5-173B-961A-52A8AA6DC3A4}"/>
              </a:ext>
            </a:extLst>
          </p:cNvPr>
          <p:cNvSpPr/>
          <p:nvPr/>
        </p:nvSpPr>
        <p:spPr>
          <a:xfrm>
            <a:off x="2075238" y="5193307"/>
            <a:ext cx="1629952" cy="405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업로드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95CE825-C456-C28C-D76A-DBADA7C63496}"/>
              </a:ext>
            </a:extLst>
          </p:cNvPr>
          <p:cNvSpPr/>
          <p:nvPr/>
        </p:nvSpPr>
        <p:spPr>
          <a:xfrm>
            <a:off x="6978812" y="6111320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D593526-CD99-E7A6-76BC-A387F8208644}"/>
              </a:ext>
            </a:extLst>
          </p:cNvPr>
          <p:cNvSpPr txBox="1"/>
          <p:nvPr/>
        </p:nvSpPr>
        <p:spPr>
          <a:xfrm>
            <a:off x="6952020" y="6065160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F0C1325-2BD8-F39A-7BF3-290BE629EE7D}"/>
              </a:ext>
            </a:extLst>
          </p:cNvPr>
          <p:cNvSpPr/>
          <p:nvPr/>
        </p:nvSpPr>
        <p:spPr>
          <a:xfrm>
            <a:off x="7450435" y="6454446"/>
            <a:ext cx="250467" cy="20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03186E-5DB7-F6F8-5F34-D3188448EDFD}"/>
              </a:ext>
            </a:extLst>
          </p:cNvPr>
          <p:cNvSpPr txBox="1"/>
          <p:nvPr/>
        </p:nvSpPr>
        <p:spPr>
          <a:xfrm>
            <a:off x="7423643" y="6408286"/>
            <a:ext cx="2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31109"/>
              </p:ext>
            </p:extLst>
          </p:nvPr>
        </p:nvGraphicFramePr>
        <p:xfrm>
          <a:off x="89592" y="2280074"/>
          <a:ext cx="1419612" cy="158832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09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62627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/product/list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목록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91716"/>
              </p:ext>
            </p:extLst>
          </p:nvPr>
        </p:nvGraphicFramePr>
        <p:xfrm>
          <a:off x="8911372" y="1007914"/>
          <a:ext cx="3221396" cy="588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5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 등록한 숙소만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숙소의 리뷰 리스트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 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관리자인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검색된 리스트만 출력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리뷰의 상세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B26799A-9718-94BC-DA54-A966F255DA25}"/>
              </a:ext>
            </a:extLst>
          </p:cNvPr>
          <p:cNvSpPr/>
          <p:nvPr/>
        </p:nvSpPr>
        <p:spPr>
          <a:xfrm>
            <a:off x="3219675" y="245031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3192882" y="240415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37BD32-6E0A-21C2-97EE-E35B3667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48818"/>
              </p:ext>
            </p:extLst>
          </p:nvPr>
        </p:nvGraphicFramePr>
        <p:xfrm>
          <a:off x="1807383" y="2891559"/>
          <a:ext cx="6574372" cy="146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28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1306227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1120429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890730">
                  <a:extLst>
                    <a:ext uri="{9D8B030D-6E8A-4147-A177-3AD203B41FA5}">
                      <a16:colId xmlns:a16="http://schemas.microsoft.com/office/drawing/2014/main" val="1916306941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좋은 호텔이네요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서비스가 좋았어요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제주살이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만족합니다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여행맛집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가족들과 좋은 추억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부산여행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최고예요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2023-02-13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D7083B1-367F-1122-6F7C-06C4859FE6DF}"/>
              </a:ext>
            </a:extLst>
          </p:cNvPr>
          <p:cNvSpPr/>
          <p:nvPr/>
        </p:nvSpPr>
        <p:spPr>
          <a:xfrm>
            <a:off x="3557056" y="4654259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5C32CBB-BDB1-F355-4685-D7AC4EC06D1B}"/>
              </a:ext>
            </a:extLst>
          </p:cNvPr>
          <p:cNvSpPr/>
          <p:nvPr/>
        </p:nvSpPr>
        <p:spPr>
          <a:xfrm>
            <a:off x="3708503" y="456406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82B5C-6BA3-F074-42B3-422CDD7291DC}"/>
              </a:ext>
            </a:extLst>
          </p:cNvPr>
          <p:cNvSpPr txBox="1"/>
          <p:nvPr/>
        </p:nvSpPr>
        <p:spPr>
          <a:xfrm>
            <a:off x="3681710" y="451790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1905573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65C9DE-B184-BDA4-8910-867A26FED8AE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3F036-D940-3FC2-88DF-96AEA2F65DDC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4A2BB2-B11E-C500-3A01-993162C11CD1}"/>
              </a:ext>
            </a:extLst>
          </p:cNvPr>
          <p:cNvSpPr/>
          <p:nvPr/>
        </p:nvSpPr>
        <p:spPr>
          <a:xfrm>
            <a:off x="5430723" y="2478792"/>
            <a:ext cx="815616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회사명▼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AFA8AD-8EEC-F055-CE9E-BB840F6E0F44}"/>
              </a:ext>
            </a:extLst>
          </p:cNvPr>
          <p:cNvSpPr/>
          <p:nvPr/>
        </p:nvSpPr>
        <p:spPr>
          <a:xfrm>
            <a:off x="1534681" y="311301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02DB3-34CD-7120-DB22-DFB64F9EFCE3}"/>
              </a:ext>
            </a:extLst>
          </p:cNvPr>
          <p:cNvSpPr txBox="1"/>
          <p:nvPr/>
        </p:nvSpPr>
        <p:spPr>
          <a:xfrm>
            <a:off x="1507888" y="30668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03885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21E01F-2035-ACD0-5C35-099C24521B8B}"/>
              </a:ext>
            </a:extLst>
          </p:cNvPr>
          <p:cNvSpPr/>
          <p:nvPr/>
        </p:nvSpPr>
        <p:spPr>
          <a:xfrm>
            <a:off x="1796909" y="2415457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A82825B-2CD2-0858-8117-559E50E212F5}"/>
              </a:ext>
            </a:extLst>
          </p:cNvPr>
          <p:cNvSpPr/>
          <p:nvPr/>
        </p:nvSpPr>
        <p:spPr>
          <a:xfrm>
            <a:off x="5098308" y="2423712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64190E-8B29-845F-5273-BB826BC4D971}"/>
              </a:ext>
            </a:extLst>
          </p:cNvPr>
          <p:cNvSpPr txBox="1"/>
          <p:nvPr/>
        </p:nvSpPr>
        <p:spPr>
          <a:xfrm>
            <a:off x="5071515" y="2377553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A2D92AFF-959C-609A-4626-28FEAB9D07FA}"/>
              </a:ext>
            </a:extLst>
          </p:cNvPr>
          <p:cNvGrpSpPr>
            <a:grpSpLocks/>
          </p:cNvGrpSpPr>
          <p:nvPr/>
        </p:nvGrpSpPr>
        <p:grpSpPr bwMode="auto">
          <a:xfrm>
            <a:off x="6440837" y="3162782"/>
            <a:ext cx="947029" cy="146706"/>
            <a:chOff x="508000" y="1397000"/>
            <a:chExt cx="869432" cy="144016"/>
          </a:xfrm>
        </p:grpSpPr>
        <p:sp>
          <p:nvSpPr>
            <p:cNvPr id="35" name="Star 5">
              <a:extLst>
                <a:ext uri="{FF2B5EF4-FFF2-40B4-BE49-F238E27FC236}">
                  <a16:creationId xmlns:a16="http://schemas.microsoft.com/office/drawing/2014/main" id="{FD97CC3E-3AE5-E073-8C05-614CE2A4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6" name="Star 4">
              <a:extLst>
                <a:ext uri="{FF2B5EF4-FFF2-40B4-BE49-F238E27FC236}">
                  <a16:creationId xmlns:a16="http://schemas.microsoft.com/office/drawing/2014/main" id="{472E1F42-234B-9317-B34E-A2AA0CC4A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7" name="Star 3">
              <a:extLst>
                <a:ext uri="{FF2B5EF4-FFF2-40B4-BE49-F238E27FC236}">
                  <a16:creationId xmlns:a16="http://schemas.microsoft.com/office/drawing/2014/main" id="{EB14144D-1EC3-0143-D36C-7BC787B46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Star 2">
              <a:extLst>
                <a:ext uri="{FF2B5EF4-FFF2-40B4-BE49-F238E27FC236}">
                  <a16:creationId xmlns:a16="http://schemas.microsoft.com/office/drawing/2014/main" id="{9197236C-4B75-8362-4D67-80F7794B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Star 1">
              <a:extLst>
                <a:ext uri="{FF2B5EF4-FFF2-40B4-BE49-F238E27FC236}">
                  <a16:creationId xmlns:a16="http://schemas.microsoft.com/office/drawing/2014/main" id="{46073824-F6DE-522D-3905-8CB9A154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58BB525-DFD5-4E90-E65C-24B76C396491}"/>
              </a:ext>
            </a:extLst>
          </p:cNvPr>
          <p:cNvGrpSpPr>
            <a:grpSpLocks/>
          </p:cNvGrpSpPr>
          <p:nvPr/>
        </p:nvGrpSpPr>
        <p:grpSpPr bwMode="auto">
          <a:xfrm>
            <a:off x="6442513" y="3425713"/>
            <a:ext cx="947029" cy="146706"/>
            <a:chOff x="508000" y="1397000"/>
            <a:chExt cx="869432" cy="144016"/>
          </a:xfrm>
        </p:grpSpPr>
        <p:sp>
          <p:nvSpPr>
            <p:cNvPr id="43" name="Star 5">
              <a:extLst>
                <a:ext uri="{FF2B5EF4-FFF2-40B4-BE49-F238E27FC236}">
                  <a16:creationId xmlns:a16="http://schemas.microsoft.com/office/drawing/2014/main" id="{A747EF4A-C0E0-45F4-273B-B34FBD089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4" name="Star 4">
              <a:extLst>
                <a:ext uri="{FF2B5EF4-FFF2-40B4-BE49-F238E27FC236}">
                  <a16:creationId xmlns:a16="http://schemas.microsoft.com/office/drawing/2014/main" id="{9BCD7982-C6BF-7354-AA96-0713765B0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5" name="Star 3">
              <a:extLst>
                <a:ext uri="{FF2B5EF4-FFF2-40B4-BE49-F238E27FC236}">
                  <a16:creationId xmlns:a16="http://schemas.microsoft.com/office/drawing/2014/main" id="{BC1A8A98-A50D-9026-4B32-A47842A1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6" name="Star 2">
              <a:extLst>
                <a:ext uri="{FF2B5EF4-FFF2-40B4-BE49-F238E27FC236}">
                  <a16:creationId xmlns:a16="http://schemas.microsoft.com/office/drawing/2014/main" id="{659B3405-8E58-A550-F7DB-41EF0D7AD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7" name="Star 1">
              <a:extLst>
                <a:ext uri="{FF2B5EF4-FFF2-40B4-BE49-F238E27FC236}">
                  <a16:creationId xmlns:a16="http://schemas.microsoft.com/office/drawing/2014/main" id="{91CA8418-74AA-023E-B18D-6A717FD43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71408BE2-7843-B565-2AC0-91EF74F422A4}"/>
              </a:ext>
            </a:extLst>
          </p:cNvPr>
          <p:cNvGrpSpPr>
            <a:grpSpLocks/>
          </p:cNvGrpSpPr>
          <p:nvPr/>
        </p:nvGrpSpPr>
        <p:grpSpPr bwMode="auto">
          <a:xfrm>
            <a:off x="6434142" y="3668547"/>
            <a:ext cx="947029" cy="146706"/>
            <a:chOff x="508000" y="1397000"/>
            <a:chExt cx="869432" cy="144016"/>
          </a:xfrm>
        </p:grpSpPr>
        <p:sp>
          <p:nvSpPr>
            <p:cNvPr id="49" name="Star 5">
              <a:extLst>
                <a:ext uri="{FF2B5EF4-FFF2-40B4-BE49-F238E27FC236}">
                  <a16:creationId xmlns:a16="http://schemas.microsoft.com/office/drawing/2014/main" id="{7F1D9573-345D-9AAD-BEA5-353A110E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Star 4">
              <a:extLst>
                <a:ext uri="{FF2B5EF4-FFF2-40B4-BE49-F238E27FC236}">
                  <a16:creationId xmlns:a16="http://schemas.microsoft.com/office/drawing/2014/main" id="{5F4F15DE-C664-2308-B782-04ECDE36C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Star 3">
              <a:extLst>
                <a:ext uri="{FF2B5EF4-FFF2-40B4-BE49-F238E27FC236}">
                  <a16:creationId xmlns:a16="http://schemas.microsoft.com/office/drawing/2014/main" id="{D3621384-4C53-DBF5-82EF-669EEC607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Star 2">
              <a:extLst>
                <a:ext uri="{FF2B5EF4-FFF2-40B4-BE49-F238E27FC236}">
                  <a16:creationId xmlns:a16="http://schemas.microsoft.com/office/drawing/2014/main" id="{94616930-271D-F527-BAB2-BAFC926E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Star 1">
              <a:extLst>
                <a:ext uri="{FF2B5EF4-FFF2-40B4-BE49-F238E27FC236}">
                  <a16:creationId xmlns:a16="http://schemas.microsoft.com/office/drawing/2014/main" id="{887AC241-5769-5C50-AC55-D9D930B29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6C90D341-B117-61CD-1D1A-DF97E55B4ACA}"/>
              </a:ext>
            </a:extLst>
          </p:cNvPr>
          <p:cNvGrpSpPr>
            <a:grpSpLocks/>
          </p:cNvGrpSpPr>
          <p:nvPr/>
        </p:nvGrpSpPr>
        <p:grpSpPr bwMode="auto">
          <a:xfrm>
            <a:off x="6445866" y="3931479"/>
            <a:ext cx="947029" cy="146706"/>
            <a:chOff x="508000" y="1397000"/>
            <a:chExt cx="869432" cy="144016"/>
          </a:xfrm>
        </p:grpSpPr>
        <p:sp>
          <p:nvSpPr>
            <p:cNvPr id="55" name="Star 5">
              <a:extLst>
                <a:ext uri="{FF2B5EF4-FFF2-40B4-BE49-F238E27FC236}">
                  <a16:creationId xmlns:a16="http://schemas.microsoft.com/office/drawing/2014/main" id="{70BAAC5B-26C5-B298-E157-4E7AFC7F0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Star 4">
              <a:extLst>
                <a:ext uri="{FF2B5EF4-FFF2-40B4-BE49-F238E27FC236}">
                  <a16:creationId xmlns:a16="http://schemas.microsoft.com/office/drawing/2014/main" id="{028DFF87-80B0-E4EF-9E15-7F05EB73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Star 3">
              <a:extLst>
                <a:ext uri="{FF2B5EF4-FFF2-40B4-BE49-F238E27FC236}">
                  <a16:creationId xmlns:a16="http://schemas.microsoft.com/office/drawing/2014/main" id="{2BCFFA20-58BF-CC0A-0330-F58B3044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tar 2">
              <a:extLst>
                <a:ext uri="{FF2B5EF4-FFF2-40B4-BE49-F238E27FC236}">
                  <a16:creationId xmlns:a16="http://schemas.microsoft.com/office/drawing/2014/main" id="{06C60C14-6CFD-23C5-5107-B8D398910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Star 1">
              <a:extLst>
                <a:ext uri="{FF2B5EF4-FFF2-40B4-BE49-F238E27FC236}">
                  <a16:creationId xmlns:a16="http://schemas.microsoft.com/office/drawing/2014/main" id="{6083039B-CC2C-EE69-E352-748F0AA5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BE7AF6C7-27BB-D84A-0B01-484D958D92A3}"/>
              </a:ext>
            </a:extLst>
          </p:cNvPr>
          <p:cNvGrpSpPr>
            <a:grpSpLocks/>
          </p:cNvGrpSpPr>
          <p:nvPr/>
        </p:nvGrpSpPr>
        <p:grpSpPr bwMode="auto">
          <a:xfrm>
            <a:off x="6447541" y="4174312"/>
            <a:ext cx="947029" cy="146706"/>
            <a:chOff x="508000" y="1397000"/>
            <a:chExt cx="869432" cy="144016"/>
          </a:xfrm>
        </p:grpSpPr>
        <p:sp>
          <p:nvSpPr>
            <p:cNvPr id="61" name="Star 5">
              <a:extLst>
                <a:ext uri="{FF2B5EF4-FFF2-40B4-BE49-F238E27FC236}">
                  <a16:creationId xmlns:a16="http://schemas.microsoft.com/office/drawing/2014/main" id="{3C7605CD-5219-EF1E-9AC4-DA32A161C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Star 4">
              <a:extLst>
                <a:ext uri="{FF2B5EF4-FFF2-40B4-BE49-F238E27FC236}">
                  <a16:creationId xmlns:a16="http://schemas.microsoft.com/office/drawing/2014/main" id="{EF45547F-2ED0-4461-5F99-5C3D12A55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Star 3">
              <a:extLst>
                <a:ext uri="{FF2B5EF4-FFF2-40B4-BE49-F238E27FC236}">
                  <a16:creationId xmlns:a16="http://schemas.microsoft.com/office/drawing/2014/main" id="{A36ED26C-83C9-8565-7920-703BF9A02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2">
              <a:extLst>
                <a:ext uri="{FF2B5EF4-FFF2-40B4-BE49-F238E27FC236}">
                  <a16:creationId xmlns:a16="http://schemas.microsoft.com/office/drawing/2014/main" id="{73ACC59D-13FB-541E-276C-C3B289AD1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Star 1">
              <a:extLst>
                <a:ext uri="{FF2B5EF4-FFF2-40B4-BE49-F238E27FC236}">
                  <a16:creationId xmlns:a16="http://schemas.microsoft.com/office/drawing/2014/main" id="{D34EC385-B77A-1E6A-229D-BF6B0F8B8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81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33470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573127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/product/review/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 보기페이지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6-9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7005"/>
              </p:ext>
            </p:extLst>
          </p:nvPr>
        </p:nvGraphicFramePr>
        <p:xfrm>
          <a:off x="8911372" y="1007914"/>
          <a:ext cx="3221396" cy="57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065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목록으로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등록된 리뷰 페이지로 이동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016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관라자인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관리자는 리뷰를 삭제할 수 있음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92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4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/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6BF3046-50AC-0571-A2E2-11DB88D1A868}"/>
              </a:ext>
            </a:extLst>
          </p:cNvPr>
          <p:cNvSpPr/>
          <p:nvPr/>
        </p:nvSpPr>
        <p:spPr>
          <a:xfrm>
            <a:off x="2076348" y="2370049"/>
            <a:ext cx="5974670" cy="3639731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7010A-F082-0743-6AA7-4497B5AC17CD}"/>
              </a:ext>
            </a:extLst>
          </p:cNvPr>
          <p:cNvSpPr/>
          <p:nvPr/>
        </p:nvSpPr>
        <p:spPr>
          <a:xfrm>
            <a:off x="6032307" y="429298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A6E560-44EC-C918-36EA-087249D6F764}"/>
              </a:ext>
            </a:extLst>
          </p:cNvPr>
          <p:cNvCxnSpPr>
            <a:cxnSpLocks/>
          </p:cNvCxnSpPr>
          <p:nvPr/>
        </p:nvCxnSpPr>
        <p:spPr>
          <a:xfrm flipV="1">
            <a:off x="6055067" y="429298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DD343D-F904-0799-12E6-2B9FD695EDA4}"/>
              </a:ext>
            </a:extLst>
          </p:cNvPr>
          <p:cNvCxnSpPr>
            <a:cxnSpLocks/>
          </p:cNvCxnSpPr>
          <p:nvPr/>
        </p:nvCxnSpPr>
        <p:spPr>
          <a:xfrm flipH="1" flipV="1">
            <a:off x="6055067" y="429298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E9E55-847C-F59A-F4CC-B2A07D734003}"/>
              </a:ext>
            </a:extLst>
          </p:cNvPr>
          <p:cNvSpPr/>
          <p:nvPr/>
        </p:nvSpPr>
        <p:spPr>
          <a:xfrm>
            <a:off x="2075802" y="2772225"/>
            <a:ext cx="5767677" cy="23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 힐튼 호텔 </a:t>
            </a:r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슈페리어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더블 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2023-02-13 ~ 2023-02-14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C6F8EA-FC30-F643-56C3-88DD317FCF75}"/>
              </a:ext>
            </a:extLst>
          </p:cNvPr>
          <p:cNvSpPr/>
          <p:nvPr/>
        </p:nvSpPr>
        <p:spPr>
          <a:xfrm>
            <a:off x="2078341" y="2392815"/>
            <a:ext cx="5974670" cy="288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여기만한 곳은 어디에도 없을 거예요</a:t>
            </a:r>
            <a:r>
              <a:rPr lang="en-US" altLang="ko-KR" sz="1200" b="1" i="0" dirty="0">
                <a:solidFill>
                  <a:schemeClr val="tx1"/>
                </a:solidFill>
                <a:effectLst/>
                <a:latin typeface="Pretendard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8DC753-F241-A6DF-3FA9-C1479BE50B58}"/>
              </a:ext>
            </a:extLst>
          </p:cNvPr>
          <p:cNvSpPr/>
          <p:nvPr/>
        </p:nvSpPr>
        <p:spPr>
          <a:xfrm>
            <a:off x="2075802" y="2776742"/>
            <a:ext cx="5767677" cy="1984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갑자기 지방 출장이 잡혀서 급하게 숙소를 알아봤는데 마침 너무 좋은 위치에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리베라호텔이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있더라구요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바로 예약했는데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급하게 예약을 해서 기대를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안했는데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생각보다 너무 깔끔해서 좋았습니다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오래된 호텔이기는 하지만 중후함이라고 </a:t>
            </a:r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해야하나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클래식하면서 관리가 잘 된 모습에 기분이 좋아졌습니다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2C44F494-ACFD-CCB8-322D-4D88ABD9EA77}"/>
              </a:ext>
            </a:extLst>
          </p:cNvPr>
          <p:cNvGrpSpPr>
            <a:grpSpLocks/>
          </p:cNvGrpSpPr>
          <p:nvPr/>
        </p:nvGrpSpPr>
        <p:grpSpPr bwMode="auto">
          <a:xfrm>
            <a:off x="6816234" y="2430533"/>
            <a:ext cx="1128252" cy="184038"/>
            <a:chOff x="508000" y="1397000"/>
            <a:chExt cx="869432" cy="144016"/>
          </a:xfrm>
        </p:grpSpPr>
        <p:sp>
          <p:nvSpPr>
            <p:cNvPr id="29" name="Star 5">
              <a:extLst>
                <a:ext uri="{FF2B5EF4-FFF2-40B4-BE49-F238E27FC236}">
                  <a16:creationId xmlns:a16="http://schemas.microsoft.com/office/drawing/2014/main" id="{852F69C5-4881-FB1D-673E-5F949C79F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Star 4">
              <a:extLst>
                <a:ext uri="{FF2B5EF4-FFF2-40B4-BE49-F238E27FC236}">
                  <a16:creationId xmlns:a16="http://schemas.microsoft.com/office/drawing/2014/main" id="{ED756122-5682-6C6B-FDAF-3FA5F0CEF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Star 3">
              <a:extLst>
                <a:ext uri="{FF2B5EF4-FFF2-40B4-BE49-F238E27FC236}">
                  <a16:creationId xmlns:a16="http://schemas.microsoft.com/office/drawing/2014/main" id="{18B9E4EE-6E4E-0FD2-8275-C5E829156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Star 2">
              <a:extLst>
                <a:ext uri="{FF2B5EF4-FFF2-40B4-BE49-F238E27FC236}">
                  <a16:creationId xmlns:a16="http://schemas.microsoft.com/office/drawing/2014/main" id="{8633799E-B3A4-7575-74D6-45BE90CF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9" name="Star 1">
              <a:extLst>
                <a:ext uri="{FF2B5EF4-FFF2-40B4-BE49-F238E27FC236}">
                  <a16:creationId xmlns:a16="http://schemas.microsoft.com/office/drawing/2014/main" id="{002CB409-BF13-8366-A948-8B8BA3A6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C2A0FF2-F850-727D-7D22-2756E9F24D8A}"/>
              </a:ext>
            </a:extLst>
          </p:cNvPr>
          <p:cNvSpPr/>
          <p:nvPr/>
        </p:nvSpPr>
        <p:spPr>
          <a:xfrm>
            <a:off x="7744657" y="4793496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68EE907-0C2B-58C3-0B5F-821761446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790436" y="4918881"/>
            <a:ext cx="225071" cy="22507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735EA10-F13C-8D2E-BA5A-5053BBEF9F99}"/>
              </a:ext>
            </a:extLst>
          </p:cNvPr>
          <p:cNvSpPr/>
          <p:nvPr/>
        </p:nvSpPr>
        <p:spPr>
          <a:xfrm>
            <a:off x="2040001" y="4793495"/>
            <a:ext cx="341873" cy="4971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458B604-5B88-A143-3641-A4B09C9249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085780" y="4918880"/>
            <a:ext cx="225071" cy="22507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6F33198-DBF0-C509-DC3E-3A15087B4EAB}"/>
              </a:ext>
            </a:extLst>
          </p:cNvPr>
          <p:cNvSpPr/>
          <p:nvPr/>
        </p:nvSpPr>
        <p:spPr>
          <a:xfrm>
            <a:off x="2397121" y="431306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FDF1097-4A30-2497-6B28-8B4EFB9CD777}"/>
              </a:ext>
            </a:extLst>
          </p:cNvPr>
          <p:cNvCxnSpPr>
            <a:cxnSpLocks/>
          </p:cNvCxnSpPr>
          <p:nvPr/>
        </p:nvCxnSpPr>
        <p:spPr>
          <a:xfrm flipV="1">
            <a:off x="2419881" y="431306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BFD4039-DE51-D22D-D03A-A4B8146B2B3E}"/>
              </a:ext>
            </a:extLst>
          </p:cNvPr>
          <p:cNvCxnSpPr>
            <a:cxnSpLocks/>
          </p:cNvCxnSpPr>
          <p:nvPr/>
        </p:nvCxnSpPr>
        <p:spPr>
          <a:xfrm flipH="1" flipV="1">
            <a:off x="2419881" y="431306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169578-260F-78D5-4B7C-E44B931AD527}"/>
              </a:ext>
            </a:extLst>
          </p:cNvPr>
          <p:cNvSpPr/>
          <p:nvPr/>
        </p:nvSpPr>
        <p:spPr>
          <a:xfrm>
            <a:off x="4218047" y="4292988"/>
            <a:ext cx="1699143" cy="1506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39601B6-7882-51FD-367E-D5ADDF68F64E}"/>
              </a:ext>
            </a:extLst>
          </p:cNvPr>
          <p:cNvCxnSpPr>
            <a:cxnSpLocks/>
          </p:cNvCxnSpPr>
          <p:nvPr/>
        </p:nvCxnSpPr>
        <p:spPr>
          <a:xfrm flipV="1">
            <a:off x="4240807" y="4292988"/>
            <a:ext cx="1698171" cy="150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C81410E-7262-C531-5138-960D7A5DBE5C}"/>
              </a:ext>
            </a:extLst>
          </p:cNvPr>
          <p:cNvCxnSpPr>
            <a:cxnSpLocks/>
          </p:cNvCxnSpPr>
          <p:nvPr/>
        </p:nvCxnSpPr>
        <p:spPr>
          <a:xfrm flipH="1" flipV="1">
            <a:off x="4240807" y="4292989"/>
            <a:ext cx="1675409" cy="150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19F9567-61B2-5CA8-B770-8EA743566F4A}"/>
              </a:ext>
            </a:extLst>
          </p:cNvPr>
          <p:cNvSpPr/>
          <p:nvPr/>
        </p:nvSpPr>
        <p:spPr>
          <a:xfrm>
            <a:off x="7391198" y="6307135"/>
            <a:ext cx="609062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E82195-C83A-4324-8942-2CD87BFEBB3F}"/>
              </a:ext>
            </a:extLst>
          </p:cNvPr>
          <p:cNvSpPr/>
          <p:nvPr/>
        </p:nvSpPr>
        <p:spPr>
          <a:xfrm>
            <a:off x="6417542" y="6319703"/>
            <a:ext cx="874870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목록으로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87280A3-751E-0D4A-D983-5BB72C7675A1}"/>
              </a:ext>
            </a:extLst>
          </p:cNvPr>
          <p:cNvSpPr/>
          <p:nvPr/>
        </p:nvSpPr>
        <p:spPr>
          <a:xfrm>
            <a:off x="6149762" y="608229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E99EC2-6837-B4F4-7161-3A476F730A0C}"/>
              </a:ext>
            </a:extLst>
          </p:cNvPr>
          <p:cNvSpPr txBox="1"/>
          <p:nvPr/>
        </p:nvSpPr>
        <p:spPr>
          <a:xfrm>
            <a:off x="6122969" y="603613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EDC4DA5-88A5-DBD9-FE9E-66CB4F4EF0E8}"/>
              </a:ext>
            </a:extLst>
          </p:cNvPr>
          <p:cNvSpPr/>
          <p:nvPr/>
        </p:nvSpPr>
        <p:spPr>
          <a:xfrm>
            <a:off x="7225646" y="607346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B76EE3C-0697-4522-ECD6-4A17379BD2BE}"/>
              </a:ext>
            </a:extLst>
          </p:cNvPr>
          <p:cNvSpPr txBox="1"/>
          <p:nvPr/>
        </p:nvSpPr>
        <p:spPr>
          <a:xfrm>
            <a:off x="7198853" y="602730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6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E98F04C-FA96-60BA-68BF-ED888589CB53}"/>
              </a:ext>
            </a:extLst>
          </p:cNvPr>
          <p:cNvSpPr/>
          <p:nvPr/>
        </p:nvSpPr>
        <p:spPr>
          <a:xfrm>
            <a:off x="1888029" y="2309649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59623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65095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/admin/product/review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http://localhost:8080/lemo/admin/product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/review/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리뷰 상세 페이지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6-10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95131"/>
              </p:ext>
            </p:extLst>
          </p:nvPr>
        </p:nvGraphicFramePr>
        <p:xfrm>
          <a:off x="8911372" y="1007914"/>
          <a:ext cx="3221396" cy="574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29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41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822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창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답변등록으로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118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창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tag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 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답변등록버튼의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6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답변등록 후 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답변내용을 불러오고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tag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작성취소 버튼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display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답변등록버튼의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답변작성으로 전환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797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146112-533E-D634-17A6-80B2A3625504}"/>
              </a:ext>
            </a:extLst>
          </p:cNvPr>
          <p:cNvSpPr txBox="1"/>
          <p:nvPr/>
        </p:nvSpPr>
        <p:spPr>
          <a:xfrm>
            <a:off x="1393722" y="387765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72306" y="1860817"/>
            <a:ext cx="2222984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947155" y="2255305"/>
            <a:ext cx="6426862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53">
            <a:extLst>
              <a:ext uri="{FF2B5EF4-FFF2-40B4-BE49-F238E27FC236}">
                <a16:creationId xmlns:a16="http://schemas.microsoft.com/office/drawing/2014/main" id="{23AD60A5-ADD0-0556-97C9-DCC9AAFAF328}"/>
              </a:ext>
            </a:extLst>
          </p:cNvPr>
          <p:cNvGraphicFramePr>
            <a:graphicFrameLocks noGrp="1"/>
          </p:cNvGraphicFramePr>
          <p:nvPr/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숙소정보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3904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87663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F988CC9-9D0F-B703-6DCB-4E61612533F0}"/>
              </a:ext>
            </a:extLst>
          </p:cNvPr>
          <p:cNvSpPr/>
          <p:nvPr/>
        </p:nvSpPr>
        <p:spPr>
          <a:xfrm>
            <a:off x="1940074" y="2704139"/>
            <a:ext cx="6433943" cy="15120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 저희 </a:t>
            </a:r>
            <a:r>
              <a:rPr lang="ko-KR" altLang="en-US" sz="1100" b="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라마다앙코르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해운대를 이용해 주셔서 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고객님께 편의를 제공 드리고자 저희 임직원 모두 많은 고민과 노력을 하고 있음에도 불구하고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고객님께 불편을 드려 죄송한 마음 뿐입니다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빠른 시일 내 개선되고 발전된 서비스로 편의를 제공 드릴 수 있도록 최선을 다하겠습니다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기회에는 개선된 서비스로 고객님을 다시 뵐 날을 기대하겠습니다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5B7C16-D86A-95FE-8E38-9F96AD080CB8}"/>
              </a:ext>
            </a:extLst>
          </p:cNvPr>
          <p:cNvSpPr/>
          <p:nvPr/>
        </p:nvSpPr>
        <p:spPr>
          <a:xfrm>
            <a:off x="7566409" y="4361252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답변작성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FF1F59-82CF-7B39-395B-BA253AE537B4}"/>
              </a:ext>
            </a:extLst>
          </p:cNvPr>
          <p:cNvSpPr/>
          <p:nvPr/>
        </p:nvSpPr>
        <p:spPr>
          <a:xfrm>
            <a:off x="7191802" y="436289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26E8A-DA46-F281-5013-640DEA58CFBB}"/>
              </a:ext>
            </a:extLst>
          </p:cNvPr>
          <p:cNvSpPr txBox="1"/>
          <p:nvPr/>
        </p:nvSpPr>
        <p:spPr>
          <a:xfrm>
            <a:off x="7165009" y="431673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A3213F7-9131-9DA1-7FE7-D521412A19FE}"/>
              </a:ext>
            </a:extLst>
          </p:cNvPr>
          <p:cNvSpPr/>
          <p:nvPr/>
        </p:nvSpPr>
        <p:spPr>
          <a:xfrm>
            <a:off x="7803135" y="4813160"/>
            <a:ext cx="195353" cy="3558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BD9C2-D521-7E1E-36E0-710DB9B76A09}"/>
              </a:ext>
            </a:extLst>
          </p:cNvPr>
          <p:cNvSpPr/>
          <p:nvPr/>
        </p:nvSpPr>
        <p:spPr>
          <a:xfrm>
            <a:off x="7598331" y="5314718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73FC4-D3A9-3EF1-65C6-BD6E6F0FC349}"/>
              </a:ext>
            </a:extLst>
          </p:cNvPr>
          <p:cNvSpPr/>
          <p:nvPr/>
        </p:nvSpPr>
        <p:spPr>
          <a:xfrm>
            <a:off x="6701026" y="5302558"/>
            <a:ext cx="807608" cy="245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작성취소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6C81801-44AA-CB02-6323-C13BDF8F6CAF}"/>
              </a:ext>
            </a:extLst>
          </p:cNvPr>
          <p:cNvSpPr/>
          <p:nvPr/>
        </p:nvSpPr>
        <p:spPr>
          <a:xfrm>
            <a:off x="6349393" y="51794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422F0-AD66-E9E0-E780-FB32999CF044}"/>
              </a:ext>
            </a:extLst>
          </p:cNvPr>
          <p:cNvSpPr txBox="1"/>
          <p:nvPr/>
        </p:nvSpPr>
        <p:spPr>
          <a:xfrm>
            <a:off x="6322600" y="513328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A11C43-B413-5C56-89E9-A27BDB16C4BC}"/>
              </a:ext>
            </a:extLst>
          </p:cNvPr>
          <p:cNvSpPr/>
          <p:nvPr/>
        </p:nvSpPr>
        <p:spPr>
          <a:xfrm>
            <a:off x="8352472" y="50625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4871-E0AF-F5C2-3487-1879A6413615}"/>
              </a:ext>
            </a:extLst>
          </p:cNvPr>
          <p:cNvSpPr txBox="1"/>
          <p:nvPr/>
        </p:nvSpPr>
        <p:spPr>
          <a:xfrm>
            <a:off x="8325679" y="50163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5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BF5E80-FFBF-577F-B4C1-BB3BD15A5E4E}"/>
              </a:ext>
            </a:extLst>
          </p:cNvPr>
          <p:cNvSpPr/>
          <p:nvPr/>
        </p:nvSpPr>
        <p:spPr>
          <a:xfrm>
            <a:off x="1650678" y="2363078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10108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admin/reservation/list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  <a:t>:8080/lemo/admin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/reservation/list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예약정보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6752"/>
              </p:ext>
            </p:extLst>
          </p:nvPr>
        </p:nvGraphicFramePr>
        <p:xfrm>
          <a:off x="8911372" y="1007913"/>
          <a:ext cx="3221396" cy="574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416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66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66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검색된 리스트만 출력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54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등록순으로 정렬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1300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예약상세내역 팝업창을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메모 팝업창을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예약에 대한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특이사항등을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기입할 수 있다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60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총관리자인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번호를 입력하여 해당 숙소의 예약내역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숙소 이름으로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0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B12C268-044B-B000-8F21-A5F2F2E1B7F7}"/>
              </a:ext>
            </a:extLst>
          </p:cNvPr>
          <p:cNvSpPr txBox="1"/>
          <p:nvPr/>
        </p:nvSpPr>
        <p:spPr>
          <a:xfrm>
            <a:off x="5017810" y="23228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예약정보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69647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97330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타임라인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8364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3206BD-1451-3753-6FC2-A6EAEFA12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6993"/>
              </p:ext>
            </p:extLst>
          </p:nvPr>
        </p:nvGraphicFramePr>
        <p:xfrm>
          <a:off x="1807382" y="2891559"/>
          <a:ext cx="6685086" cy="268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55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1174763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5185287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0972247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81239685"/>
                    </a:ext>
                  </a:extLst>
                </a:gridCol>
                <a:gridCol w="1452545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1147123">
                  <a:extLst>
                    <a:ext uri="{9D8B030D-6E8A-4147-A177-3AD203B41FA5}">
                      <a16:colId xmlns:a16="http://schemas.microsoft.com/office/drawing/2014/main" val="485229430"/>
                    </a:ext>
                  </a:extLst>
                </a:gridCol>
              </a:tblGrid>
              <a:tr h="150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결제미완료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강감찬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  <a:tr h="194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25222"/>
                  </a:ext>
                </a:extLst>
              </a:tr>
              <a:tr h="146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0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9875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102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202302201233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이순신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23-01-11~23-01-13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5391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185F8-DC10-C086-1E7D-2932E120A9C2}"/>
              </a:ext>
            </a:extLst>
          </p:cNvPr>
          <p:cNvSpPr/>
          <p:nvPr/>
        </p:nvSpPr>
        <p:spPr>
          <a:xfrm>
            <a:off x="3702719" y="5808367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C9D003-B500-78BE-D287-36BD035478B3}"/>
              </a:ext>
            </a:extLst>
          </p:cNvPr>
          <p:cNvSpPr/>
          <p:nvPr/>
        </p:nvSpPr>
        <p:spPr>
          <a:xfrm>
            <a:off x="6305624" y="2474669"/>
            <a:ext cx="153533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키워드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94A39F-7AF8-61E5-4B59-CC1B9107F471}"/>
              </a:ext>
            </a:extLst>
          </p:cNvPr>
          <p:cNvSpPr/>
          <p:nvPr/>
        </p:nvSpPr>
        <p:spPr>
          <a:xfrm>
            <a:off x="7901443" y="2474669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67F292-6C22-F75F-69C6-5EA75E2F2735}"/>
              </a:ext>
            </a:extLst>
          </p:cNvPr>
          <p:cNvSpPr/>
          <p:nvPr/>
        </p:nvSpPr>
        <p:spPr>
          <a:xfrm>
            <a:off x="5253236" y="2478792"/>
            <a:ext cx="993103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예약번호 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70242FF-96CD-A435-3556-16AEBEFDC823}"/>
              </a:ext>
            </a:extLst>
          </p:cNvPr>
          <p:cNvSpPr/>
          <p:nvPr/>
        </p:nvSpPr>
        <p:spPr>
          <a:xfrm>
            <a:off x="4867265" y="241206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5DF1D1-BF72-55E7-7C65-D010ECEDC2D6}"/>
              </a:ext>
            </a:extLst>
          </p:cNvPr>
          <p:cNvSpPr txBox="1"/>
          <p:nvPr/>
        </p:nvSpPr>
        <p:spPr>
          <a:xfrm>
            <a:off x="4840472" y="23659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F56593D-6798-EF2E-5E9A-F32C04EA6ED5}"/>
              </a:ext>
            </a:extLst>
          </p:cNvPr>
          <p:cNvSpPr/>
          <p:nvPr/>
        </p:nvSpPr>
        <p:spPr>
          <a:xfrm>
            <a:off x="1510683" y="27385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071D7-ED6E-FFFE-9856-5FAF2042A53A}"/>
              </a:ext>
            </a:extLst>
          </p:cNvPr>
          <p:cNvSpPr txBox="1"/>
          <p:nvPr/>
        </p:nvSpPr>
        <p:spPr>
          <a:xfrm>
            <a:off x="1483890" y="26923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8CBBC82-7F0A-BAB5-0767-FDDCB45BDB27}"/>
              </a:ext>
            </a:extLst>
          </p:cNvPr>
          <p:cNvSpPr/>
          <p:nvPr/>
        </p:nvSpPr>
        <p:spPr>
          <a:xfrm>
            <a:off x="3701137" y="578025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B54764-1861-C0D9-64F6-735EB804DF0D}"/>
              </a:ext>
            </a:extLst>
          </p:cNvPr>
          <p:cNvSpPr txBox="1"/>
          <p:nvPr/>
        </p:nvSpPr>
        <p:spPr>
          <a:xfrm>
            <a:off x="3674344" y="573409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F91EC3-C9A1-8362-D91A-A69735D80699}"/>
              </a:ext>
            </a:extLst>
          </p:cNvPr>
          <p:cNvSpPr/>
          <p:nvPr/>
        </p:nvSpPr>
        <p:spPr>
          <a:xfrm>
            <a:off x="8400809" y="309986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9941-2C95-ED42-C17C-707F16247085}"/>
              </a:ext>
            </a:extLst>
          </p:cNvPr>
          <p:cNvSpPr txBox="1"/>
          <p:nvPr/>
        </p:nvSpPr>
        <p:spPr>
          <a:xfrm>
            <a:off x="8374016" y="30537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3A917D-60F2-70CC-D996-58F632B83B45}"/>
              </a:ext>
            </a:extLst>
          </p:cNvPr>
          <p:cNvSpPr/>
          <p:nvPr/>
        </p:nvSpPr>
        <p:spPr>
          <a:xfrm>
            <a:off x="1801187" y="2474669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6E45AA-0E79-5082-F812-01C47A7596D8}"/>
              </a:ext>
            </a:extLst>
          </p:cNvPr>
          <p:cNvSpPr/>
          <p:nvPr/>
        </p:nvSpPr>
        <p:spPr>
          <a:xfrm>
            <a:off x="3180010" y="2485411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3864EB-C155-1883-4600-AB29105022F1}"/>
              </a:ext>
            </a:extLst>
          </p:cNvPr>
          <p:cNvSpPr txBox="1"/>
          <p:nvPr/>
        </p:nvSpPr>
        <p:spPr>
          <a:xfrm>
            <a:off x="3877874" y="227387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1010D5-FFE1-3302-DA7F-AFB9962964F0}"/>
              </a:ext>
            </a:extLst>
          </p:cNvPr>
          <p:cNvSpPr/>
          <p:nvPr/>
        </p:nvSpPr>
        <p:spPr>
          <a:xfrm>
            <a:off x="3727329" y="236307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9CEFE0-964B-1D4F-6F18-D141765D05F8}"/>
              </a:ext>
            </a:extLst>
          </p:cNvPr>
          <p:cNvSpPr txBox="1"/>
          <p:nvPr/>
        </p:nvSpPr>
        <p:spPr>
          <a:xfrm>
            <a:off x="3700536" y="231691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BE8FF1-CB14-88CB-E1FB-2520BFCF6EA9}"/>
              </a:ext>
            </a:extLst>
          </p:cNvPr>
          <p:cNvSpPr/>
          <p:nvPr/>
        </p:nvSpPr>
        <p:spPr>
          <a:xfrm>
            <a:off x="4307036" y="1724753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5573060-BBE6-D7A5-829A-DF19525122B1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7F5FE5D-9D6A-CE57-D94F-06293F36C5BA}"/>
              </a:ext>
            </a:extLst>
          </p:cNvPr>
          <p:cNvSpPr/>
          <p:nvPr/>
        </p:nvSpPr>
        <p:spPr>
          <a:xfrm>
            <a:off x="5673307" y="179107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FE3A0A-DC1D-8124-258B-3C96FAA29A8B}"/>
              </a:ext>
            </a:extLst>
          </p:cNvPr>
          <p:cNvSpPr txBox="1"/>
          <p:nvPr/>
        </p:nvSpPr>
        <p:spPr>
          <a:xfrm>
            <a:off x="5646514" y="174491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44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33769F3F-28EA-68F2-E893-0051FB61FD34}"/>
              </a:ext>
            </a:extLst>
          </p:cNvPr>
          <p:cNvSpPr/>
          <p:nvPr/>
        </p:nvSpPr>
        <p:spPr>
          <a:xfrm>
            <a:off x="4102868" y="2507052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2020-03-06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C7C85BB4-0C11-8925-0689-886D45FBF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5" t="22541" r="19659" b="19415"/>
          <a:stretch/>
        </p:blipFill>
        <p:spPr>
          <a:xfrm>
            <a:off x="5161797" y="2546694"/>
            <a:ext cx="249968" cy="206736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3861"/>
              </p:ext>
            </p:extLst>
          </p:nvPr>
        </p:nvGraphicFramePr>
        <p:xfrm>
          <a:off x="9273" y="0"/>
          <a:ext cx="121919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admin/reservation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/timeline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4"/>
                        </a:rPr>
                        <a:t>:8080/lemo/admin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/reservation/timeline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6-12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15375"/>
              </p:ext>
            </p:extLst>
          </p:nvPr>
        </p:nvGraphicFramePr>
        <p:xfrm>
          <a:off x="8911372" y="1007912"/>
          <a:ext cx="3221396" cy="576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4261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고딕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메인페이지와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동일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697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총관리자인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숙소 번호를 입력하여 해당 숙소의 예약내역 검색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등록한 숙소 이름으로 표시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97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 상세내역을 팝업창으로 띄운다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831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조회날짜를 선택 가능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362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타임라인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44806"/>
              </p:ext>
            </p:extLst>
          </p:nvPr>
        </p:nvGraphicFramePr>
        <p:xfrm>
          <a:off x="89592" y="2280074"/>
          <a:ext cx="1419612" cy="186264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8268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97330"/>
                  </a:ext>
                </a:extLst>
              </a:tr>
              <a:tr h="127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타임라인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87122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191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9941-2C95-ED42-C17C-707F16247085}"/>
              </a:ext>
            </a:extLst>
          </p:cNvPr>
          <p:cNvSpPr txBox="1"/>
          <p:nvPr/>
        </p:nvSpPr>
        <p:spPr>
          <a:xfrm>
            <a:off x="8374016" y="305371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9FD7FC1F-EE25-237B-3EEA-A2FAF7C6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25254"/>
              </p:ext>
            </p:extLst>
          </p:nvPr>
        </p:nvGraphicFramePr>
        <p:xfrm>
          <a:off x="1811638" y="2879899"/>
          <a:ext cx="6820300" cy="220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2030">
                  <a:extLst>
                    <a:ext uri="{9D8B030D-6E8A-4147-A177-3AD203B41FA5}">
                      <a16:colId xmlns:a16="http://schemas.microsoft.com/office/drawing/2014/main" val="634863328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17976935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289087718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48871570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53442493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763618183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97182944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53070462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2815517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3598458525"/>
                    </a:ext>
                  </a:extLst>
                </a:gridCol>
              </a:tblGrid>
              <a:tr h="3617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20-03-09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20-03-10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169682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강감찬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653983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장보고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안중근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8079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이성계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김구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63720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아무개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장보고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66962"/>
                  </a:ext>
                </a:extLst>
              </a:tr>
              <a:tr h="361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김민수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김민재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5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EBDFE58-A0C9-52F3-225D-AAC2C6878432}"/>
              </a:ext>
            </a:extLst>
          </p:cNvPr>
          <p:cNvSpPr txBox="1"/>
          <p:nvPr/>
        </p:nvSpPr>
        <p:spPr>
          <a:xfrm>
            <a:off x="2662811" y="23078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BEDDD3-4768-A457-5B6B-D4A315A625CF}"/>
              </a:ext>
            </a:extLst>
          </p:cNvPr>
          <p:cNvSpPr/>
          <p:nvPr/>
        </p:nvSpPr>
        <p:spPr>
          <a:xfrm>
            <a:off x="1801187" y="2474669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844BEF-FB53-4F0B-CCA4-9F223F419A96}"/>
              </a:ext>
            </a:extLst>
          </p:cNvPr>
          <p:cNvSpPr/>
          <p:nvPr/>
        </p:nvSpPr>
        <p:spPr>
          <a:xfrm>
            <a:off x="3180010" y="2485411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47045F-A615-F16E-F1AB-093C3ADDCBEE}"/>
              </a:ext>
            </a:extLst>
          </p:cNvPr>
          <p:cNvSpPr/>
          <p:nvPr/>
        </p:nvSpPr>
        <p:spPr>
          <a:xfrm>
            <a:off x="4307036" y="1724753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411F666-D2DC-B657-6984-F8F6AA1A1087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5AA206-1EAF-6897-FE62-BFCD0DBFA095}"/>
              </a:ext>
            </a:extLst>
          </p:cNvPr>
          <p:cNvSpPr/>
          <p:nvPr/>
        </p:nvSpPr>
        <p:spPr>
          <a:xfrm>
            <a:off x="5707473" y="2646384"/>
            <a:ext cx="130628" cy="1203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DB918C-94A3-E14B-2A7B-1144CCF277CF}"/>
              </a:ext>
            </a:extLst>
          </p:cNvPr>
          <p:cNvSpPr/>
          <p:nvPr/>
        </p:nvSpPr>
        <p:spPr>
          <a:xfrm>
            <a:off x="5747667" y="2588111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F7FC2-5ADE-F636-DCE0-444166331B4E}"/>
              </a:ext>
            </a:extLst>
          </p:cNvPr>
          <p:cNvSpPr/>
          <p:nvPr/>
        </p:nvSpPr>
        <p:spPr>
          <a:xfrm>
            <a:off x="6452729" y="2638013"/>
            <a:ext cx="130628" cy="120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924766-4864-70C5-0D96-675C261AA484}"/>
              </a:ext>
            </a:extLst>
          </p:cNvPr>
          <p:cNvSpPr/>
          <p:nvPr/>
        </p:nvSpPr>
        <p:spPr>
          <a:xfrm>
            <a:off x="6513016" y="2611271"/>
            <a:ext cx="854109" cy="21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결제미완료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6D3F74-5ED2-7728-AF42-F78780964C3B}"/>
              </a:ext>
            </a:extLst>
          </p:cNvPr>
          <p:cNvSpPr/>
          <p:nvPr/>
        </p:nvSpPr>
        <p:spPr>
          <a:xfrm>
            <a:off x="7326782" y="2657819"/>
            <a:ext cx="130628" cy="1203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11B2E0-EB44-5A80-6BBE-654C8B19D654}"/>
              </a:ext>
            </a:extLst>
          </p:cNvPr>
          <p:cNvSpPr/>
          <p:nvPr/>
        </p:nvSpPr>
        <p:spPr>
          <a:xfrm>
            <a:off x="7316733" y="2609594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AF43EF-B76B-8EFC-89CF-2EEC2F07B0B4}"/>
              </a:ext>
            </a:extLst>
          </p:cNvPr>
          <p:cNvSpPr/>
          <p:nvPr/>
        </p:nvSpPr>
        <p:spPr>
          <a:xfrm>
            <a:off x="7961499" y="2659496"/>
            <a:ext cx="130628" cy="1203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85E63FD-EAA4-7ABD-3861-752EF431E1D1}"/>
              </a:ext>
            </a:extLst>
          </p:cNvPr>
          <p:cNvSpPr/>
          <p:nvPr/>
        </p:nvSpPr>
        <p:spPr>
          <a:xfrm>
            <a:off x="7981597" y="2621319"/>
            <a:ext cx="753626" cy="23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F159D5-6126-E9A9-5D7F-F5C55704CD37}"/>
              </a:ext>
            </a:extLst>
          </p:cNvPr>
          <p:cNvSpPr/>
          <p:nvPr/>
        </p:nvSpPr>
        <p:spPr>
          <a:xfrm>
            <a:off x="1487202" y="20459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94ADDA-3673-172B-43E3-FF6B89885E8C}"/>
              </a:ext>
            </a:extLst>
          </p:cNvPr>
          <p:cNvSpPr txBox="1"/>
          <p:nvPr/>
        </p:nvSpPr>
        <p:spPr>
          <a:xfrm>
            <a:off x="1460409" y="199977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02B95C-BC99-FCDC-EEB0-3CD7E3254CEF}"/>
              </a:ext>
            </a:extLst>
          </p:cNvPr>
          <p:cNvSpPr/>
          <p:nvPr/>
        </p:nvSpPr>
        <p:spPr>
          <a:xfrm>
            <a:off x="1650678" y="2363078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E72B998-6E72-426F-066E-8943F9DDA4A9}"/>
              </a:ext>
            </a:extLst>
          </p:cNvPr>
          <p:cNvSpPr/>
          <p:nvPr/>
        </p:nvSpPr>
        <p:spPr>
          <a:xfrm>
            <a:off x="5767014" y="179174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38616-8EAC-173D-9328-BE46DFC206C8}"/>
              </a:ext>
            </a:extLst>
          </p:cNvPr>
          <p:cNvSpPr txBox="1"/>
          <p:nvPr/>
        </p:nvSpPr>
        <p:spPr>
          <a:xfrm>
            <a:off x="5740221" y="174558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5318E39-CF4B-E5D6-0D3B-F748D0C234D8}"/>
              </a:ext>
            </a:extLst>
          </p:cNvPr>
          <p:cNvSpPr/>
          <p:nvPr/>
        </p:nvSpPr>
        <p:spPr>
          <a:xfrm>
            <a:off x="1986566" y="299836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269253-ACD5-DE21-2D3B-CEB6A5D50754}"/>
              </a:ext>
            </a:extLst>
          </p:cNvPr>
          <p:cNvSpPr txBox="1"/>
          <p:nvPr/>
        </p:nvSpPr>
        <p:spPr>
          <a:xfrm>
            <a:off x="1959773" y="295220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310811-2A3C-BCF2-32E2-37400A43A88C}"/>
              </a:ext>
            </a:extLst>
          </p:cNvPr>
          <p:cNvSpPr/>
          <p:nvPr/>
        </p:nvSpPr>
        <p:spPr>
          <a:xfrm>
            <a:off x="3868658" y="221521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B485D6-7EDC-A0EA-0BF4-37A861846259}"/>
              </a:ext>
            </a:extLst>
          </p:cNvPr>
          <p:cNvSpPr txBox="1"/>
          <p:nvPr/>
        </p:nvSpPr>
        <p:spPr>
          <a:xfrm>
            <a:off x="3841865" y="216905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9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997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admin/stats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:8080/lemo/admin/stats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통계관리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68321"/>
              </p:ext>
            </p:extLst>
          </p:nvPr>
        </p:nvGraphicFramePr>
        <p:xfrm>
          <a:off x="8911372" y="1007910"/>
          <a:ext cx="3221396" cy="57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514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1072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관리자인 경우 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숙소 번호를 입력하여 해당 숙소의 예약내역 검색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아무것도 입력하지 </a:t>
                      </a:r>
                      <a:r>
                        <a:rPr lang="ko-KR" altLang="en-US" sz="1100" dirty="0" err="1"/>
                        <a:t>않을시에는</a:t>
                      </a:r>
                      <a:r>
                        <a:rPr lang="ko-KR" altLang="en-US" sz="1100" dirty="0"/>
                        <a:t> 전체 데이터를 출력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555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판매자인 경우 표시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등록한 숙소 이름으로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조회날짜를 기준으로 일별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주별</a:t>
                      </a:r>
                      <a:r>
                        <a:rPr lang="en-US" altLang="ko-KR" sz="1100" dirty="0"/>
                        <a:t> / </a:t>
                      </a:r>
                      <a:r>
                        <a:rPr lang="ko-KR" altLang="en-US" sz="1100" dirty="0"/>
                        <a:t>월별로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85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날짜를 선택하면 해당 날짜의 데이터를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9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 점유율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조회일의 객실 점유율을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92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거래액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조회일의 예상 거래액 데이터를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관리자이며 숙소번호를 아무것도 입력하지 </a:t>
                      </a:r>
                      <a:r>
                        <a:rPr lang="ko-KR" altLang="en-US" sz="1100" dirty="0" err="1"/>
                        <a:t>않았을시에</a:t>
                      </a:r>
                      <a:r>
                        <a:rPr lang="ko-KR" altLang="en-US" sz="1100" dirty="0"/>
                        <a:t> 해당 데이터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9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14CD11-9741-987D-3DA8-B7C8D670D4A7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통계관리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D10A7F6-B834-F314-A57D-828468CC16DB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83804"/>
              </p:ext>
            </p:extLst>
          </p:nvPr>
        </p:nvGraphicFramePr>
        <p:xfrm>
          <a:off x="89592" y="2280074"/>
          <a:ext cx="1419612" cy="13071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E74E7F1-30FB-F9A1-76F3-DF1701E3380D}"/>
              </a:ext>
            </a:extLst>
          </p:cNvPr>
          <p:cNvSpPr txBox="1"/>
          <p:nvPr/>
        </p:nvSpPr>
        <p:spPr>
          <a:xfrm>
            <a:off x="8511162" y="301066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D505C-94B6-6FCB-8232-7FC29FF447AD}"/>
              </a:ext>
            </a:extLst>
          </p:cNvPr>
          <p:cNvSpPr txBox="1"/>
          <p:nvPr/>
        </p:nvSpPr>
        <p:spPr>
          <a:xfrm>
            <a:off x="2662811" y="2317355"/>
            <a:ext cx="33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DFE58-A0C9-52F3-225D-AAC2C6878432}"/>
              </a:ext>
            </a:extLst>
          </p:cNvPr>
          <p:cNvSpPr txBox="1"/>
          <p:nvPr/>
        </p:nvSpPr>
        <p:spPr>
          <a:xfrm>
            <a:off x="2662811" y="2317355"/>
            <a:ext cx="33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6027F7-EFD0-02DD-2C31-10487F335A0F}"/>
              </a:ext>
            </a:extLst>
          </p:cNvPr>
          <p:cNvSpPr/>
          <p:nvPr/>
        </p:nvSpPr>
        <p:spPr>
          <a:xfrm>
            <a:off x="1888945" y="2973155"/>
            <a:ext cx="6416855" cy="14011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현황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DE5951-A75F-AF37-D073-56FBC90A0A15}"/>
              </a:ext>
            </a:extLst>
          </p:cNvPr>
          <p:cNvCxnSpPr>
            <a:cxnSpLocks/>
          </p:cNvCxnSpPr>
          <p:nvPr/>
        </p:nvCxnSpPr>
        <p:spPr>
          <a:xfrm>
            <a:off x="3197003" y="3803527"/>
            <a:ext cx="478913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3EFB98-4859-EF58-C0F5-A7C1F8B3BD7F}"/>
              </a:ext>
            </a:extLst>
          </p:cNvPr>
          <p:cNvCxnSpPr>
            <a:cxnSpLocks/>
          </p:cNvCxnSpPr>
          <p:nvPr/>
        </p:nvCxnSpPr>
        <p:spPr>
          <a:xfrm>
            <a:off x="3186856" y="3584899"/>
            <a:ext cx="477931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FE77BE-BBCE-4B09-2898-CACAB923F6A9}"/>
              </a:ext>
            </a:extLst>
          </p:cNvPr>
          <p:cNvCxnSpPr>
            <a:cxnSpLocks/>
          </p:cNvCxnSpPr>
          <p:nvPr/>
        </p:nvCxnSpPr>
        <p:spPr>
          <a:xfrm flipH="1">
            <a:off x="3197003" y="3170306"/>
            <a:ext cx="13" cy="90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4457DE-8A5C-C17F-A608-4DB38EA61934}"/>
              </a:ext>
            </a:extLst>
          </p:cNvPr>
          <p:cNvCxnSpPr>
            <a:cxnSpLocks/>
          </p:cNvCxnSpPr>
          <p:nvPr/>
        </p:nvCxnSpPr>
        <p:spPr>
          <a:xfrm>
            <a:off x="3197016" y="4076240"/>
            <a:ext cx="4769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2E6876-131C-F395-57E5-9EFC3E517563}"/>
              </a:ext>
            </a:extLst>
          </p:cNvPr>
          <p:cNvSpPr/>
          <p:nvPr/>
        </p:nvSpPr>
        <p:spPr>
          <a:xfrm>
            <a:off x="3238177" y="4148778"/>
            <a:ext cx="565162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437B6D-A9F3-AFBB-C913-352AAA0BCEAB}"/>
              </a:ext>
            </a:extLst>
          </p:cNvPr>
          <p:cNvSpPr/>
          <p:nvPr/>
        </p:nvSpPr>
        <p:spPr>
          <a:xfrm>
            <a:off x="3964291" y="4145288"/>
            <a:ext cx="550826" cy="214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43B02-D257-C2A9-4A09-D9B80AF442BE}"/>
              </a:ext>
            </a:extLst>
          </p:cNvPr>
          <p:cNvSpPr/>
          <p:nvPr/>
        </p:nvSpPr>
        <p:spPr>
          <a:xfrm>
            <a:off x="4639109" y="4142184"/>
            <a:ext cx="550826" cy="217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1973E9C-1459-38D1-BCED-756B965A057B}"/>
              </a:ext>
            </a:extLst>
          </p:cNvPr>
          <p:cNvCxnSpPr>
            <a:cxnSpLocks/>
          </p:cNvCxnSpPr>
          <p:nvPr/>
        </p:nvCxnSpPr>
        <p:spPr>
          <a:xfrm>
            <a:off x="3197016" y="3281223"/>
            <a:ext cx="476917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C6B3BF-CEB3-F265-7168-8131FF0716F5}"/>
              </a:ext>
            </a:extLst>
          </p:cNvPr>
          <p:cNvSpPr/>
          <p:nvPr/>
        </p:nvSpPr>
        <p:spPr>
          <a:xfrm>
            <a:off x="2725535" y="3834561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C437A-0814-3778-3DF3-50F29576EB5B}"/>
              </a:ext>
            </a:extLst>
          </p:cNvPr>
          <p:cNvSpPr/>
          <p:nvPr/>
        </p:nvSpPr>
        <p:spPr>
          <a:xfrm>
            <a:off x="2724311" y="3465932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EDFE9-E13E-1952-2806-001833D5A623}"/>
              </a:ext>
            </a:extLst>
          </p:cNvPr>
          <p:cNvSpPr/>
          <p:nvPr/>
        </p:nvSpPr>
        <p:spPr>
          <a:xfrm>
            <a:off x="2734471" y="3150972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7CE234-FF94-8FCF-E04D-08EA7CD70185}"/>
              </a:ext>
            </a:extLst>
          </p:cNvPr>
          <p:cNvSpPr/>
          <p:nvPr/>
        </p:nvSpPr>
        <p:spPr>
          <a:xfrm>
            <a:off x="2744631" y="3010669"/>
            <a:ext cx="513866" cy="210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B2EC02-0BBB-9E14-8B3A-46F2145675A4}"/>
              </a:ext>
            </a:extLst>
          </p:cNvPr>
          <p:cNvSpPr/>
          <p:nvPr/>
        </p:nvSpPr>
        <p:spPr>
          <a:xfrm>
            <a:off x="1888945" y="2730891"/>
            <a:ext cx="513867" cy="231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32E962-DAE9-72C2-F865-26A5D17CAD87}"/>
              </a:ext>
            </a:extLst>
          </p:cNvPr>
          <p:cNvSpPr/>
          <p:nvPr/>
        </p:nvSpPr>
        <p:spPr>
          <a:xfrm>
            <a:off x="2399177" y="2729559"/>
            <a:ext cx="513867" cy="230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98ED285-E9F1-178C-DED5-7AA486BF32B9}"/>
              </a:ext>
            </a:extLst>
          </p:cNvPr>
          <p:cNvSpPr/>
          <p:nvPr/>
        </p:nvSpPr>
        <p:spPr>
          <a:xfrm>
            <a:off x="2911717" y="2729632"/>
            <a:ext cx="487480" cy="230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C5CF4D63-33A1-7B72-583E-16D08D0DB97D}"/>
              </a:ext>
            </a:extLst>
          </p:cNvPr>
          <p:cNvSpPr/>
          <p:nvPr/>
        </p:nvSpPr>
        <p:spPr>
          <a:xfrm>
            <a:off x="3486150" y="3918084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0E049E25-4F2F-1B84-4E97-5A614A6A2165}"/>
              </a:ext>
            </a:extLst>
          </p:cNvPr>
          <p:cNvSpPr/>
          <p:nvPr/>
        </p:nvSpPr>
        <p:spPr>
          <a:xfrm>
            <a:off x="4154961" y="3247912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7BB4A09E-E97E-1BCE-A438-FFCCD970A457}"/>
              </a:ext>
            </a:extLst>
          </p:cNvPr>
          <p:cNvSpPr/>
          <p:nvPr/>
        </p:nvSpPr>
        <p:spPr>
          <a:xfrm>
            <a:off x="4896845" y="3531967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E9372A93-7577-4E39-504B-C72ED4EB60F2}"/>
              </a:ext>
            </a:extLst>
          </p:cNvPr>
          <p:cNvSpPr/>
          <p:nvPr/>
        </p:nvSpPr>
        <p:spPr>
          <a:xfrm>
            <a:off x="5589036" y="3497536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11C4D975-E81B-D26A-8996-9CA10AB6B645}"/>
              </a:ext>
            </a:extLst>
          </p:cNvPr>
          <p:cNvSpPr/>
          <p:nvPr/>
        </p:nvSpPr>
        <p:spPr>
          <a:xfrm>
            <a:off x="6123278" y="3471583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16451477-7ADE-8808-2425-13975D05B2E3}"/>
              </a:ext>
            </a:extLst>
          </p:cNvPr>
          <p:cNvSpPr/>
          <p:nvPr/>
        </p:nvSpPr>
        <p:spPr>
          <a:xfrm>
            <a:off x="6835056" y="3879985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5666B8C-D2BB-2A09-0FDD-A09BA0BF2895}"/>
              </a:ext>
            </a:extLst>
          </p:cNvPr>
          <p:cNvSpPr/>
          <p:nvPr/>
        </p:nvSpPr>
        <p:spPr>
          <a:xfrm>
            <a:off x="5285393" y="4167828"/>
            <a:ext cx="550826" cy="206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AB710B-BAC6-0F9C-7540-5AA1FF6F5C63}"/>
              </a:ext>
            </a:extLst>
          </p:cNvPr>
          <p:cNvSpPr/>
          <p:nvPr/>
        </p:nvSpPr>
        <p:spPr>
          <a:xfrm>
            <a:off x="5878685" y="4182318"/>
            <a:ext cx="530709" cy="196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02-19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BFD3D9-EFCA-5262-AF28-F97EC7C2BA9C}"/>
              </a:ext>
            </a:extLst>
          </p:cNvPr>
          <p:cNvSpPr/>
          <p:nvPr/>
        </p:nvSpPr>
        <p:spPr>
          <a:xfrm>
            <a:off x="6607305" y="4153060"/>
            <a:ext cx="538863" cy="225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02-20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5F0444-6CB0-9139-AFD3-268AA79C34F3}"/>
              </a:ext>
            </a:extLst>
          </p:cNvPr>
          <p:cNvSpPr/>
          <p:nvPr/>
        </p:nvSpPr>
        <p:spPr>
          <a:xfrm>
            <a:off x="7282124" y="4177203"/>
            <a:ext cx="550405" cy="201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02-21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연결자 81">
            <a:extLst>
              <a:ext uri="{FF2B5EF4-FFF2-40B4-BE49-F238E27FC236}">
                <a16:creationId xmlns:a16="http://schemas.microsoft.com/office/drawing/2014/main" id="{D43AA148-602C-05A1-FEF4-87BB46804AA7}"/>
              </a:ext>
            </a:extLst>
          </p:cNvPr>
          <p:cNvSpPr/>
          <p:nvPr/>
        </p:nvSpPr>
        <p:spPr>
          <a:xfrm>
            <a:off x="7509874" y="3148138"/>
            <a:ext cx="116035" cy="8791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BDD9554-585A-FC0C-F088-715AA51CCB68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50790" y="3322951"/>
            <a:ext cx="621164" cy="63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8B0BDFB-0957-D65F-CE4B-B29E7A0EF78F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233863" y="3314700"/>
            <a:ext cx="679975" cy="23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EBAFBE3-3A3D-620B-03FA-660C106276BC}"/>
              </a:ext>
            </a:extLst>
          </p:cNvPr>
          <p:cNvCxnSpPr>
            <a:cxnSpLocks/>
            <a:stCxn id="72" idx="6"/>
            <a:endCxn id="73" idx="6"/>
          </p:cNvCxnSpPr>
          <p:nvPr/>
        </p:nvCxnSpPr>
        <p:spPr>
          <a:xfrm flipV="1">
            <a:off x="5012880" y="3541493"/>
            <a:ext cx="692191" cy="3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573EF76-7989-7ABF-9603-FA56E588D620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5651332" y="3515540"/>
            <a:ext cx="471946" cy="2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0604D25-C6E3-DC30-D08E-E2189FA472A6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200775" y="3529013"/>
            <a:ext cx="651274" cy="36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4D7ECC4-52F8-BE4A-5F6A-5B5808323489}"/>
              </a:ext>
            </a:extLst>
          </p:cNvPr>
          <p:cNvCxnSpPr>
            <a:cxnSpLocks/>
            <a:stCxn id="75" idx="7"/>
            <a:endCxn id="82" idx="3"/>
          </p:cNvCxnSpPr>
          <p:nvPr/>
        </p:nvCxnSpPr>
        <p:spPr>
          <a:xfrm flipV="1">
            <a:off x="6934098" y="3223177"/>
            <a:ext cx="592769" cy="669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FC32891-E061-FE35-0E76-A3849ACAB348}"/>
              </a:ext>
            </a:extLst>
          </p:cNvPr>
          <p:cNvSpPr/>
          <p:nvPr/>
        </p:nvSpPr>
        <p:spPr>
          <a:xfrm>
            <a:off x="1732327" y="2219599"/>
            <a:ext cx="2052041" cy="47020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9780156-783B-442A-38EE-1F222EEFD984}"/>
              </a:ext>
            </a:extLst>
          </p:cNvPr>
          <p:cNvSpPr/>
          <p:nvPr/>
        </p:nvSpPr>
        <p:spPr>
          <a:xfrm>
            <a:off x="1882836" y="2331190"/>
            <a:ext cx="1308897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숙소번호 입력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CF0F38-77AD-88C9-90E0-BD8850D40064}"/>
              </a:ext>
            </a:extLst>
          </p:cNvPr>
          <p:cNvSpPr/>
          <p:nvPr/>
        </p:nvSpPr>
        <p:spPr>
          <a:xfrm>
            <a:off x="3261659" y="2341932"/>
            <a:ext cx="472573" cy="2813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B51846D-4C04-9B9E-2BFE-1029E8FB6B83}"/>
              </a:ext>
            </a:extLst>
          </p:cNvPr>
          <p:cNvSpPr/>
          <p:nvPr/>
        </p:nvSpPr>
        <p:spPr>
          <a:xfrm>
            <a:off x="4388685" y="1581274"/>
            <a:ext cx="1362061" cy="3485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조선 호텔 ▼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1061EA3-648B-9FBD-1547-B67551F6E198}"/>
              </a:ext>
            </a:extLst>
          </p:cNvPr>
          <p:cNvSpPr/>
          <p:nvPr/>
        </p:nvSpPr>
        <p:spPr>
          <a:xfrm>
            <a:off x="5156044" y="4455988"/>
            <a:ext cx="3144357" cy="2180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 점유율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7821330-320E-C04C-8D99-19B3C7DE0A85}"/>
              </a:ext>
            </a:extLst>
          </p:cNvPr>
          <p:cNvSpPr/>
          <p:nvPr/>
        </p:nvSpPr>
        <p:spPr>
          <a:xfrm>
            <a:off x="1881131" y="4444540"/>
            <a:ext cx="3144357" cy="2192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거래액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￦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5,000,000</a:t>
            </a:r>
          </a:p>
          <a:p>
            <a:pPr algn="ctr"/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0" name="차트 149">
            <a:extLst>
              <a:ext uri="{FF2B5EF4-FFF2-40B4-BE49-F238E27FC236}">
                <a16:creationId xmlns:a16="http://schemas.microsoft.com/office/drawing/2014/main" id="{B6661BE8-65CF-D9A1-4CA0-DE965FA57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088402"/>
              </p:ext>
            </p:extLst>
          </p:nvPr>
        </p:nvGraphicFramePr>
        <p:xfrm>
          <a:off x="2076348" y="4614249"/>
          <a:ext cx="2655201" cy="195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275AD8A-4F13-351D-6FCF-785BBE0F6505}"/>
              </a:ext>
            </a:extLst>
          </p:cNvPr>
          <p:cNvSpPr/>
          <p:nvPr/>
        </p:nvSpPr>
        <p:spPr>
          <a:xfrm>
            <a:off x="5435208" y="5098447"/>
            <a:ext cx="2550932" cy="1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9C37B5B-0808-E316-8F31-84CB4F6DDE9F}"/>
              </a:ext>
            </a:extLst>
          </p:cNvPr>
          <p:cNvSpPr/>
          <p:nvPr/>
        </p:nvSpPr>
        <p:spPr>
          <a:xfrm>
            <a:off x="5430999" y="5103700"/>
            <a:ext cx="1172098" cy="14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AEFCD0-898D-CDAF-7A82-BE479D78CC4E}"/>
              </a:ext>
            </a:extLst>
          </p:cNvPr>
          <p:cNvSpPr txBox="1"/>
          <p:nvPr/>
        </p:nvSpPr>
        <p:spPr>
          <a:xfrm>
            <a:off x="6397932" y="4748916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35ADCD-B131-A9AA-CD7D-C4D238CA9AF7}"/>
              </a:ext>
            </a:extLst>
          </p:cNvPr>
          <p:cNvSpPr txBox="1"/>
          <p:nvPr/>
        </p:nvSpPr>
        <p:spPr>
          <a:xfrm>
            <a:off x="5358975" y="5411176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싱글룸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BFD4A83-7CCF-1101-5162-46AA573E5C05}"/>
              </a:ext>
            </a:extLst>
          </p:cNvPr>
          <p:cNvSpPr/>
          <p:nvPr/>
        </p:nvSpPr>
        <p:spPr>
          <a:xfrm>
            <a:off x="6951091" y="5477864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3820BD8-536A-BFBB-1BEA-4E76CDF14F5E}"/>
              </a:ext>
            </a:extLst>
          </p:cNvPr>
          <p:cNvSpPr/>
          <p:nvPr/>
        </p:nvSpPr>
        <p:spPr>
          <a:xfrm>
            <a:off x="6946882" y="5483117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3502F3-EDE8-8B63-3950-4C992666D544}"/>
              </a:ext>
            </a:extLst>
          </p:cNvPr>
          <p:cNvSpPr txBox="1"/>
          <p:nvPr/>
        </p:nvSpPr>
        <p:spPr>
          <a:xfrm>
            <a:off x="6558778" y="5400200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BF3F35-065C-64F1-CFBE-24D63213DDAF}"/>
              </a:ext>
            </a:extLst>
          </p:cNvPr>
          <p:cNvSpPr txBox="1"/>
          <p:nvPr/>
        </p:nvSpPr>
        <p:spPr>
          <a:xfrm>
            <a:off x="5358975" y="5706461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더블룸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8DB5B7F-7D41-52BC-FB20-5892CB036CFD}"/>
              </a:ext>
            </a:extLst>
          </p:cNvPr>
          <p:cNvSpPr/>
          <p:nvPr/>
        </p:nvSpPr>
        <p:spPr>
          <a:xfrm>
            <a:off x="6951091" y="5773149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3854CF-3019-3E21-61C1-349B496066EA}"/>
              </a:ext>
            </a:extLst>
          </p:cNvPr>
          <p:cNvSpPr txBox="1"/>
          <p:nvPr/>
        </p:nvSpPr>
        <p:spPr>
          <a:xfrm>
            <a:off x="6558778" y="5695485"/>
            <a:ext cx="47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267502-E91E-3F6C-D92B-2A6FCDB100D5}"/>
              </a:ext>
            </a:extLst>
          </p:cNvPr>
          <p:cNvSpPr txBox="1"/>
          <p:nvPr/>
        </p:nvSpPr>
        <p:spPr>
          <a:xfrm>
            <a:off x="5352493" y="5983675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트리플룸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C5A0046-3658-9DC8-EDF7-6B6A9B11ED2C}"/>
              </a:ext>
            </a:extLst>
          </p:cNvPr>
          <p:cNvSpPr/>
          <p:nvPr/>
        </p:nvSpPr>
        <p:spPr>
          <a:xfrm>
            <a:off x="6944609" y="6050363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2A72AF3-6B18-B613-225E-ED6BA3B0DBA2}"/>
              </a:ext>
            </a:extLst>
          </p:cNvPr>
          <p:cNvSpPr/>
          <p:nvPr/>
        </p:nvSpPr>
        <p:spPr>
          <a:xfrm>
            <a:off x="6940400" y="6055616"/>
            <a:ext cx="1025772" cy="8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9A1A01-741C-128C-9A39-ED87659C36AE}"/>
              </a:ext>
            </a:extLst>
          </p:cNvPr>
          <p:cNvSpPr txBox="1"/>
          <p:nvPr/>
        </p:nvSpPr>
        <p:spPr>
          <a:xfrm>
            <a:off x="6491544" y="5972699"/>
            <a:ext cx="5388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72C4E4-8B2E-7A53-48E6-94DD84F95C60}"/>
              </a:ext>
            </a:extLst>
          </p:cNvPr>
          <p:cNvSpPr txBox="1"/>
          <p:nvPr/>
        </p:nvSpPr>
        <p:spPr>
          <a:xfrm>
            <a:off x="5361364" y="6270204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err="1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패밀리룸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F3AEB6F-6A6F-B88A-0E02-BBB8BAD7BD2D}"/>
              </a:ext>
            </a:extLst>
          </p:cNvPr>
          <p:cNvSpPr/>
          <p:nvPr/>
        </p:nvSpPr>
        <p:spPr>
          <a:xfrm>
            <a:off x="6953480" y="6336892"/>
            <a:ext cx="1026365" cy="10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BB2E6C1-87D3-9572-064F-62CBFD8D782E}"/>
              </a:ext>
            </a:extLst>
          </p:cNvPr>
          <p:cNvSpPr/>
          <p:nvPr/>
        </p:nvSpPr>
        <p:spPr>
          <a:xfrm>
            <a:off x="6949271" y="6342145"/>
            <a:ext cx="471592" cy="100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18F4AED-F577-F0AF-D2AB-13960826FB2D}"/>
              </a:ext>
            </a:extLst>
          </p:cNvPr>
          <p:cNvSpPr txBox="1"/>
          <p:nvPr/>
        </p:nvSpPr>
        <p:spPr>
          <a:xfrm>
            <a:off x="6561167" y="6259228"/>
            <a:ext cx="110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47%</a:t>
            </a:r>
            <a:endParaRPr lang="ko-KR" altLang="en-US" sz="1050" dirty="0">
              <a:solidFill>
                <a:srgbClr val="554F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ECCD692-666D-516F-8F14-1B4549F45705}"/>
              </a:ext>
            </a:extLst>
          </p:cNvPr>
          <p:cNvSpPr/>
          <p:nvPr/>
        </p:nvSpPr>
        <p:spPr>
          <a:xfrm>
            <a:off x="3896980" y="23400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7D804B-C972-E7E2-32FE-E09AA72301B2}"/>
              </a:ext>
            </a:extLst>
          </p:cNvPr>
          <p:cNvSpPr txBox="1"/>
          <p:nvPr/>
        </p:nvSpPr>
        <p:spPr>
          <a:xfrm>
            <a:off x="3870187" y="229389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97D14EB-EC58-0518-CF16-F8DB5921DCAD}"/>
              </a:ext>
            </a:extLst>
          </p:cNvPr>
          <p:cNvSpPr/>
          <p:nvPr/>
        </p:nvSpPr>
        <p:spPr>
          <a:xfrm>
            <a:off x="5927257" y="17706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3FDF738-258D-71E0-FC9A-C67EB1E4DD1F}"/>
              </a:ext>
            </a:extLst>
          </p:cNvPr>
          <p:cNvSpPr txBox="1"/>
          <p:nvPr/>
        </p:nvSpPr>
        <p:spPr>
          <a:xfrm>
            <a:off x="5900464" y="1724494"/>
            <a:ext cx="33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3AC2CF5-8467-E112-D942-6C76B03EB2E8}"/>
              </a:ext>
            </a:extLst>
          </p:cNvPr>
          <p:cNvSpPr/>
          <p:nvPr/>
        </p:nvSpPr>
        <p:spPr>
          <a:xfrm>
            <a:off x="3519524" y="277988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309194B-EF09-7773-8465-BA76CDB338F3}"/>
              </a:ext>
            </a:extLst>
          </p:cNvPr>
          <p:cNvSpPr txBox="1"/>
          <p:nvPr/>
        </p:nvSpPr>
        <p:spPr>
          <a:xfrm>
            <a:off x="3492731" y="273373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C7E9FA7-94D3-C870-0CD1-47A0424EB6BE}"/>
              </a:ext>
            </a:extLst>
          </p:cNvPr>
          <p:cNvSpPr/>
          <p:nvPr/>
        </p:nvSpPr>
        <p:spPr>
          <a:xfrm>
            <a:off x="2004412" y="513985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AA215E7-0E82-285E-E8BE-9F150D76DBAC}"/>
              </a:ext>
            </a:extLst>
          </p:cNvPr>
          <p:cNvSpPr txBox="1"/>
          <p:nvPr/>
        </p:nvSpPr>
        <p:spPr>
          <a:xfrm>
            <a:off x="1977619" y="509369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2935BAC3-D01D-05EE-E0CB-2FB17C1B2A9B}"/>
              </a:ext>
            </a:extLst>
          </p:cNvPr>
          <p:cNvSpPr/>
          <p:nvPr/>
        </p:nvSpPr>
        <p:spPr>
          <a:xfrm>
            <a:off x="5223536" y="473943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1AEDD1C-5503-E9E5-E795-94B294D49AEA}"/>
              </a:ext>
            </a:extLst>
          </p:cNvPr>
          <p:cNvSpPr txBox="1"/>
          <p:nvPr/>
        </p:nvSpPr>
        <p:spPr>
          <a:xfrm>
            <a:off x="5196743" y="469327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9C62026-1063-C1BF-F92F-ADEE8535C402}"/>
              </a:ext>
            </a:extLst>
          </p:cNvPr>
          <p:cNvSpPr/>
          <p:nvPr/>
        </p:nvSpPr>
        <p:spPr>
          <a:xfrm>
            <a:off x="4364350" y="2603259"/>
            <a:ext cx="1308897" cy="281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2020-03-06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EBDE0404-F8FC-F119-6E98-7334D9B53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65" t="22541" r="19659" b="19415"/>
          <a:stretch/>
        </p:blipFill>
        <p:spPr>
          <a:xfrm>
            <a:off x="5645529" y="2642901"/>
            <a:ext cx="249968" cy="206736"/>
          </a:xfrm>
          <a:prstGeom prst="rect">
            <a:avLst/>
          </a:prstGeom>
          <a:ln>
            <a:noFill/>
          </a:ln>
        </p:spPr>
      </p:pic>
      <p:sp>
        <p:nvSpPr>
          <p:cNvPr id="189" name="타원 188">
            <a:extLst>
              <a:ext uri="{FF2B5EF4-FFF2-40B4-BE49-F238E27FC236}">
                <a16:creationId xmlns:a16="http://schemas.microsoft.com/office/drawing/2014/main" id="{CAB2BD45-473D-72F9-5C45-4835044EEBEC}"/>
              </a:ext>
            </a:extLst>
          </p:cNvPr>
          <p:cNvSpPr/>
          <p:nvPr/>
        </p:nvSpPr>
        <p:spPr>
          <a:xfrm>
            <a:off x="5934890" y="262602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84F4450-975C-6A5C-9599-19AEB481E5CF}"/>
              </a:ext>
            </a:extLst>
          </p:cNvPr>
          <p:cNvSpPr txBox="1"/>
          <p:nvPr/>
        </p:nvSpPr>
        <p:spPr>
          <a:xfrm>
            <a:off x="5908097" y="257986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1" name="그림 210">
            <a:extLst>
              <a:ext uri="{FF2B5EF4-FFF2-40B4-BE49-F238E27FC236}">
                <a16:creationId xmlns:a16="http://schemas.microsoft.com/office/drawing/2014/main" id="{7BAD0D0D-5780-AB92-5B24-34CFA43DB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036" y="1742915"/>
            <a:ext cx="2022417" cy="1302014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C0BBF81B-ED30-2CC8-1099-F64D63E6FE44}"/>
              </a:ext>
            </a:extLst>
          </p:cNvPr>
          <p:cNvCxnSpPr>
            <a:cxnSpLocks/>
          </p:cNvCxnSpPr>
          <p:nvPr/>
        </p:nvCxnSpPr>
        <p:spPr>
          <a:xfrm flipV="1">
            <a:off x="3406390" y="1860817"/>
            <a:ext cx="834014" cy="502260"/>
          </a:xfrm>
          <a:prstGeom prst="bentConnector3">
            <a:avLst>
              <a:gd name="adj1" fmla="val 23494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9C75340-3589-B08E-90AF-8B8410739B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0255" y="3632152"/>
            <a:ext cx="1407436" cy="253965"/>
          </a:xfrm>
          <a:prstGeom prst="bent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타원 214">
            <a:extLst>
              <a:ext uri="{FF2B5EF4-FFF2-40B4-BE49-F238E27FC236}">
                <a16:creationId xmlns:a16="http://schemas.microsoft.com/office/drawing/2014/main" id="{D1E4F448-A321-FB02-1111-53B28604FA64}"/>
              </a:ext>
            </a:extLst>
          </p:cNvPr>
          <p:cNvSpPr/>
          <p:nvPr/>
        </p:nvSpPr>
        <p:spPr>
          <a:xfrm>
            <a:off x="8427594" y="15837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90F23F4-1EB0-CF1B-AE6C-7E45576879EB}"/>
              </a:ext>
            </a:extLst>
          </p:cNvPr>
          <p:cNvSpPr txBox="1"/>
          <p:nvPr/>
        </p:nvSpPr>
        <p:spPr>
          <a:xfrm>
            <a:off x="8400801" y="15376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56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966F8-9723-5E73-FDB8-FC30A9625F68}"/>
              </a:ext>
            </a:extLst>
          </p:cNvPr>
          <p:cNvSpPr/>
          <p:nvPr/>
        </p:nvSpPr>
        <p:spPr>
          <a:xfrm>
            <a:off x="-164838" y="1917981"/>
            <a:ext cx="1928472" cy="337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73516" y="6412083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25366"/>
              </p:ext>
            </p:extLst>
          </p:nvPr>
        </p:nvGraphicFramePr>
        <p:xfrm>
          <a:off x="9273" y="0"/>
          <a:ext cx="12191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475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3821315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2712027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655617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admin/user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:8080/lemo/admin/user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6-14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12344" y="1018613"/>
            <a:ext cx="3221396" cy="574220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40327"/>
              </p:ext>
            </p:extLst>
          </p:nvPr>
        </p:nvGraphicFramePr>
        <p:xfrm>
          <a:off x="8911372" y="1007909"/>
          <a:ext cx="3221396" cy="5742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955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69441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12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781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/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/>
                        <a:t>footer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ko-KR" altLang="en-US" sz="1100" dirty="0" err="1"/>
                        <a:t>메인페이지와</a:t>
                      </a:r>
                      <a:r>
                        <a:rPr lang="ko-KR" altLang="en-US" sz="1100" dirty="0"/>
                        <a:t> 동일</a:t>
                      </a:r>
                      <a:endParaRPr lang="en-US" altLang="ko-KR" sz="11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/>
                        <a:t>관리자만 해당 메뉴 출력 및 접근가능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94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회원 이메일 아이디나 닉네임을 조회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95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개씩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날짜를 기준으로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메모를 클릭하면 팝업창이 뜨며 회원의 </a:t>
                      </a:r>
                      <a:r>
                        <a:rPr lang="ko-KR" altLang="en-US" sz="1100" dirty="0" err="1"/>
                        <a:t>특이사항등을</a:t>
                      </a:r>
                      <a:r>
                        <a:rPr lang="ko-KR" altLang="en-US" sz="1100" dirty="0"/>
                        <a:t> 입력할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609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엑셀다운로드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검색된 회원 정보의 리스트를 엑셀로 다운받을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606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ko-KR" altLang="en-US" sz="1100" dirty="0"/>
                        <a:t> 처리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435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435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48273"/>
                  </a:ext>
                </a:extLst>
              </a:tr>
              <a:tr h="393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671316"/>
                  </a:ext>
                </a:extLst>
              </a:tr>
              <a:tr h="2656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72432"/>
                  </a:ext>
                </a:extLst>
              </a:tr>
            </a:tbl>
          </a:graphicData>
        </a:graphic>
      </p:graphicFrame>
      <p:sp>
        <p:nvSpPr>
          <p:cNvPr id="62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DAAF3FC9-651E-4DB8-6793-1EF7513D0AA8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5890689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7636A989-9A30-1277-86D5-AA2B8E924D5E}"/>
              </a:ext>
            </a:extLst>
          </p:cNvPr>
          <p:cNvSpPr>
            <a:spLocks noEditPoints="1"/>
          </p:cNvSpPr>
          <p:nvPr/>
        </p:nvSpPr>
        <p:spPr bwMode="auto">
          <a:xfrm>
            <a:off x="3663927" y="631088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1499" y="1007918"/>
            <a:ext cx="8713918" cy="5763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7EFED0-C58F-EA92-2C7C-F4CF5B39DDB4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7440B-CD69-A1B0-7E60-F00A19475030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AB1A05-6CBC-F119-D0F9-B22388AA8FC6}"/>
              </a:ext>
            </a:extLst>
          </p:cNvPr>
          <p:cNvSpPr/>
          <p:nvPr/>
        </p:nvSpPr>
        <p:spPr>
          <a:xfrm>
            <a:off x="7458732" y="1337846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0099-5B7A-9944-43A0-5FFBC3E8C4CA}"/>
              </a:ext>
            </a:extLst>
          </p:cNvPr>
          <p:cNvSpPr/>
          <p:nvPr/>
        </p:nvSpPr>
        <p:spPr>
          <a:xfrm>
            <a:off x="2076348" y="1298910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CB6C68FB-70DC-4126-8BF1-E80194C1E981}"/>
              </a:ext>
            </a:extLst>
          </p:cNvPr>
          <p:cNvSpPr/>
          <p:nvPr/>
        </p:nvSpPr>
        <p:spPr>
          <a:xfrm>
            <a:off x="2158159" y="628111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E7F8B7CD-36A9-759B-331E-C1E5CFA38476}"/>
              </a:ext>
            </a:extLst>
          </p:cNvPr>
          <p:cNvSpPr/>
          <p:nvPr/>
        </p:nvSpPr>
        <p:spPr>
          <a:xfrm>
            <a:off x="2158159" y="648894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Check" descr="&lt;Tags&gt;&lt;SMARTRESIZEANCHORS&gt;None,None,Absolute,None&lt;/SMARTRESIZEANCHORS&gt;&lt;/Tags&gt;" hidden="1">
            <a:extLst>
              <a:ext uri="{FF2B5EF4-FFF2-40B4-BE49-F238E27FC236}">
                <a16:creationId xmlns:a16="http://schemas.microsoft.com/office/drawing/2014/main" id="{1DBE3CA0-7C1D-80C4-20A4-14D3535383D2}"/>
              </a:ext>
            </a:extLst>
          </p:cNvPr>
          <p:cNvSpPr/>
          <p:nvPr/>
        </p:nvSpPr>
        <p:spPr>
          <a:xfrm>
            <a:off x="2158159" y="6696771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55" name="표 53">
            <a:extLst>
              <a:ext uri="{FF2B5EF4-FFF2-40B4-BE49-F238E27FC236}">
                <a16:creationId xmlns:a16="http://schemas.microsoft.com/office/drawing/2014/main" id="{0757B9C8-8CFC-DAF5-752F-A4A622EC1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86923"/>
              </p:ext>
            </p:extLst>
          </p:nvPr>
        </p:nvGraphicFramePr>
        <p:xfrm>
          <a:off x="89592" y="2280074"/>
          <a:ext cx="1419612" cy="13071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19612">
                  <a:extLst>
                    <a:ext uri="{9D8B030D-6E8A-4147-A177-3AD203B41FA5}">
                      <a16:colId xmlns:a16="http://schemas.microsoft.com/office/drawing/2014/main" val="1286461107"/>
                    </a:ext>
                  </a:extLst>
                </a:gridCol>
              </a:tblGrid>
              <a:tr h="3267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28669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82321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55654"/>
                  </a:ext>
                </a:extLst>
              </a:tr>
              <a:tr h="326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7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B84351-D309-F572-25F4-54BF5FCA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86143"/>
              </p:ext>
            </p:extLst>
          </p:nvPr>
        </p:nvGraphicFramePr>
        <p:xfrm>
          <a:off x="1801186" y="2761800"/>
          <a:ext cx="6566635" cy="279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790">
                  <a:extLst>
                    <a:ext uri="{9D8B030D-6E8A-4147-A177-3AD203B41FA5}">
                      <a16:colId xmlns:a16="http://schemas.microsoft.com/office/drawing/2014/main" val="2989548632"/>
                    </a:ext>
                  </a:extLst>
                </a:gridCol>
                <a:gridCol w="1559504">
                  <a:extLst>
                    <a:ext uri="{9D8B030D-6E8A-4147-A177-3AD203B41FA5}">
                      <a16:colId xmlns:a16="http://schemas.microsoft.com/office/drawing/2014/main" val="3553631821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51852878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31088651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3456325058"/>
                    </a:ext>
                  </a:extLst>
                </a:gridCol>
                <a:gridCol w="1476996">
                  <a:extLst>
                    <a:ext uri="{9D8B030D-6E8A-4147-A177-3AD203B41FA5}">
                      <a16:colId xmlns:a16="http://schemas.microsoft.com/office/drawing/2014/main" val="77521733"/>
                    </a:ext>
                  </a:extLst>
                </a:gridCol>
                <a:gridCol w="479865">
                  <a:extLst>
                    <a:ext uri="{9D8B030D-6E8A-4147-A177-3AD203B41FA5}">
                      <a16:colId xmlns:a16="http://schemas.microsoft.com/office/drawing/2014/main" val="485229430"/>
                    </a:ext>
                  </a:extLst>
                </a:gridCol>
              </a:tblGrid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347087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20621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563560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82722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41893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402199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25222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다이아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100264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98757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10210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1234@naver.com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퉁퉁이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2023-01-11 12:11:10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5391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87C590-B4AC-4D5B-8D80-8F79FE5AD19A}"/>
              </a:ext>
            </a:extLst>
          </p:cNvPr>
          <p:cNvSpPr/>
          <p:nvPr/>
        </p:nvSpPr>
        <p:spPr>
          <a:xfrm>
            <a:off x="1801186" y="1860817"/>
            <a:ext cx="2439218" cy="452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015848-09F0-5793-69E9-567DA8438644}"/>
              </a:ext>
            </a:extLst>
          </p:cNvPr>
          <p:cNvCxnSpPr>
            <a:cxnSpLocks/>
          </p:cNvCxnSpPr>
          <p:nvPr/>
        </p:nvCxnSpPr>
        <p:spPr>
          <a:xfrm>
            <a:off x="1807383" y="2255305"/>
            <a:ext cx="656663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6C4FEE-45AE-52B1-D8FC-326CA94E90DA}"/>
              </a:ext>
            </a:extLst>
          </p:cNvPr>
          <p:cNvSpPr/>
          <p:nvPr/>
        </p:nvSpPr>
        <p:spPr>
          <a:xfrm>
            <a:off x="1801186" y="2341968"/>
            <a:ext cx="5398155" cy="2813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사용자 검색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AFB0CCB-D5B2-7CF9-D38B-0392755D0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78" y="2348156"/>
            <a:ext cx="268965" cy="26896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41BE7D-A6D3-E302-3AD3-5737BC24FDEE}"/>
              </a:ext>
            </a:extLst>
          </p:cNvPr>
          <p:cNvSpPr/>
          <p:nvPr/>
        </p:nvSpPr>
        <p:spPr>
          <a:xfrm>
            <a:off x="7335297" y="2341969"/>
            <a:ext cx="1032523" cy="326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245326-B837-F54E-03E5-22562F9DCA6C}"/>
              </a:ext>
            </a:extLst>
          </p:cNvPr>
          <p:cNvSpPr/>
          <p:nvPr/>
        </p:nvSpPr>
        <p:spPr>
          <a:xfrm>
            <a:off x="3572090" y="5913790"/>
            <a:ext cx="3119716" cy="34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2 3 4 5 6 7 8 9 10 &gt; &gt;&gt;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38C5E0-D07B-BA9C-B4F2-5338A5C85059}"/>
              </a:ext>
            </a:extLst>
          </p:cNvPr>
          <p:cNvSpPr/>
          <p:nvPr/>
        </p:nvSpPr>
        <p:spPr>
          <a:xfrm>
            <a:off x="3489228" y="58856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299A5-AD9B-4C00-7298-A6DEF6B389D4}"/>
              </a:ext>
            </a:extLst>
          </p:cNvPr>
          <p:cNvSpPr txBox="1"/>
          <p:nvPr/>
        </p:nvSpPr>
        <p:spPr>
          <a:xfrm>
            <a:off x="3462435" y="58395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13EF70C-C6C8-DC06-E824-B4D372DC07F9}"/>
              </a:ext>
            </a:extLst>
          </p:cNvPr>
          <p:cNvSpPr/>
          <p:nvPr/>
        </p:nvSpPr>
        <p:spPr>
          <a:xfrm>
            <a:off x="2685815" y="205023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BB2577-1E1A-F361-D10B-574E908116BC}"/>
              </a:ext>
            </a:extLst>
          </p:cNvPr>
          <p:cNvSpPr txBox="1"/>
          <p:nvPr/>
        </p:nvSpPr>
        <p:spPr>
          <a:xfrm>
            <a:off x="2659022" y="200407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65B474-CA7C-6DD6-F5ED-3C709FB95A25}"/>
              </a:ext>
            </a:extLst>
          </p:cNvPr>
          <p:cNvSpPr/>
          <p:nvPr/>
        </p:nvSpPr>
        <p:spPr>
          <a:xfrm>
            <a:off x="7228090" y="204116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62BAA8-14B1-45E0-13E3-E479348D65C4}"/>
              </a:ext>
            </a:extLst>
          </p:cNvPr>
          <p:cNvSpPr txBox="1"/>
          <p:nvPr/>
        </p:nvSpPr>
        <p:spPr>
          <a:xfrm>
            <a:off x="7201297" y="199500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697CE40-F49F-46D5-52C1-94A0AE2D8348}"/>
              </a:ext>
            </a:extLst>
          </p:cNvPr>
          <p:cNvSpPr/>
          <p:nvPr/>
        </p:nvSpPr>
        <p:spPr>
          <a:xfrm>
            <a:off x="1521026" y="2584948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FABEF9-50BF-5778-A44C-E047F0F5B222}"/>
              </a:ext>
            </a:extLst>
          </p:cNvPr>
          <p:cNvSpPr txBox="1"/>
          <p:nvPr/>
        </p:nvSpPr>
        <p:spPr>
          <a:xfrm>
            <a:off x="1494233" y="2538789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4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51ECC1-72D9-86C6-593B-D215A217CDD7}"/>
              </a:ext>
            </a:extLst>
          </p:cNvPr>
          <p:cNvCxnSpPr>
            <a:cxnSpLocks/>
          </p:cNvCxnSpPr>
          <p:nvPr/>
        </p:nvCxnSpPr>
        <p:spPr>
          <a:xfrm>
            <a:off x="2199538" y="-32657"/>
            <a:ext cx="0" cy="577606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0B5CA-D19E-7483-7D47-66F4A44014B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99538" y="355883"/>
            <a:ext cx="17918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064393-2CBF-1B1D-4E16-767F746E34C1}"/>
              </a:ext>
            </a:extLst>
          </p:cNvPr>
          <p:cNvSpPr/>
          <p:nvPr/>
        </p:nvSpPr>
        <p:spPr>
          <a:xfrm>
            <a:off x="2378726" y="214451"/>
            <a:ext cx="1391981" cy="282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admin(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EAEF2F6-5996-AE4A-B0EF-81E61B351FBF}"/>
              </a:ext>
            </a:extLst>
          </p:cNvPr>
          <p:cNvSpPr/>
          <p:nvPr/>
        </p:nvSpPr>
        <p:spPr>
          <a:xfrm>
            <a:off x="4186098" y="217808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C36C6-E84A-AF63-C704-02B6CC007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3770707" y="355883"/>
            <a:ext cx="415391" cy="33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AEE52D-8F84-93B4-FC53-134D78D89C9B}"/>
              </a:ext>
            </a:extLst>
          </p:cNvPr>
          <p:cNvCxnSpPr>
            <a:cxnSpLocks/>
          </p:cNvCxnSpPr>
          <p:nvPr/>
        </p:nvCxnSpPr>
        <p:spPr>
          <a:xfrm>
            <a:off x="3955157" y="365930"/>
            <a:ext cx="13084" cy="460682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5323D3-3DB1-2DFB-7450-E276224A7E6B}"/>
              </a:ext>
            </a:extLst>
          </p:cNvPr>
          <p:cNvSpPr/>
          <p:nvPr/>
        </p:nvSpPr>
        <p:spPr>
          <a:xfrm>
            <a:off x="4186312" y="551062"/>
            <a:ext cx="1832433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3BE8294-7103-E2CF-7406-EE1EC474F761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968455" y="69249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DE96948-D6AF-607D-5F7F-0716A6B25831}"/>
              </a:ext>
            </a:extLst>
          </p:cNvPr>
          <p:cNvCxnSpPr>
            <a:cxnSpLocks/>
            <a:stCxn id="68" idx="3"/>
            <a:endCxn id="85" idx="1"/>
          </p:cNvCxnSpPr>
          <p:nvPr/>
        </p:nvCxnSpPr>
        <p:spPr>
          <a:xfrm>
            <a:off x="6018745" y="692494"/>
            <a:ext cx="273861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E91864-0B03-48FF-7C00-D009684B87E2}"/>
              </a:ext>
            </a:extLst>
          </p:cNvPr>
          <p:cNvSpPr/>
          <p:nvPr/>
        </p:nvSpPr>
        <p:spPr>
          <a:xfrm>
            <a:off x="8757356" y="55106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608184-D969-283A-B4CE-AE9A1BEE7368}"/>
              </a:ext>
            </a:extLst>
          </p:cNvPr>
          <p:cNvSpPr/>
          <p:nvPr/>
        </p:nvSpPr>
        <p:spPr>
          <a:xfrm>
            <a:off x="8757356" y="904514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AAFD140-7EC3-B3D9-A3BE-E5899B0409F5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507966" y="1045946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F202591-E82C-3D74-700B-45E3A20893AC}"/>
              </a:ext>
            </a:extLst>
          </p:cNvPr>
          <p:cNvCxnSpPr>
            <a:cxnSpLocks/>
          </p:cNvCxnSpPr>
          <p:nvPr/>
        </p:nvCxnSpPr>
        <p:spPr>
          <a:xfrm>
            <a:off x="8507966" y="686852"/>
            <a:ext cx="0" cy="103014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A75BD4-61A3-59FB-CA3D-ECB1A7118874}"/>
              </a:ext>
            </a:extLst>
          </p:cNvPr>
          <p:cNvSpPr/>
          <p:nvPr/>
        </p:nvSpPr>
        <p:spPr>
          <a:xfrm>
            <a:off x="8757356" y="1257966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6709B-5C71-55B8-2E11-D71906E00AAD}"/>
              </a:ext>
            </a:extLst>
          </p:cNvPr>
          <p:cNvSpPr/>
          <p:nvPr/>
        </p:nvSpPr>
        <p:spPr>
          <a:xfrm>
            <a:off x="8757356" y="1599692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3C789E0-28A7-3D59-2CB2-80F13BBEA19A}"/>
              </a:ext>
            </a:extLst>
          </p:cNvPr>
          <p:cNvCxnSpPr>
            <a:cxnSpLocks/>
          </p:cNvCxnSpPr>
          <p:nvPr/>
        </p:nvCxnSpPr>
        <p:spPr>
          <a:xfrm flipH="1">
            <a:off x="8507966" y="1399398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73B95C-E730-DD02-2EB6-06D5E3A9B0A0}"/>
              </a:ext>
            </a:extLst>
          </p:cNvPr>
          <p:cNvCxnSpPr>
            <a:cxnSpLocks/>
          </p:cNvCxnSpPr>
          <p:nvPr/>
        </p:nvCxnSpPr>
        <p:spPr>
          <a:xfrm flipH="1">
            <a:off x="8507966" y="1716999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0F592-AC2F-D85D-2DEB-663C724A3B77}"/>
              </a:ext>
            </a:extLst>
          </p:cNvPr>
          <p:cNvSpPr/>
          <p:nvPr/>
        </p:nvSpPr>
        <p:spPr>
          <a:xfrm>
            <a:off x="6388714" y="551062"/>
            <a:ext cx="199950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AEF0B1B-EC45-B5D5-D7C2-7B600A38DCA4}"/>
              </a:ext>
            </a:extLst>
          </p:cNvPr>
          <p:cNvCxnSpPr>
            <a:cxnSpLocks/>
          </p:cNvCxnSpPr>
          <p:nvPr/>
        </p:nvCxnSpPr>
        <p:spPr>
          <a:xfrm>
            <a:off x="6218616" y="686852"/>
            <a:ext cx="0" cy="168740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3B600B-9F00-B10C-0755-B1944AD5455D}"/>
              </a:ext>
            </a:extLst>
          </p:cNvPr>
          <p:cNvSpPr/>
          <p:nvPr/>
        </p:nvSpPr>
        <p:spPr>
          <a:xfrm>
            <a:off x="6388714" y="2232828"/>
            <a:ext cx="199950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리뷰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96390F-21C2-48E9-5833-20C67F43A47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218616" y="2374260"/>
            <a:ext cx="17009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4ACCB7E-34EE-C581-787A-0AD7EB32580A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>
            <a:off x="8388220" y="2374260"/>
            <a:ext cx="39090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DCE0-2902-9249-9FF1-FB2D5F3C04F0}"/>
              </a:ext>
            </a:extLst>
          </p:cNvPr>
          <p:cNvSpPr/>
          <p:nvPr/>
        </p:nvSpPr>
        <p:spPr>
          <a:xfrm>
            <a:off x="8779128" y="2232828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15E841-4304-3565-7B2D-56AD1FC5D60F}"/>
              </a:ext>
            </a:extLst>
          </p:cNvPr>
          <p:cNvSpPr/>
          <p:nvPr/>
        </p:nvSpPr>
        <p:spPr>
          <a:xfrm>
            <a:off x="8779128" y="2586280"/>
            <a:ext cx="1832436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2CDD00-63C9-269A-026B-6F013931A37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529738" y="2727712"/>
            <a:ext cx="24939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6C804BA-ED87-DB6F-6C8D-E51F5B241A20}"/>
              </a:ext>
            </a:extLst>
          </p:cNvPr>
          <p:cNvCxnSpPr>
            <a:cxnSpLocks/>
          </p:cNvCxnSpPr>
          <p:nvPr/>
        </p:nvCxnSpPr>
        <p:spPr>
          <a:xfrm>
            <a:off x="8529738" y="2368618"/>
            <a:ext cx="0" cy="3590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EC76EC-C3AC-C21A-314A-D9E866496B11}"/>
              </a:ext>
            </a:extLst>
          </p:cNvPr>
          <p:cNvSpPr/>
          <p:nvPr/>
        </p:nvSpPr>
        <p:spPr>
          <a:xfrm>
            <a:off x="4186098" y="3287568"/>
            <a:ext cx="19739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E500EA6-EB4E-4F7E-3511-AACA078B3EE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968241" y="3429000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B3BF11-0F96-46C7-1EA3-D104932716F5}"/>
              </a:ext>
            </a:extLst>
          </p:cNvPr>
          <p:cNvSpPr/>
          <p:nvPr/>
        </p:nvSpPr>
        <p:spPr>
          <a:xfrm>
            <a:off x="6384484" y="3287568"/>
            <a:ext cx="19011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예약정보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279ACB-3701-0DF8-773C-F7006D729D8E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flipH="1">
            <a:off x="6160072" y="3429000"/>
            <a:ext cx="22441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077F450-1620-700B-7C0E-80BA984F8BF1}"/>
              </a:ext>
            </a:extLst>
          </p:cNvPr>
          <p:cNvCxnSpPr>
            <a:cxnSpLocks/>
          </p:cNvCxnSpPr>
          <p:nvPr/>
        </p:nvCxnSpPr>
        <p:spPr>
          <a:xfrm>
            <a:off x="6218616" y="3429000"/>
            <a:ext cx="0" cy="48559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46364DD-F9B5-5089-F5D6-A0901B686DDB}"/>
              </a:ext>
            </a:extLst>
          </p:cNvPr>
          <p:cNvCxnSpPr>
            <a:cxnSpLocks/>
          </p:cNvCxnSpPr>
          <p:nvPr/>
        </p:nvCxnSpPr>
        <p:spPr>
          <a:xfrm flipH="1">
            <a:off x="6218616" y="3914594"/>
            <a:ext cx="170098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3FA44B-DEA9-C1D9-0ABB-011FF82C131A}"/>
              </a:ext>
            </a:extLst>
          </p:cNvPr>
          <p:cNvSpPr/>
          <p:nvPr/>
        </p:nvSpPr>
        <p:spPr>
          <a:xfrm>
            <a:off x="6384484" y="3773162"/>
            <a:ext cx="19011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timeline(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타임라인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5D4FBA-C23B-B757-EFF4-50E3D51CC0D7}"/>
              </a:ext>
            </a:extLst>
          </p:cNvPr>
          <p:cNvSpPr/>
          <p:nvPr/>
        </p:nvSpPr>
        <p:spPr>
          <a:xfrm>
            <a:off x="4186098" y="4200877"/>
            <a:ext cx="1973974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stats(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D5442D8-9531-D932-7D17-579F7F0E58A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3968241" y="4342309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79E585-2589-BD0F-6082-DCA4028BE4B8}"/>
              </a:ext>
            </a:extLst>
          </p:cNvPr>
          <p:cNvSpPr/>
          <p:nvPr/>
        </p:nvSpPr>
        <p:spPr>
          <a:xfrm>
            <a:off x="4189980" y="4831322"/>
            <a:ext cx="1970091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784739D-7D22-E9FB-8753-972E4157BF4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972123" y="4972754"/>
            <a:ext cx="217857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93C2D37-4EC8-A92F-4A42-9669C962F7D9}"/>
              </a:ext>
            </a:extLst>
          </p:cNvPr>
          <p:cNvSpPr/>
          <p:nvPr/>
        </p:nvSpPr>
        <p:spPr>
          <a:xfrm>
            <a:off x="2378727" y="5601979"/>
            <a:ext cx="1391980" cy="282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index(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0F529EF-EE2D-4EC6-A5B5-10C78D0EAF4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199538" y="5743410"/>
            <a:ext cx="179189" cy="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2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5541882-D751-4CCB-9348-135C193BA93B}"/>
              </a:ext>
            </a:extLst>
          </p:cNvPr>
          <p:cNvSpPr txBox="1"/>
          <p:nvPr/>
        </p:nvSpPr>
        <p:spPr>
          <a:xfrm>
            <a:off x="4383158" y="2967335"/>
            <a:ext cx="417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023950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2A67DA-6C32-CEB9-7C5F-8D67942D8677}"/>
              </a:ext>
            </a:extLst>
          </p:cNvPr>
          <p:cNvCxnSpPr>
            <a:cxnSpLocks/>
          </p:cNvCxnSpPr>
          <p:nvPr/>
        </p:nvCxnSpPr>
        <p:spPr>
          <a:xfrm>
            <a:off x="65708" y="1688983"/>
            <a:ext cx="8713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74820A6-28D8-0DAD-2679-339F30C44AE4}"/>
              </a:ext>
            </a:extLst>
          </p:cNvPr>
          <p:cNvSpPr/>
          <p:nvPr/>
        </p:nvSpPr>
        <p:spPr>
          <a:xfrm>
            <a:off x="9763125" y="6401692"/>
            <a:ext cx="2428875" cy="431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3E3520-C4E5-44B2-5160-1A326A5388D4}"/>
              </a:ext>
            </a:extLst>
          </p:cNvPr>
          <p:cNvSpPr/>
          <p:nvPr/>
        </p:nvSpPr>
        <p:spPr>
          <a:xfrm>
            <a:off x="68651" y="824752"/>
            <a:ext cx="8713918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26E767B-2697-2A12-7C76-692EDBAD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61719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24816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6335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23324586"/>
                    </a:ext>
                  </a:extLst>
                </a:gridCol>
                <a:gridCol w="3522518">
                  <a:extLst>
                    <a:ext uri="{9D8B030D-6E8A-4147-A177-3AD203B41FA5}">
                      <a16:colId xmlns:a16="http://schemas.microsoft.com/office/drawing/2014/main" val="1569585182"/>
                    </a:ext>
                  </a:extLst>
                </a:gridCol>
                <a:gridCol w="1354282">
                  <a:extLst>
                    <a:ext uri="{9D8B030D-6E8A-4147-A177-3AD203B41FA5}">
                      <a16:colId xmlns:a16="http://schemas.microsoft.com/office/drawing/2014/main" val="12185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9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/index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http://localhost:8080/</a:t>
                      </a:r>
                      <a:r>
                        <a:rPr lang="en-US" altLang="ko-KR" sz="1400" b="0" dirty="0"/>
                        <a:t>lemo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  <a:r>
                        <a:rPr lang="en-US" altLang="ko-KR" sz="1400" b="0" dirty="0"/>
                        <a:t>(1)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7954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B641979-7727-168E-56DC-A0A799C8232B}"/>
              </a:ext>
            </a:extLst>
          </p:cNvPr>
          <p:cNvSpPr/>
          <p:nvPr/>
        </p:nvSpPr>
        <p:spPr>
          <a:xfrm>
            <a:off x="504974" y="1132749"/>
            <a:ext cx="1730187" cy="484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DF405-B955-34C0-76D8-D6C27702F19E}"/>
              </a:ext>
            </a:extLst>
          </p:cNvPr>
          <p:cNvSpPr/>
          <p:nvPr/>
        </p:nvSpPr>
        <p:spPr>
          <a:xfrm>
            <a:off x="2671484" y="1298389"/>
            <a:ext cx="2411505" cy="339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5C7F82-AA0E-81C0-8445-BB946567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80" y="1332533"/>
            <a:ext cx="265613" cy="2656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F4130-255B-7FF6-0D62-3C2B171F839D}"/>
              </a:ext>
            </a:extLst>
          </p:cNvPr>
          <p:cNvSpPr/>
          <p:nvPr/>
        </p:nvSpPr>
        <p:spPr>
          <a:xfrm>
            <a:off x="5979427" y="1351893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A37908-FFD1-8705-82B8-BC2D6F4E6536}"/>
              </a:ext>
            </a:extLst>
          </p:cNvPr>
          <p:cNvSpPr/>
          <p:nvPr/>
        </p:nvSpPr>
        <p:spPr>
          <a:xfrm>
            <a:off x="7746170" y="1383927"/>
            <a:ext cx="1033736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10A221-8AB0-59AA-8B8D-CE01A69612F0}"/>
              </a:ext>
            </a:extLst>
          </p:cNvPr>
          <p:cNvSpPr/>
          <p:nvPr/>
        </p:nvSpPr>
        <p:spPr>
          <a:xfrm>
            <a:off x="6764001" y="1372598"/>
            <a:ext cx="1073139" cy="339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72D-17EB-9453-8DAF-D6F6D5822611}"/>
              </a:ext>
            </a:extLst>
          </p:cNvPr>
          <p:cNvSpPr/>
          <p:nvPr/>
        </p:nvSpPr>
        <p:spPr>
          <a:xfrm>
            <a:off x="8901953" y="824752"/>
            <a:ext cx="3221396" cy="59256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1E9184-FD8F-BAF5-E9DD-4D4C8539E0F5}"/>
              </a:ext>
            </a:extLst>
          </p:cNvPr>
          <p:cNvSpPr/>
          <p:nvPr/>
        </p:nvSpPr>
        <p:spPr>
          <a:xfrm>
            <a:off x="788894" y="1924749"/>
            <a:ext cx="7557247" cy="1957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462C0F-B4F0-407C-CCFC-6A8C11BF890D}"/>
              </a:ext>
            </a:extLst>
          </p:cNvPr>
          <p:cNvSpPr/>
          <p:nvPr/>
        </p:nvSpPr>
        <p:spPr>
          <a:xfrm>
            <a:off x="788895" y="4374125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A02465-8A60-A5A4-9CE4-18A7EDECA1BD}"/>
              </a:ext>
            </a:extLst>
          </p:cNvPr>
          <p:cNvSpPr/>
          <p:nvPr/>
        </p:nvSpPr>
        <p:spPr>
          <a:xfrm>
            <a:off x="788895" y="4001004"/>
            <a:ext cx="1033736" cy="339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인기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ECB03-AA54-4A63-2B04-1156F761FACA}"/>
              </a:ext>
            </a:extLst>
          </p:cNvPr>
          <p:cNvSpPr/>
          <p:nvPr/>
        </p:nvSpPr>
        <p:spPr>
          <a:xfrm>
            <a:off x="788895" y="4374125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5F0CC9C-E3C7-4560-AA2E-55458EB31CE5}"/>
              </a:ext>
            </a:extLst>
          </p:cNvPr>
          <p:cNvCxnSpPr/>
          <p:nvPr/>
        </p:nvCxnSpPr>
        <p:spPr>
          <a:xfrm flipV="1">
            <a:off x="788895" y="1925738"/>
            <a:ext cx="7557247" cy="195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1712309-F90C-5662-CCB3-AA62E3D1C302}"/>
              </a:ext>
            </a:extLst>
          </p:cNvPr>
          <p:cNvCxnSpPr/>
          <p:nvPr/>
        </p:nvCxnSpPr>
        <p:spPr>
          <a:xfrm>
            <a:off x="788895" y="1925738"/>
            <a:ext cx="7557247" cy="195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1BBE9A0-F3B8-7173-AB63-10F16A6B92FE}"/>
              </a:ext>
            </a:extLst>
          </p:cNvPr>
          <p:cNvCxnSpPr/>
          <p:nvPr/>
        </p:nvCxnSpPr>
        <p:spPr>
          <a:xfrm flipV="1">
            <a:off x="788895" y="4374125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7B5D383-3BC1-70B7-E793-85E2A676A6A7}"/>
              </a:ext>
            </a:extLst>
          </p:cNvPr>
          <p:cNvCxnSpPr/>
          <p:nvPr/>
        </p:nvCxnSpPr>
        <p:spPr>
          <a:xfrm flipH="1" flipV="1">
            <a:off x="1111624" y="4713886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F3D2A0-A9EB-C67D-38E7-AE36BF188419}"/>
              </a:ext>
            </a:extLst>
          </p:cNvPr>
          <p:cNvSpPr/>
          <p:nvPr/>
        </p:nvSpPr>
        <p:spPr>
          <a:xfrm>
            <a:off x="2079812" y="4374125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3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EA02DD81-46EB-8558-F7A0-E30D912AEC3C}"/>
              </a:ext>
            </a:extLst>
          </p:cNvPr>
          <p:cNvGrpSpPr>
            <a:grpSpLocks/>
          </p:cNvGrpSpPr>
          <p:nvPr/>
        </p:nvGrpSpPr>
        <p:grpSpPr bwMode="auto">
          <a:xfrm>
            <a:off x="2142207" y="4641878"/>
            <a:ext cx="869432" cy="144016"/>
            <a:chOff x="508000" y="1397000"/>
            <a:chExt cx="869432" cy="144016"/>
          </a:xfrm>
        </p:grpSpPr>
        <p:sp>
          <p:nvSpPr>
            <p:cNvPr id="64" name="Star 5">
              <a:extLst>
                <a:ext uri="{FF2B5EF4-FFF2-40B4-BE49-F238E27FC236}">
                  <a16:creationId xmlns:a16="http://schemas.microsoft.com/office/drawing/2014/main" id="{4502C9D3-6B27-ECB6-8E13-11855422F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Star 4">
              <a:extLst>
                <a:ext uri="{FF2B5EF4-FFF2-40B4-BE49-F238E27FC236}">
                  <a16:creationId xmlns:a16="http://schemas.microsoft.com/office/drawing/2014/main" id="{E11216C9-8C32-BA47-CD0A-C4F0F627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6" name="Star 3">
              <a:extLst>
                <a:ext uri="{FF2B5EF4-FFF2-40B4-BE49-F238E27FC236}">
                  <a16:creationId xmlns:a16="http://schemas.microsoft.com/office/drawing/2014/main" id="{D2EB2B5B-8A8A-D00E-907B-68E29DD55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7" name="Star 2">
              <a:extLst>
                <a:ext uri="{FF2B5EF4-FFF2-40B4-BE49-F238E27FC236}">
                  <a16:creationId xmlns:a16="http://schemas.microsoft.com/office/drawing/2014/main" id="{1A40FD2E-F790-2ADB-04AD-4AFAB0E58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8" name="Star 1">
              <a:extLst>
                <a:ext uri="{FF2B5EF4-FFF2-40B4-BE49-F238E27FC236}">
                  <a16:creationId xmlns:a16="http://schemas.microsoft.com/office/drawing/2014/main" id="{9A78479D-ABEB-B614-1DE9-4F41D5B35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EF1EC5B-85F8-14A3-144D-ADDA104BCE14}"/>
              </a:ext>
            </a:extLst>
          </p:cNvPr>
          <p:cNvSpPr txBox="1"/>
          <p:nvPr/>
        </p:nvSpPr>
        <p:spPr>
          <a:xfrm>
            <a:off x="2038301" y="4994755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295C38-FBFD-98CD-0C89-34FCB62777FF}"/>
              </a:ext>
            </a:extLst>
          </p:cNvPr>
          <p:cNvSpPr/>
          <p:nvPr/>
        </p:nvSpPr>
        <p:spPr>
          <a:xfrm>
            <a:off x="5010712" y="4392168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4B3E4E-D92D-F759-9A77-D464D1C40CD4}"/>
              </a:ext>
            </a:extLst>
          </p:cNvPr>
          <p:cNvSpPr/>
          <p:nvPr/>
        </p:nvSpPr>
        <p:spPr>
          <a:xfrm>
            <a:off x="5010712" y="4392168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D84BAE3-2345-CB33-EC12-175D87F7994E}"/>
              </a:ext>
            </a:extLst>
          </p:cNvPr>
          <p:cNvCxnSpPr/>
          <p:nvPr/>
        </p:nvCxnSpPr>
        <p:spPr>
          <a:xfrm flipV="1">
            <a:off x="5010712" y="4392168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C3673F6-BF0D-E47A-3ADD-7F6D187543D6}"/>
              </a:ext>
            </a:extLst>
          </p:cNvPr>
          <p:cNvCxnSpPr/>
          <p:nvPr/>
        </p:nvCxnSpPr>
        <p:spPr>
          <a:xfrm flipH="1" flipV="1">
            <a:off x="5333441" y="4731929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5608AD-F2BB-8E49-E9DB-A6A4ABFBA51E}"/>
              </a:ext>
            </a:extLst>
          </p:cNvPr>
          <p:cNvSpPr/>
          <p:nvPr/>
        </p:nvSpPr>
        <p:spPr>
          <a:xfrm>
            <a:off x="6301629" y="4392168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펜션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A385FB63-F284-6FCA-EEBC-7C37527CC513}"/>
              </a:ext>
            </a:extLst>
          </p:cNvPr>
          <p:cNvGrpSpPr>
            <a:grpSpLocks/>
          </p:cNvGrpSpPr>
          <p:nvPr/>
        </p:nvGrpSpPr>
        <p:grpSpPr bwMode="auto">
          <a:xfrm>
            <a:off x="6364024" y="4659921"/>
            <a:ext cx="869432" cy="144016"/>
            <a:chOff x="508000" y="1397000"/>
            <a:chExt cx="869432" cy="144016"/>
          </a:xfrm>
        </p:grpSpPr>
        <p:sp>
          <p:nvSpPr>
            <p:cNvPr id="76" name="Star 5">
              <a:extLst>
                <a:ext uri="{FF2B5EF4-FFF2-40B4-BE49-F238E27FC236}">
                  <a16:creationId xmlns:a16="http://schemas.microsoft.com/office/drawing/2014/main" id="{48F16D11-47A8-182B-AEEA-0B8BB2FA0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7" name="Star 4">
              <a:extLst>
                <a:ext uri="{FF2B5EF4-FFF2-40B4-BE49-F238E27FC236}">
                  <a16:creationId xmlns:a16="http://schemas.microsoft.com/office/drawing/2014/main" id="{36095BC8-2C36-7C91-DBB4-EEF35F66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8" name="Star 3">
              <a:extLst>
                <a:ext uri="{FF2B5EF4-FFF2-40B4-BE49-F238E27FC236}">
                  <a16:creationId xmlns:a16="http://schemas.microsoft.com/office/drawing/2014/main" id="{F0D9454B-CB78-F0C1-D573-176C22170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9" name="Star 2">
              <a:extLst>
                <a:ext uri="{FF2B5EF4-FFF2-40B4-BE49-F238E27FC236}">
                  <a16:creationId xmlns:a16="http://schemas.microsoft.com/office/drawing/2014/main" id="{E35A7E8D-2714-8C96-DF5B-3CC37FE30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0" name="Star 1">
              <a:extLst>
                <a:ext uri="{FF2B5EF4-FFF2-40B4-BE49-F238E27FC236}">
                  <a16:creationId xmlns:a16="http://schemas.microsoft.com/office/drawing/2014/main" id="{8FA81DE7-8EF9-2587-2B25-FFE87A5BD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6D75EDA-448E-CA2C-9E78-5C1523199640}"/>
              </a:ext>
            </a:extLst>
          </p:cNvPr>
          <p:cNvSpPr txBox="1"/>
          <p:nvPr/>
        </p:nvSpPr>
        <p:spPr>
          <a:xfrm>
            <a:off x="6260118" y="5012798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782D39-2F6B-3691-537F-D48DA7516B89}"/>
              </a:ext>
            </a:extLst>
          </p:cNvPr>
          <p:cNvSpPr/>
          <p:nvPr/>
        </p:nvSpPr>
        <p:spPr>
          <a:xfrm>
            <a:off x="802370" y="5498168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5AFCFF-BF74-44F1-8F7B-434475F659B1}"/>
              </a:ext>
            </a:extLst>
          </p:cNvPr>
          <p:cNvSpPr/>
          <p:nvPr/>
        </p:nvSpPr>
        <p:spPr>
          <a:xfrm>
            <a:off x="802370" y="5498168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8AD198D-E74B-100F-D652-C91B50EA1101}"/>
              </a:ext>
            </a:extLst>
          </p:cNvPr>
          <p:cNvCxnSpPr/>
          <p:nvPr/>
        </p:nvCxnSpPr>
        <p:spPr>
          <a:xfrm flipV="1">
            <a:off x="802370" y="5498168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A248F2C-AD2A-1502-05EC-77419ECB4112}"/>
              </a:ext>
            </a:extLst>
          </p:cNvPr>
          <p:cNvCxnSpPr/>
          <p:nvPr/>
        </p:nvCxnSpPr>
        <p:spPr>
          <a:xfrm flipH="1" flipV="1">
            <a:off x="1125099" y="5837929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C934B5D-AE5B-D25C-8648-E8B00E096AC8}"/>
              </a:ext>
            </a:extLst>
          </p:cNvPr>
          <p:cNvSpPr/>
          <p:nvPr/>
        </p:nvSpPr>
        <p:spPr>
          <a:xfrm>
            <a:off x="2093287" y="5498168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게스트 하우스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98054995-745E-2F3E-0BA0-33FD44016205}"/>
              </a:ext>
            </a:extLst>
          </p:cNvPr>
          <p:cNvGrpSpPr>
            <a:grpSpLocks/>
          </p:cNvGrpSpPr>
          <p:nvPr/>
        </p:nvGrpSpPr>
        <p:grpSpPr bwMode="auto">
          <a:xfrm>
            <a:off x="2155682" y="5765921"/>
            <a:ext cx="869432" cy="144016"/>
            <a:chOff x="508000" y="1397000"/>
            <a:chExt cx="869432" cy="144016"/>
          </a:xfrm>
        </p:grpSpPr>
        <p:sp>
          <p:nvSpPr>
            <p:cNvPr id="88" name="Star 5">
              <a:extLst>
                <a:ext uri="{FF2B5EF4-FFF2-40B4-BE49-F238E27FC236}">
                  <a16:creationId xmlns:a16="http://schemas.microsoft.com/office/drawing/2014/main" id="{9B06E9F3-DC57-6194-EF01-E7BCD1B55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9" name="Star 4">
              <a:extLst>
                <a:ext uri="{FF2B5EF4-FFF2-40B4-BE49-F238E27FC236}">
                  <a16:creationId xmlns:a16="http://schemas.microsoft.com/office/drawing/2014/main" id="{0AA114A9-9B00-9A1A-2B57-CC2A12A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0" name="Star 3">
              <a:extLst>
                <a:ext uri="{FF2B5EF4-FFF2-40B4-BE49-F238E27FC236}">
                  <a16:creationId xmlns:a16="http://schemas.microsoft.com/office/drawing/2014/main" id="{DD3A0D83-983A-14F7-E7DA-86465BD31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1" name="Star 2">
              <a:extLst>
                <a:ext uri="{FF2B5EF4-FFF2-40B4-BE49-F238E27FC236}">
                  <a16:creationId xmlns:a16="http://schemas.microsoft.com/office/drawing/2014/main" id="{B9494B51-9F26-27FA-C51E-50A4210C5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2" name="Star 1">
              <a:extLst>
                <a:ext uri="{FF2B5EF4-FFF2-40B4-BE49-F238E27FC236}">
                  <a16:creationId xmlns:a16="http://schemas.microsoft.com/office/drawing/2014/main" id="{B098B8EC-347D-FBEE-55FC-2BACBD4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C848934-BE49-44E0-487D-824C2AA6752D}"/>
              </a:ext>
            </a:extLst>
          </p:cNvPr>
          <p:cNvSpPr txBox="1"/>
          <p:nvPr/>
        </p:nvSpPr>
        <p:spPr>
          <a:xfrm>
            <a:off x="2051776" y="6118798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37FDD9-4C41-6937-35D4-86E0D03EFE7A}"/>
              </a:ext>
            </a:extLst>
          </p:cNvPr>
          <p:cNvSpPr/>
          <p:nvPr/>
        </p:nvSpPr>
        <p:spPr>
          <a:xfrm>
            <a:off x="5010712" y="5480717"/>
            <a:ext cx="1192305" cy="92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8476DD0-92BA-D6F4-149E-DE96CD74C017}"/>
              </a:ext>
            </a:extLst>
          </p:cNvPr>
          <p:cNvSpPr/>
          <p:nvPr/>
        </p:nvSpPr>
        <p:spPr>
          <a:xfrm>
            <a:off x="5010712" y="5480717"/>
            <a:ext cx="322729" cy="339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AE3B3CD-1062-EC0E-E639-1DE524DD147F}"/>
              </a:ext>
            </a:extLst>
          </p:cNvPr>
          <p:cNvCxnSpPr/>
          <p:nvPr/>
        </p:nvCxnSpPr>
        <p:spPr>
          <a:xfrm flipV="1">
            <a:off x="5010712" y="5480717"/>
            <a:ext cx="1192305" cy="9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6CE161E-FF95-3E8D-6BD1-F6D381F2CF48}"/>
              </a:ext>
            </a:extLst>
          </p:cNvPr>
          <p:cNvCxnSpPr/>
          <p:nvPr/>
        </p:nvCxnSpPr>
        <p:spPr>
          <a:xfrm flipH="1" flipV="1">
            <a:off x="5333441" y="5820478"/>
            <a:ext cx="869576" cy="5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A90A3DD-6A66-70E7-F1ED-13567C511C75}"/>
              </a:ext>
            </a:extLst>
          </p:cNvPr>
          <p:cNvSpPr/>
          <p:nvPr/>
        </p:nvSpPr>
        <p:spPr>
          <a:xfrm>
            <a:off x="6301629" y="5480717"/>
            <a:ext cx="2044513" cy="92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/>
                <a:ea typeface="맑은 고딕"/>
              </a:rPr>
              <a:t>              </a:t>
            </a: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(1,000)</a:t>
            </a:r>
          </a:p>
          <a:p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9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40F6E8C7-DE2E-B8B7-A9BD-21E69FFEF8DE}"/>
              </a:ext>
            </a:extLst>
          </p:cNvPr>
          <p:cNvGrpSpPr>
            <a:grpSpLocks/>
          </p:cNvGrpSpPr>
          <p:nvPr/>
        </p:nvGrpSpPr>
        <p:grpSpPr bwMode="auto">
          <a:xfrm>
            <a:off x="6364024" y="5748470"/>
            <a:ext cx="869432" cy="144016"/>
            <a:chOff x="508000" y="1397000"/>
            <a:chExt cx="869432" cy="144016"/>
          </a:xfrm>
        </p:grpSpPr>
        <p:sp>
          <p:nvSpPr>
            <p:cNvPr id="100" name="Star 5">
              <a:extLst>
                <a:ext uri="{FF2B5EF4-FFF2-40B4-BE49-F238E27FC236}">
                  <a16:creationId xmlns:a16="http://schemas.microsoft.com/office/drawing/2014/main" id="{EE486257-E8BD-2E5F-EAA6-9C3D767C0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Star 4">
              <a:extLst>
                <a:ext uri="{FF2B5EF4-FFF2-40B4-BE49-F238E27FC236}">
                  <a16:creationId xmlns:a16="http://schemas.microsoft.com/office/drawing/2014/main" id="{B982F2D0-CEE3-A43D-F575-71A436487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2" name="Star 3">
              <a:extLst>
                <a:ext uri="{FF2B5EF4-FFF2-40B4-BE49-F238E27FC236}">
                  <a16:creationId xmlns:a16="http://schemas.microsoft.com/office/drawing/2014/main" id="{86274372-0414-ED60-8A7D-A229BADB9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3" name="Star 2">
              <a:extLst>
                <a:ext uri="{FF2B5EF4-FFF2-40B4-BE49-F238E27FC236}">
                  <a16:creationId xmlns:a16="http://schemas.microsoft.com/office/drawing/2014/main" id="{9FFBA10B-7E24-E42F-BCF1-FB1AE92E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4" name="Star 1">
              <a:extLst>
                <a:ext uri="{FF2B5EF4-FFF2-40B4-BE49-F238E27FC236}">
                  <a16:creationId xmlns:a16="http://schemas.microsoft.com/office/drawing/2014/main" id="{F8DCF523-88E1-1FBF-72C9-705ABD20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E01C545-0B0B-54E5-6542-359E53DF39CE}"/>
              </a:ext>
            </a:extLst>
          </p:cNvPr>
          <p:cNvSpPr txBox="1"/>
          <p:nvPr/>
        </p:nvSpPr>
        <p:spPr>
          <a:xfrm>
            <a:off x="6260118" y="6101347"/>
            <a:ext cx="107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165,000</a:t>
            </a:r>
            <a:r>
              <a:rPr lang="ko-KR" altLang="en-US" sz="1400" dirty="0">
                <a:solidFill>
                  <a:srgbClr val="554F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graphicFrame>
        <p:nvGraphicFramePr>
          <p:cNvPr id="106" name="표 106">
            <a:extLst>
              <a:ext uri="{FF2B5EF4-FFF2-40B4-BE49-F238E27FC236}">
                <a16:creationId xmlns:a16="http://schemas.microsoft.com/office/drawing/2014/main" id="{82B8A20D-2FE9-729D-73FC-EE4AF7483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40320"/>
              </p:ext>
            </p:extLst>
          </p:nvPr>
        </p:nvGraphicFramePr>
        <p:xfrm>
          <a:off x="8902512" y="788894"/>
          <a:ext cx="3221396" cy="5961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579">
                  <a:extLst>
                    <a:ext uri="{9D8B030D-6E8A-4147-A177-3AD203B41FA5}">
                      <a16:colId xmlns:a16="http://schemas.microsoft.com/office/drawing/2014/main" val="1540093175"/>
                    </a:ext>
                  </a:extLst>
                </a:gridCol>
                <a:gridCol w="2655817">
                  <a:extLst>
                    <a:ext uri="{9D8B030D-6E8A-4147-A177-3AD203B41FA5}">
                      <a16:colId xmlns:a16="http://schemas.microsoft.com/office/drawing/2014/main" val="460837427"/>
                    </a:ext>
                  </a:extLst>
                </a:gridCol>
              </a:tblGrid>
              <a:tr h="38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DEVELOP Description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6274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 </a:t>
                      </a:r>
                      <a:r>
                        <a:rPr lang="en-US" altLang="ko-KR" sz="1100" dirty="0"/>
                        <a:t>1200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100" dirty="0"/>
                        <a:t>폰트 고딕 </a:t>
                      </a:r>
                      <a:r>
                        <a:rPr lang="en-US" altLang="ko-KR" sz="1100" dirty="0"/>
                        <a:t>13px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461017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제작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메인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755274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검색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구글 주소 자동완성 </a:t>
                      </a:r>
                      <a:r>
                        <a:rPr lang="en-US" altLang="ko-KR" sz="1100" dirty="0"/>
                        <a:t>API </a:t>
                      </a:r>
                      <a:r>
                        <a:rPr lang="ko-KR" altLang="en-US" sz="1100" dirty="0"/>
                        <a:t>활용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주소를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014800"/>
                  </a:ext>
                </a:extLst>
              </a:tr>
              <a:tr h="7507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슬라이드 배너 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총</a:t>
                      </a:r>
                      <a:r>
                        <a:rPr lang="en-US" altLang="ko-KR" sz="1100" dirty="0"/>
                        <a:t> 5</a:t>
                      </a:r>
                      <a:r>
                        <a:rPr lang="ko-KR" altLang="en-US" sz="1100" dirty="0"/>
                        <a:t>장 배너 이미지 출력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r>
                        <a:rPr lang="en-US" altLang="ko-KR" sz="1100" dirty="0" err="1"/>
                        <a:t>BxSlider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플러그인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60038"/>
                  </a:ext>
                </a:extLst>
              </a:tr>
              <a:tr h="962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 상품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리뷰 평점이 높은 순으로 정렬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위 </a:t>
                      </a:r>
                      <a:r>
                        <a:rPr lang="en-US" altLang="ko-KR" sz="1100" dirty="0"/>
                        <a:t>~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위까지 출력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해당 상품 상세 뷰로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57520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나의 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838298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100" dirty="0"/>
                        <a:t>실시간 문의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네이버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카카오 </a:t>
                      </a:r>
                      <a:r>
                        <a:rPr lang="en-US" altLang="ko-KR" sz="1100" dirty="0"/>
                        <a:t>API</a:t>
                      </a:r>
                      <a:r>
                        <a:rPr lang="ko-KR" altLang="en-US" sz="1100" dirty="0"/>
                        <a:t>를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53999"/>
                  </a:ext>
                </a:extLst>
              </a:tr>
              <a:tr h="628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로그인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로그인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로그아웃 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068523"/>
                  </a:ext>
                </a:extLst>
              </a:tr>
              <a:tr h="53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리스트로 </a:t>
                      </a:r>
                      <a:r>
                        <a:rPr lang="en-US" altLang="ko-KR" sz="1100" dirty="0"/>
                        <a:t>UI</a:t>
                      </a:r>
                      <a:r>
                        <a:rPr lang="ko-KR" altLang="en-US" sz="1100" dirty="0"/>
                        <a:t>표시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322582"/>
                  </a:ext>
                </a:extLst>
              </a:tr>
            </a:tbl>
          </a:graphicData>
        </a:graphic>
      </p:graphicFrame>
      <p:sp>
        <p:nvSpPr>
          <p:cNvPr id="107" name="타원 106">
            <a:extLst>
              <a:ext uri="{FF2B5EF4-FFF2-40B4-BE49-F238E27FC236}">
                <a16:creationId xmlns:a16="http://schemas.microsoft.com/office/drawing/2014/main" id="{43E8E64E-F11F-C4D4-5394-7832B0E16DAC}"/>
              </a:ext>
            </a:extLst>
          </p:cNvPr>
          <p:cNvSpPr/>
          <p:nvPr/>
        </p:nvSpPr>
        <p:spPr>
          <a:xfrm>
            <a:off x="360217" y="100963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5E9661-3056-FCB6-6C2B-843663A24583}"/>
              </a:ext>
            </a:extLst>
          </p:cNvPr>
          <p:cNvSpPr txBox="1"/>
          <p:nvPr/>
        </p:nvSpPr>
        <p:spPr>
          <a:xfrm>
            <a:off x="333424" y="96347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FCF089B-65C9-4D42-D62E-17371FD81410}"/>
              </a:ext>
            </a:extLst>
          </p:cNvPr>
          <p:cNvSpPr/>
          <p:nvPr/>
        </p:nvSpPr>
        <p:spPr>
          <a:xfrm>
            <a:off x="2559748" y="107745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38437D5-67EC-5CE0-C10E-F57C99A75BAB}"/>
              </a:ext>
            </a:extLst>
          </p:cNvPr>
          <p:cNvSpPr txBox="1"/>
          <p:nvPr/>
        </p:nvSpPr>
        <p:spPr>
          <a:xfrm>
            <a:off x="2532955" y="103129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CA3743C-4AF9-BD7F-5FB2-EBF91DA681A5}"/>
              </a:ext>
            </a:extLst>
          </p:cNvPr>
          <p:cNvSpPr/>
          <p:nvPr/>
        </p:nvSpPr>
        <p:spPr>
          <a:xfrm>
            <a:off x="590499" y="181019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052E00F-07D4-7E3C-5352-648A4097CC60}"/>
              </a:ext>
            </a:extLst>
          </p:cNvPr>
          <p:cNvSpPr txBox="1"/>
          <p:nvPr/>
        </p:nvSpPr>
        <p:spPr>
          <a:xfrm>
            <a:off x="563706" y="176403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54635BF-5D81-56FE-1A23-8AEEA2C55F78}"/>
              </a:ext>
            </a:extLst>
          </p:cNvPr>
          <p:cNvSpPr/>
          <p:nvPr/>
        </p:nvSpPr>
        <p:spPr>
          <a:xfrm>
            <a:off x="8152315" y="5360172"/>
            <a:ext cx="626421" cy="1381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3994E79-712C-17F3-4531-594FDA300202}"/>
              </a:ext>
            </a:extLst>
          </p:cNvPr>
          <p:cNvSpPr/>
          <p:nvPr/>
        </p:nvSpPr>
        <p:spPr>
          <a:xfrm>
            <a:off x="8153101" y="6059223"/>
            <a:ext cx="625636" cy="6824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TALK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02F255-4D1D-95C7-AC9E-6838A14CE1C9}"/>
              </a:ext>
            </a:extLst>
          </p:cNvPr>
          <p:cNvSpPr/>
          <p:nvPr/>
        </p:nvSpPr>
        <p:spPr>
          <a:xfrm>
            <a:off x="8153100" y="5360172"/>
            <a:ext cx="625636" cy="6824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 PICK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AD81D36-B62E-5AA5-6F0E-A3E1D8E84368}"/>
              </a:ext>
            </a:extLst>
          </p:cNvPr>
          <p:cNvSpPr/>
          <p:nvPr/>
        </p:nvSpPr>
        <p:spPr>
          <a:xfrm>
            <a:off x="527005" y="398874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A49C47-CBC1-29D8-424A-D6179CDC6E21}"/>
              </a:ext>
            </a:extLst>
          </p:cNvPr>
          <p:cNvSpPr txBox="1"/>
          <p:nvPr/>
        </p:nvSpPr>
        <p:spPr>
          <a:xfrm>
            <a:off x="500212" y="394258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36B01E2-6105-2044-9F85-B9342E64125A}"/>
              </a:ext>
            </a:extLst>
          </p:cNvPr>
          <p:cNvSpPr/>
          <p:nvPr/>
        </p:nvSpPr>
        <p:spPr>
          <a:xfrm>
            <a:off x="7893627" y="5128050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8010C-12FF-8015-0C19-209309AE9F68}"/>
              </a:ext>
            </a:extLst>
          </p:cNvPr>
          <p:cNvSpPr txBox="1"/>
          <p:nvPr/>
        </p:nvSpPr>
        <p:spPr>
          <a:xfrm>
            <a:off x="7866834" y="5081891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ABCD1BB-D948-9A24-B49A-8BCE2DDB33FE}"/>
              </a:ext>
            </a:extLst>
          </p:cNvPr>
          <p:cNvSpPr/>
          <p:nvPr/>
        </p:nvSpPr>
        <p:spPr>
          <a:xfrm>
            <a:off x="7866836" y="5943736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A889AF8-1602-1843-0BD4-6078FCF2D225}"/>
              </a:ext>
            </a:extLst>
          </p:cNvPr>
          <p:cNvSpPr txBox="1"/>
          <p:nvPr/>
        </p:nvSpPr>
        <p:spPr>
          <a:xfrm>
            <a:off x="7840043" y="5897577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308F0F5-696D-C99D-AFF6-711B928A1192}"/>
              </a:ext>
            </a:extLst>
          </p:cNvPr>
          <p:cNvSpPr/>
          <p:nvPr/>
        </p:nvSpPr>
        <p:spPr>
          <a:xfrm>
            <a:off x="5669842" y="1278211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B6C71E0-048A-4086-BE85-9E78EAE73D6E}"/>
              </a:ext>
            </a:extLst>
          </p:cNvPr>
          <p:cNvSpPr txBox="1"/>
          <p:nvPr/>
        </p:nvSpPr>
        <p:spPr>
          <a:xfrm>
            <a:off x="5643049" y="1232052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62">
            <a:extLst>
              <a:ext uri="{FF2B5EF4-FFF2-40B4-BE49-F238E27FC236}">
                <a16:creationId xmlns:a16="http://schemas.microsoft.com/office/drawing/2014/main" id="{2DD04FCC-EE03-5F45-A852-3E3C426B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69029"/>
              </p:ext>
            </p:extLst>
          </p:nvPr>
        </p:nvGraphicFramePr>
        <p:xfrm>
          <a:off x="6508040" y="1755368"/>
          <a:ext cx="1558507" cy="2473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8507">
                  <a:extLst>
                    <a:ext uri="{9D8B030D-6E8A-4147-A177-3AD203B41FA5}">
                      <a16:colId xmlns:a16="http://schemas.microsoft.com/office/drawing/2014/main" val="4096487720"/>
                    </a:ext>
                  </a:extLst>
                </a:gridCol>
              </a:tblGrid>
              <a:tr h="3728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49537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49040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쿠폰함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71670"/>
                  </a:ext>
                </a:extLst>
              </a:tr>
              <a:tr h="18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예약내역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62370"/>
                  </a:ext>
                </a:extLst>
              </a:tr>
              <a:tr h="18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81243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여행일기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29745"/>
                  </a:ext>
                </a:extLst>
              </a:tr>
              <a:tr h="372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나의 리뷰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6279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5B4002AD-CB3E-BC68-427B-ADCFF258998E}"/>
              </a:ext>
            </a:extLst>
          </p:cNvPr>
          <p:cNvSpPr/>
          <p:nvPr/>
        </p:nvSpPr>
        <p:spPr>
          <a:xfrm>
            <a:off x="5990124" y="1812379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DF149-534F-7DBA-FD7D-A0CBCD5D4593}"/>
              </a:ext>
            </a:extLst>
          </p:cNvPr>
          <p:cNvSpPr txBox="1"/>
          <p:nvPr/>
        </p:nvSpPr>
        <p:spPr>
          <a:xfrm>
            <a:off x="5963331" y="1766220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9450</Words>
  <Application>Microsoft Office PowerPoint</Application>
  <PresentationFormat>와이드스크린</PresentationFormat>
  <Paragraphs>3876</Paragraphs>
  <Slides>68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Pretendard</vt:lpstr>
      <vt:lpstr>맑은 고딕</vt:lpstr>
      <vt:lpstr>이롭게 바탕체 Medium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 정현</cp:lastModifiedBy>
  <cp:revision>2318</cp:revision>
  <dcterms:created xsi:type="dcterms:W3CDTF">2020-05-03T01:37:17Z</dcterms:created>
  <dcterms:modified xsi:type="dcterms:W3CDTF">2023-03-01T08:11:28Z</dcterms:modified>
  <cp:version/>
</cp:coreProperties>
</file>