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4E80F2-09CE-47EA-81B1-FCF1557114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0D5D9F-5F38-4ACB-A157-74AF1380D2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6F9C09-17BE-4E66-8094-3A65C9A0B2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179E04-F0C4-45A3-BA5A-67E551D51A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A570B-CD7A-4D04-8CE8-FD52CC6579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BD9D47-9DC8-4D68-9414-E9B4311AD7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71F73-0C5A-4DF0-A557-3C626BA91C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B95007-99C2-4C20-A583-8133A50AC0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8F1232-B098-44B7-B3FB-6ECDFD158A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F6864-E396-4645-8721-49FE8C211D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91EF58-FBEA-43B1-B70A-70CACEF399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439B5E-D798-4B0E-9560-54F420A3B0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Noto Sans KR"/>
              </a:rPr>
              <a:t>제목 텍스트의 서식을 편집하려면 클릭하십시오</a:t>
            </a:r>
            <a:r>
              <a:rPr b="0" lang="en-US" sz="4400" spc="-1" strike="noStrike">
                <a:solidFill>
                  <a:srgbClr val="000000"/>
                </a:solidFill>
                <a:latin typeface="Noto Sans KR"/>
              </a:rPr>
              <a:t>.</a:t>
            </a: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solidFill>
                  <a:srgbClr val="000000"/>
                </a:solidFill>
                <a:latin typeface="Noto Sans KR"/>
              </a:rPr>
              <a:t>개요 텍스트의 서식을 편집하려면 클릭하십시오</a:t>
            </a: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  <a:p>
            <a:pPr lvl="1" marL="838080" indent="-314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 KR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800" spc="-1" strike="noStrike">
              <a:solidFill>
                <a:srgbClr val="000000"/>
              </a:solidFill>
              <a:latin typeface="Noto Sans KR"/>
            </a:endParaRPr>
          </a:p>
          <a:p>
            <a:pPr lvl="2" marL="1257120" indent="-279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 KR"/>
              </a:rPr>
              <a:t>3</a:t>
            </a:r>
            <a:r>
              <a:rPr b="0" lang="ko-KR" sz="24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400" spc="-1" strike="noStrike">
              <a:solidFill>
                <a:srgbClr val="000000"/>
              </a:solidFill>
              <a:latin typeface="Noto Sans KR"/>
            </a:endParaRPr>
          </a:p>
          <a:p>
            <a:pPr lvl="3" marL="1676160" indent="-209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4" marL="209520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5" marL="251424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  <a:p>
            <a:pPr lvl="6" marL="293328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 KR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Noto Sans KR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&lt;날짜/시간&gt;</a:t>
            </a:r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r">
              <a:buNone/>
            </a:pPr>
            <a:fld id="{394176AA-3ABC-43D7-AA55-0874DE0856B5}" type="slidenum"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2023-04-27T17:13:45Z</dcterms:created>
  <dc:creator/>
  <dc:description/>
  <dc:language>ko-KR</dc:language>
  <cp:lastModifiedBy/>
  <cp:revision>0</cp:revision>
  <dc:subject/>
  <dc:title/>
</cp:coreProperties>
</file>