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8" y="81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5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7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208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in.naver.com/seok830621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-3177632" y="2189670"/>
            <a:ext cx="8354421" cy="2074432"/>
            <a:chOff x="5311382" y="341822"/>
            <a:chExt cx="6360455" cy="835979"/>
          </a:xfrm>
          <a:scene3d>
            <a:camera prst="perspectiveLeft" fov="4800000">
              <a:rot lat="0" lon="42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B8A6B894-3301-0C6B-ED96-2D7B26195E86}"/>
              </a:ext>
            </a:extLst>
          </p:cNvPr>
          <p:cNvGrpSpPr/>
          <p:nvPr/>
        </p:nvGrpSpPr>
        <p:grpSpPr>
          <a:xfrm flipH="1">
            <a:off x="4599251" y="2189670"/>
            <a:ext cx="8354421" cy="2074432"/>
            <a:chOff x="5311382" y="341822"/>
            <a:chExt cx="6360455" cy="835979"/>
          </a:xfrm>
          <a:scene3d>
            <a:camera prst="perspectiveLeft" fov="4800000">
              <a:rot lat="0" lon="3600000" rev="0"/>
            </a:camera>
            <a:lightRig rig="threePt" dir="t"/>
          </a:scene3d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5700D1D9-5EF4-6476-163C-7F29629452DB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8F93C975-F3CD-7262-14C1-043D9E4048DF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C33C9011-415A-BBD0-089E-E838AC987C4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04F1CD79-5DC6-256B-C011-3643AF5EF28B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DF5E8DF1-63E7-9229-483C-0F301D21B9BB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F16F9F21-B58D-EB0B-A3F2-DAF4D063BF0B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83979376-A150-5AB5-CE8C-0F3DBAAC751D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EE909632-60C9-2A11-A077-DC40A4FF38D5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FC1A2B89-B602-6D6F-2464-6F7936D3862A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421907C1-790C-94C1-94B4-EDA0B0D1BFE7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A5749740-4A60-895A-350A-5047FAAF039C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0EF48850-D3CE-1CD7-D507-18B351B2908A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xmlns="" id="{A0659C00-05BC-EF29-55CF-014FE19D710B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xmlns="" id="{FE9A71F5-3C0C-999F-40FE-628CF1DBAFB0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xmlns="" id="{9BE4E67F-0975-77CA-F02C-EB023F281F99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xmlns="" id="{DB7A65B8-F7A1-DE89-384F-9F4E6B9CF4A9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1086A8B9-BBBA-C8FA-E468-2A2400E5FF69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B5766E73-F4F0-F940-ED18-5C2E9FF05A31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3733D70D-9E7A-9338-D794-FD2FEBBC7B12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C91922CA-D307-AFAA-AB7F-DFCF793EAFB2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1099653" y="2646070"/>
            <a:ext cx="9708635" cy="1617941"/>
          </a:xfrm>
          <a:prstGeom prst="rect">
            <a:avLst/>
          </a:prstGeom>
          <a:noFill/>
          <a:ln>
            <a:noFill/>
          </a:ln>
          <a:scene3d>
            <a:camera prst="perspectiveLeft" fov="5100000">
              <a:rot lat="0" lon="3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defRPr/>
            </a:pPr>
            <a:r>
              <a:rPr lang="en-US" altLang="ko-KR" sz="66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>
              <a:defRPr/>
            </a:pPr>
            <a:r>
              <a:rPr lang="en-US" altLang="ko-KR" sz="200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54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43B390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양쪽 모서리가 둥근 사각형 27">
            <a:extLst>
              <a:ext uri="{FF2B5EF4-FFF2-40B4-BE49-F238E27FC236}">
                <a16:creationId xmlns:a16="http://schemas.microsoft.com/office/drawing/2014/main" xmlns="" id="{1E85711C-F97C-B2FC-72D5-3A88C4BABCE1}"/>
              </a:ext>
            </a:extLst>
          </p:cNvPr>
          <p:cNvSpPr/>
          <p:nvPr/>
        </p:nvSpPr>
        <p:spPr>
          <a:xfrm>
            <a:off x="3733645" y="1772667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8148712-F7F2-8285-D979-4CA576E2F075}"/>
              </a:ext>
            </a:extLst>
          </p:cNvPr>
          <p:cNvSpPr/>
          <p:nvPr/>
        </p:nvSpPr>
        <p:spPr>
          <a:xfrm>
            <a:off x="3733645" y="3455571"/>
            <a:ext cx="907780" cy="1062105"/>
          </a:xfrm>
          <a:prstGeom prst="rect">
            <a:avLst/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9" name="모서리가 둥근 사각형 설명선 29">
            <a:extLst>
              <a:ext uri="{FF2B5EF4-FFF2-40B4-BE49-F238E27FC236}">
                <a16:creationId xmlns:a16="http://schemas.microsoft.com/office/drawing/2014/main" xmlns="" id="{E69B3E73-0D01-09A2-2C5F-64B9A48A5821}"/>
              </a:ext>
            </a:extLst>
          </p:cNvPr>
          <p:cNvSpPr/>
          <p:nvPr/>
        </p:nvSpPr>
        <p:spPr>
          <a:xfrm>
            <a:off x="4869863" y="3226408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83141C5-0D42-58CA-DC04-B3FC68F3CBC8}"/>
              </a:ext>
            </a:extLst>
          </p:cNvPr>
          <p:cNvCxnSpPr/>
          <p:nvPr/>
        </p:nvCxnSpPr>
        <p:spPr>
          <a:xfrm rot="16200000" flipV="1">
            <a:off x="4150908" y="1524926"/>
            <a:ext cx="0" cy="1638277"/>
          </a:xfrm>
          <a:prstGeom prst="line">
            <a:avLst/>
          </a:prstGeom>
          <a:ln w="19050">
            <a:solidFill>
              <a:srgbClr val="34D1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D91D11-A102-941B-9C04-B8225921BA68}"/>
              </a:ext>
            </a:extLst>
          </p:cNvPr>
          <p:cNvSpPr/>
          <p:nvPr/>
        </p:nvSpPr>
        <p:spPr>
          <a:xfrm>
            <a:off x="2247919" y="2178201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2023</a:t>
            </a:r>
            <a:r>
              <a:rPr lang="ko-KR" altLang="en-US" sz="1200" b="1" dirty="0">
                <a:solidFill>
                  <a:prstClr val="white"/>
                </a:solidFill>
              </a:rPr>
              <a:t>년 </a:t>
            </a:r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1EAFF4-F442-4C3C-9094-E91AEE316A8E}"/>
              </a:ext>
            </a:extLst>
          </p:cNvPr>
          <p:cNvSpPr/>
          <p:nvPr/>
        </p:nvSpPr>
        <p:spPr>
          <a:xfrm>
            <a:off x="5077700" y="217820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24" name="양쪽 모서리가 둥근 사각형 33">
            <a:extLst>
              <a:ext uri="{FF2B5EF4-FFF2-40B4-BE49-F238E27FC236}">
                <a16:creationId xmlns:a16="http://schemas.microsoft.com/office/drawing/2014/main" xmlns="" id="{80FED41C-0A7F-04FB-BB16-AA93CC23B4D2}"/>
              </a:ext>
            </a:extLst>
          </p:cNvPr>
          <p:cNvSpPr/>
          <p:nvPr/>
        </p:nvSpPr>
        <p:spPr>
          <a:xfrm>
            <a:off x="7747229" y="1772667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7971D18-0943-99CA-D272-DFB40F6D344C}"/>
              </a:ext>
            </a:extLst>
          </p:cNvPr>
          <p:cNvSpPr/>
          <p:nvPr/>
        </p:nvSpPr>
        <p:spPr>
          <a:xfrm>
            <a:off x="7762739" y="2842377"/>
            <a:ext cx="892270" cy="1675300"/>
          </a:xfrm>
          <a:prstGeom prst="rect">
            <a:avLst/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6" name="모서리가 둥근 사각형 설명선 35">
            <a:extLst>
              <a:ext uri="{FF2B5EF4-FFF2-40B4-BE49-F238E27FC236}">
                <a16:creationId xmlns:a16="http://schemas.microsoft.com/office/drawing/2014/main" xmlns="" id="{B8C2CDEE-6602-DB2B-A355-C0D84DE83459}"/>
              </a:ext>
            </a:extLst>
          </p:cNvPr>
          <p:cNvSpPr/>
          <p:nvPr/>
        </p:nvSpPr>
        <p:spPr>
          <a:xfrm>
            <a:off x="8883447" y="2663670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D33219D-512A-A6A6-F93F-3438C9614281}"/>
              </a:ext>
            </a:extLst>
          </p:cNvPr>
          <p:cNvCxnSpPr/>
          <p:nvPr/>
        </p:nvCxnSpPr>
        <p:spPr>
          <a:xfrm rot="16200000" flipV="1">
            <a:off x="8164492" y="2703635"/>
            <a:ext cx="0" cy="1638277"/>
          </a:xfrm>
          <a:prstGeom prst="line">
            <a:avLst/>
          </a:prstGeom>
          <a:ln w="19050">
            <a:solidFill>
              <a:srgbClr val="FFCC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99339BC-85A2-F11D-7CBD-5D2A596A2850}"/>
              </a:ext>
            </a:extLst>
          </p:cNvPr>
          <p:cNvSpPr/>
          <p:nvPr/>
        </p:nvSpPr>
        <p:spPr>
          <a:xfrm>
            <a:off x="6261502" y="3356910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2024</a:t>
            </a:r>
            <a:r>
              <a:rPr lang="ko-KR" altLang="en-US" sz="1200" b="1" dirty="0">
                <a:solidFill>
                  <a:prstClr val="white"/>
                </a:solidFill>
              </a:rPr>
              <a:t>년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755212-3D5A-BD09-C84B-E19C8401A7F9}"/>
              </a:ext>
            </a:extLst>
          </p:cNvPr>
          <p:cNvSpPr/>
          <p:nvPr/>
        </p:nvSpPr>
        <p:spPr>
          <a:xfrm>
            <a:off x="9091284" y="3356910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7CD49E4-A0FD-4359-C98B-F7ECEAA98BBC}"/>
              </a:ext>
            </a:extLst>
          </p:cNvPr>
          <p:cNvSpPr/>
          <p:nvPr/>
        </p:nvSpPr>
        <p:spPr>
          <a:xfrm>
            <a:off x="2899865" y="4690349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1D78240-89C4-8B1C-D18D-175B809DA57B}"/>
              </a:ext>
            </a:extLst>
          </p:cNvPr>
          <p:cNvSpPr/>
          <p:nvPr/>
        </p:nvSpPr>
        <p:spPr>
          <a:xfrm>
            <a:off x="6956059" y="4690349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1EFEF00D-7DC2-415D-518B-72DB17B87124}"/>
              </a:ext>
            </a:extLst>
          </p:cNvPr>
          <p:cNvCxnSpPr/>
          <p:nvPr/>
        </p:nvCxnSpPr>
        <p:spPr>
          <a:xfrm rot="16200000" flipV="1">
            <a:off x="6327201" y="927344"/>
            <a:ext cx="0" cy="71854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43B390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681027E-214C-0B57-4077-3C5E9CB715C0}"/>
              </a:ext>
            </a:extLst>
          </p:cNvPr>
          <p:cNvSpPr/>
          <p:nvPr/>
        </p:nvSpPr>
        <p:spPr>
          <a:xfrm>
            <a:off x="1736856" y="21334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795719EE-10E0-86DC-6D1E-213C3545F708}"/>
              </a:ext>
            </a:extLst>
          </p:cNvPr>
          <p:cNvSpPr/>
          <p:nvPr/>
        </p:nvSpPr>
        <p:spPr>
          <a:xfrm rot="10800000" flipH="1" flipV="1">
            <a:off x="4235073" y="22007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DD3558D-AB15-5651-E0FB-448FE1634D38}"/>
              </a:ext>
            </a:extLst>
          </p:cNvPr>
          <p:cNvSpPr/>
          <p:nvPr/>
        </p:nvSpPr>
        <p:spPr>
          <a:xfrm>
            <a:off x="1780398" y="26288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xmlns="" id="{7DD9ECC4-E964-2B1D-56E5-702CB11D6247}"/>
              </a:ext>
            </a:extLst>
          </p:cNvPr>
          <p:cNvSpPr/>
          <p:nvPr/>
        </p:nvSpPr>
        <p:spPr>
          <a:xfrm rot="16200000">
            <a:off x="3011850" y="1397402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F962B5-EBAB-7604-E7D7-7BFB8D8C8C21}"/>
              </a:ext>
            </a:extLst>
          </p:cNvPr>
          <p:cNvSpPr/>
          <p:nvPr/>
        </p:nvSpPr>
        <p:spPr>
          <a:xfrm>
            <a:off x="1736856" y="44106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2112F64B-0B53-677F-E8BD-0B8B05CE865E}"/>
              </a:ext>
            </a:extLst>
          </p:cNvPr>
          <p:cNvSpPr/>
          <p:nvPr/>
        </p:nvSpPr>
        <p:spPr>
          <a:xfrm rot="10800000" flipH="1" flipV="1">
            <a:off x="4743073" y="44779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9FBCE97-F08D-AAD0-DCB9-39E4E6901B10}"/>
              </a:ext>
            </a:extLst>
          </p:cNvPr>
          <p:cNvSpPr/>
          <p:nvPr/>
        </p:nvSpPr>
        <p:spPr>
          <a:xfrm>
            <a:off x="1780398" y="49060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D4D5219F-7B7B-D4D8-0CCC-C68AC9DEA378}"/>
              </a:ext>
            </a:extLst>
          </p:cNvPr>
          <p:cNvSpPr/>
          <p:nvPr/>
        </p:nvSpPr>
        <p:spPr>
          <a:xfrm rot="16200000">
            <a:off x="3276636" y="3409815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E2E26A-5799-B02A-21DD-DCD1FC576D16}"/>
              </a:ext>
            </a:extLst>
          </p:cNvPr>
          <p:cNvSpPr/>
          <p:nvPr/>
        </p:nvSpPr>
        <p:spPr>
          <a:xfrm>
            <a:off x="6607995" y="21352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137CDD53-77E0-7BA3-8E71-5E38FC48D547}"/>
              </a:ext>
            </a:extLst>
          </p:cNvPr>
          <p:cNvSpPr/>
          <p:nvPr/>
        </p:nvSpPr>
        <p:spPr>
          <a:xfrm rot="10800000" flipH="1" flipV="1">
            <a:off x="8204512" y="22026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A74AD648-EFA6-2CF6-FA90-085D985F55CF}"/>
              </a:ext>
            </a:extLst>
          </p:cNvPr>
          <p:cNvSpPr/>
          <p:nvPr/>
        </p:nvSpPr>
        <p:spPr>
          <a:xfrm>
            <a:off x="6651537" y="26306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745DC560-C107-172E-7C29-A468CF6B9FD8}"/>
              </a:ext>
            </a:extLst>
          </p:cNvPr>
          <p:cNvSpPr/>
          <p:nvPr/>
        </p:nvSpPr>
        <p:spPr>
          <a:xfrm rot="16200000">
            <a:off x="7445776" y="1836447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30B60C9-EB82-8EAD-97A2-F15C8B764EF1}"/>
              </a:ext>
            </a:extLst>
          </p:cNvPr>
          <p:cNvSpPr/>
          <p:nvPr/>
        </p:nvSpPr>
        <p:spPr>
          <a:xfrm>
            <a:off x="6607995" y="44124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655AD7A3-BA21-86E3-FEBF-084E3CD264B6}"/>
              </a:ext>
            </a:extLst>
          </p:cNvPr>
          <p:cNvSpPr/>
          <p:nvPr/>
        </p:nvSpPr>
        <p:spPr>
          <a:xfrm rot="10800000" flipH="1" flipV="1">
            <a:off x="8788712" y="44798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FB2D58CE-E45D-3BFF-998A-0CE60F5A798A}"/>
              </a:ext>
            </a:extLst>
          </p:cNvPr>
          <p:cNvSpPr/>
          <p:nvPr/>
        </p:nvSpPr>
        <p:spPr>
          <a:xfrm>
            <a:off x="6651537" y="49078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xmlns="" id="{81E09F6C-63DB-79BD-C6BD-32C72BB2320F}"/>
              </a:ext>
            </a:extLst>
          </p:cNvPr>
          <p:cNvSpPr/>
          <p:nvPr/>
        </p:nvSpPr>
        <p:spPr>
          <a:xfrm rot="16200000">
            <a:off x="7733776" y="3825647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43B390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사각형: 둥근 위쪽 모서리 66">
            <a:extLst>
              <a:ext uri="{FF2B5EF4-FFF2-40B4-BE49-F238E27FC236}">
                <a16:creationId xmlns:a16="http://schemas.microsoft.com/office/drawing/2014/main" xmlns="" id="{6E328DDE-E830-2AFE-D392-0E9E4D58E9F8}"/>
              </a:ext>
            </a:extLst>
          </p:cNvPr>
          <p:cNvSpPr/>
          <p:nvPr/>
        </p:nvSpPr>
        <p:spPr>
          <a:xfrm>
            <a:off x="1544979" y="3495201"/>
            <a:ext cx="316901" cy="205095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C6D00F7-E888-433B-AE81-5307C7BB429C}"/>
              </a:ext>
            </a:extLst>
          </p:cNvPr>
          <p:cNvCxnSpPr/>
          <p:nvPr/>
        </p:nvCxnSpPr>
        <p:spPr>
          <a:xfrm>
            <a:off x="883371" y="3476730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위쪽 모서리 66">
            <a:extLst>
              <a:ext uri="{FF2B5EF4-FFF2-40B4-BE49-F238E27FC236}">
                <a16:creationId xmlns:a16="http://schemas.microsoft.com/office/drawing/2014/main" xmlns="" id="{249CBB85-1568-6161-E3FF-CD7AD79C7294}"/>
              </a:ext>
            </a:extLst>
          </p:cNvPr>
          <p:cNvSpPr/>
          <p:nvPr/>
        </p:nvSpPr>
        <p:spPr>
          <a:xfrm>
            <a:off x="1545664" y="2673000"/>
            <a:ext cx="316901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자유형: 도형 42">
            <a:extLst>
              <a:ext uri="{FF2B5EF4-FFF2-40B4-BE49-F238E27FC236}">
                <a16:creationId xmlns:a16="http://schemas.microsoft.com/office/drawing/2014/main" xmlns="" id="{2F8A33EF-8A8A-7DEE-7EF1-159103551F15}"/>
              </a:ext>
            </a:extLst>
          </p:cNvPr>
          <p:cNvSpPr/>
          <p:nvPr/>
        </p:nvSpPr>
        <p:spPr>
          <a:xfrm rot="10800000" flipH="1" flipV="1">
            <a:off x="1611575" y="5013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57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9" name="사각형: 둥근 위쪽 모서리 66">
            <a:extLst>
              <a:ext uri="{FF2B5EF4-FFF2-40B4-BE49-F238E27FC236}">
                <a16:creationId xmlns:a16="http://schemas.microsoft.com/office/drawing/2014/main" xmlns="" id="{DF5E2475-7A33-7DB8-DFBD-F4383C057309}"/>
              </a:ext>
            </a:extLst>
          </p:cNvPr>
          <p:cNvSpPr/>
          <p:nvPr/>
        </p:nvSpPr>
        <p:spPr>
          <a:xfrm>
            <a:off x="2495740" y="3495201"/>
            <a:ext cx="316901" cy="106716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66">
            <a:extLst>
              <a:ext uri="{FF2B5EF4-FFF2-40B4-BE49-F238E27FC236}">
                <a16:creationId xmlns:a16="http://schemas.microsoft.com/office/drawing/2014/main" xmlns="" id="{39BAB8A3-E992-D32B-13E2-69FBF56E5FC8}"/>
              </a:ext>
            </a:extLst>
          </p:cNvPr>
          <p:cNvSpPr/>
          <p:nvPr/>
        </p:nvSpPr>
        <p:spPr>
          <a:xfrm>
            <a:off x="2496425" y="1890490"/>
            <a:ext cx="316901" cy="15385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자유형: 도형 42">
            <a:extLst>
              <a:ext uri="{FF2B5EF4-FFF2-40B4-BE49-F238E27FC236}">
                <a16:creationId xmlns:a16="http://schemas.microsoft.com/office/drawing/2014/main" xmlns="" id="{6C1C7F82-2BC6-A7C6-80E2-683C7756ADFB}"/>
              </a:ext>
            </a:extLst>
          </p:cNvPr>
          <p:cNvSpPr/>
          <p:nvPr/>
        </p:nvSpPr>
        <p:spPr>
          <a:xfrm rot="10800000" flipH="1" flipV="1">
            <a:off x="2562336" y="40861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66">
            <a:extLst>
              <a:ext uri="{FF2B5EF4-FFF2-40B4-BE49-F238E27FC236}">
                <a16:creationId xmlns:a16="http://schemas.microsoft.com/office/drawing/2014/main" xmlns="" id="{208112FD-B87C-DEBD-E4FA-234F001214FA}"/>
              </a:ext>
            </a:extLst>
          </p:cNvPr>
          <p:cNvSpPr/>
          <p:nvPr/>
        </p:nvSpPr>
        <p:spPr>
          <a:xfrm>
            <a:off x="3446501" y="3495201"/>
            <a:ext cx="316901" cy="141006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위쪽 모서리 66">
            <a:extLst>
              <a:ext uri="{FF2B5EF4-FFF2-40B4-BE49-F238E27FC236}">
                <a16:creationId xmlns:a16="http://schemas.microsoft.com/office/drawing/2014/main" xmlns="" id="{E025D970-9E9C-9333-DBB5-9B44565BD427}"/>
              </a:ext>
            </a:extLst>
          </p:cNvPr>
          <p:cNvSpPr/>
          <p:nvPr/>
        </p:nvSpPr>
        <p:spPr>
          <a:xfrm>
            <a:off x="3447186" y="2177937"/>
            <a:ext cx="316901" cy="12510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35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자유형: 도형 42">
            <a:extLst>
              <a:ext uri="{FF2B5EF4-FFF2-40B4-BE49-F238E27FC236}">
                <a16:creationId xmlns:a16="http://schemas.microsoft.com/office/drawing/2014/main" xmlns="" id="{C429874D-AFB0-9093-FBEE-FA0D84EA9DA6}"/>
              </a:ext>
            </a:extLst>
          </p:cNvPr>
          <p:cNvSpPr/>
          <p:nvPr/>
        </p:nvSpPr>
        <p:spPr>
          <a:xfrm rot="10800000" flipH="1" flipV="1">
            <a:off x="3513097" y="44417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39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66">
            <a:extLst>
              <a:ext uri="{FF2B5EF4-FFF2-40B4-BE49-F238E27FC236}">
                <a16:creationId xmlns:a16="http://schemas.microsoft.com/office/drawing/2014/main" xmlns="" id="{4F34487E-69CD-3199-32B3-E12789E06007}"/>
              </a:ext>
            </a:extLst>
          </p:cNvPr>
          <p:cNvSpPr/>
          <p:nvPr/>
        </p:nvSpPr>
        <p:spPr>
          <a:xfrm>
            <a:off x="4397262" y="3495201"/>
            <a:ext cx="316901" cy="2337598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66">
            <a:extLst>
              <a:ext uri="{FF2B5EF4-FFF2-40B4-BE49-F238E27FC236}">
                <a16:creationId xmlns:a16="http://schemas.microsoft.com/office/drawing/2014/main" xmlns="" id="{A66168FE-DFDC-16F8-94D5-498451DD25E5}"/>
              </a:ext>
            </a:extLst>
          </p:cNvPr>
          <p:cNvSpPr/>
          <p:nvPr/>
        </p:nvSpPr>
        <p:spPr>
          <a:xfrm>
            <a:off x="4397947" y="2968960"/>
            <a:ext cx="316901" cy="4600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13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자유형: 도형 42">
            <a:extLst>
              <a:ext uri="{FF2B5EF4-FFF2-40B4-BE49-F238E27FC236}">
                <a16:creationId xmlns:a16="http://schemas.microsoft.com/office/drawing/2014/main" xmlns="" id="{BD623DB9-71E7-2399-3A70-BD176988BB66}"/>
              </a:ext>
            </a:extLst>
          </p:cNvPr>
          <p:cNvSpPr/>
          <p:nvPr/>
        </p:nvSpPr>
        <p:spPr>
          <a:xfrm rot="10800000" flipH="1" flipV="1">
            <a:off x="4454333" y="544182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1" name="사각형: 둥근 위쪽 모서리 66">
            <a:extLst>
              <a:ext uri="{FF2B5EF4-FFF2-40B4-BE49-F238E27FC236}">
                <a16:creationId xmlns:a16="http://schemas.microsoft.com/office/drawing/2014/main" xmlns="" id="{63FA4965-56E2-31EC-C358-76A47BE35F15}"/>
              </a:ext>
            </a:extLst>
          </p:cNvPr>
          <p:cNvSpPr/>
          <p:nvPr/>
        </p:nvSpPr>
        <p:spPr>
          <a:xfrm>
            <a:off x="5348023" y="3495201"/>
            <a:ext cx="316901" cy="38771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위쪽 모서리 66">
            <a:extLst>
              <a:ext uri="{FF2B5EF4-FFF2-40B4-BE49-F238E27FC236}">
                <a16:creationId xmlns:a16="http://schemas.microsoft.com/office/drawing/2014/main" xmlns="" id="{14D6D116-A5BC-692E-A000-03564732BE57}"/>
              </a:ext>
            </a:extLst>
          </p:cNvPr>
          <p:cNvSpPr/>
          <p:nvPr/>
        </p:nvSpPr>
        <p:spPr>
          <a:xfrm>
            <a:off x="5348708" y="2511761"/>
            <a:ext cx="316901" cy="9172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자유형: 도형 42">
            <a:extLst>
              <a:ext uri="{FF2B5EF4-FFF2-40B4-BE49-F238E27FC236}">
                <a16:creationId xmlns:a16="http://schemas.microsoft.com/office/drawing/2014/main" xmlns="" id="{D5710A30-74D2-D693-6388-6749FA404910}"/>
              </a:ext>
            </a:extLst>
          </p:cNvPr>
          <p:cNvSpPr/>
          <p:nvPr/>
        </p:nvSpPr>
        <p:spPr>
          <a:xfrm rot="10800000" flipH="1" flipV="1">
            <a:off x="5414619" y="3489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11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5" name="사각형: 둥근 위쪽 모서리 66">
            <a:extLst>
              <a:ext uri="{FF2B5EF4-FFF2-40B4-BE49-F238E27FC236}">
                <a16:creationId xmlns:a16="http://schemas.microsoft.com/office/drawing/2014/main" xmlns="" id="{8B982F57-BD5A-B7A9-73DE-ECA1E852ADEE}"/>
              </a:ext>
            </a:extLst>
          </p:cNvPr>
          <p:cNvSpPr/>
          <p:nvPr/>
        </p:nvSpPr>
        <p:spPr>
          <a:xfrm>
            <a:off x="6298784" y="3495202"/>
            <a:ext cx="316901" cy="901794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위쪽 모서리 66">
            <a:extLst>
              <a:ext uri="{FF2B5EF4-FFF2-40B4-BE49-F238E27FC236}">
                <a16:creationId xmlns:a16="http://schemas.microsoft.com/office/drawing/2014/main" xmlns="" id="{A588DFBC-0E10-71E2-39D8-B20A2BBA78BB}"/>
              </a:ext>
            </a:extLst>
          </p:cNvPr>
          <p:cNvSpPr/>
          <p:nvPr/>
        </p:nvSpPr>
        <p:spPr>
          <a:xfrm>
            <a:off x="6299469" y="1777887"/>
            <a:ext cx="316901" cy="16511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xmlns="" id="{A08B1912-F1E3-4DAB-49F5-0F4A35775A7C}"/>
              </a:ext>
            </a:extLst>
          </p:cNvPr>
          <p:cNvSpPr/>
          <p:nvPr/>
        </p:nvSpPr>
        <p:spPr>
          <a:xfrm rot="10800000" flipH="1" flipV="1">
            <a:off x="6365380" y="39845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6EDA75E-ADF4-5C18-3C19-02E029E0EC33}"/>
              </a:ext>
            </a:extLst>
          </p:cNvPr>
          <p:cNvSpPr/>
          <p:nvPr/>
        </p:nvSpPr>
        <p:spPr>
          <a:xfrm>
            <a:off x="8831415" y="2070793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9" name="사각형: 둥근 위쪽 모서리 66">
            <a:extLst>
              <a:ext uri="{FF2B5EF4-FFF2-40B4-BE49-F238E27FC236}">
                <a16:creationId xmlns:a16="http://schemas.microsoft.com/office/drawing/2014/main" xmlns="" id="{E4B82D52-FBC9-FC3B-E85E-4F92E2CB218C}"/>
              </a:ext>
            </a:extLst>
          </p:cNvPr>
          <p:cNvSpPr/>
          <p:nvPr/>
        </p:nvSpPr>
        <p:spPr>
          <a:xfrm>
            <a:off x="8531391" y="22160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E5CDDAB-EB5E-5934-E748-AD59B296DA9D}"/>
              </a:ext>
            </a:extLst>
          </p:cNvPr>
          <p:cNvSpPr/>
          <p:nvPr/>
        </p:nvSpPr>
        <p:spPr>
          <a:xfrm>
            <a:off x="8831415" y="3882912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4" name="사각형: 둥근 위쪽 모서리 66">
            <a:extLst>
              <a:ext uri="{FF2B5EF4-FFF2-40B4-BE49-F238E27FC236}">
                <a16:creationId xmlns:a16="http://schemas.microsoft.com/office/drawing/2014/main" xmlns="" id="{79177B66-0378-6791-932D-58C7149C107A}"/>
              </a:ext>
            </a:extLst>
          </p:cNvPr>
          <p:cNvSpPr/>
          <p:nvPr/>
        </p:nvSpPr>
        <p:spPr>
          <a:xfrm>
            <a:off x="8531391" y="4028156"/>
            <a:ext cx="216000" cy="216000"/>
          </a:xfrm>
          <a:prstGeom prst="ellipse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666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1322" y="1960845"/>
            <a:ext cx="2472091" cy="2472091"/>
          </a:xfrm>
          <a:prstGeom prst="ellipse">
            <a:avLst/>
          </a:prstGeom>
          <a:solidFill>
            <a:srgbClr val="34D1C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2633870" y="2094233"/>
            <a:ext cx="8354421" cy="2074432"/>
            <a:chOff x="5311382" y="341822"/>
            <a:chExt cx="6360455" cy="835979"/>
          </a:xfrm>
          <a:scene3d>
            <a:camera prst="perspectiveLeft" fov="4800000">
              <a:rot lat="0" lon="30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-1623691" y="2322479"/>
            <a:ext cx="9708635" cy="1617941"/>
          </a:xfrm>
          <a:prstGeom prst="rect">
            <a:avLst/>
          </a:prstGeom>
          <a:noFill/>
          <a:ln>
            <a:noFill/>
          </a:ln>
          <a:scene3d>
            <a:camera prst="perspectiveLeft" fov="3900000">
              <a:rot lat="0" lon="30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defRPr/>
            </a:pPr>
            <a:r>
              <a:rPr lang="en-US" altLang="ko-KR" sz="54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>
              <a:defRPr/>
            </a:pPr>
            <a:r>
              <a:rPr lang="en-US" altLang="ko-KR" sz="160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44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2633870" y="2094233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39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-396001" y="2322431"/>
            <a:ext cx="7830944" cy="1617941"/>
          </a:xfrm>
          <a:prstGeom prst="rect">
            <a:avLst/>
          </a:prstGeom>
          <a:noFill/>
          <a:ln>
            <a:noFill/>
          </a:ln>
          <a:scene3d>
            <a:camera prst="perspectiveLeft" fov="3900000">
              <a:rot lat="0" lon="18299985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r">
              <a:defRPr/>
            </a:pPr>
            <a:r>
              <a:rPr lang="en-US" altLang="ko-KR" sz="54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 algn="r">
              <a:defRPr/>
            </a:pPr>
            <a:r>
              <a:rPr lang="en-US" altLang="ko-KR" sz="160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44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3078370" y="2157733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39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534F87-4095-793A-E6F5-47421516C01B}"/>
              </a:ext>
            </a:extLst>
          </p:cNvPr>
          <p:cNvGrpSpPr/>
          <p:nvPr/>
        </p:nvGrpSpPr>
        <p:grpSpPr>
          <a:xfrm>
            <a:off x="751028" y="2181866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6900000" rev="0"/>
            </a:camera>
            <a:lightRig rig="threePt" dir="t"/>
          </a:scene3d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19B9F83-ECF3-0F9E-F548-605E1DC074B4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882160B0-76C4-FBDF-E696-DEE5197AE1FD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FBD0E27F-55B9-83EB-791A-4D2716E21908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3077E3CC-7FC1-6D05-00A2-AC91CCEEF59D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6657B879-F00F-864A-F248-F55438FB8217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FCE61B42-B1D3-F7E6-629A-B12C8904C44B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64ED99EE-92FE-FAE0-6B9D-1F0DDFAE92DC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FEA70195-41D6-15D8-EB52-072463340A95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E298DA2-C877-A4D2-2401-DF6723A7E345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E189B636-8FEC-D98E-C1FB-F9FDA7B6BCE5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007AB8DD-358E-BAFD-2D0C-6DA02321BB5D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41A43F6-B9A8-98A5-FECD-CB13415BBDD7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24786655-D76B-F0B1-A229-FDE57FCF1968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E1CAF245-264C-ADE3-0C35-952325CBAB1D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7DA4F199-ACF3-EC4B-7AD7-E53419BA20E4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7A1EE445-33AB-F655-2C2F-16FCE8E64381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7DFA32-EAD3-83DF-97BB-00665105B3D6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CFCF4C83-929F-608B-3897-125780E4BE44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9EC5B1A5-418B-D46F-C831-73854EB88DC7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193841D-0F8A-57CD-5BBE-963E3C508DC9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3377354" y="2385931"/>
            <a:ext cx="5443821" cy="161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>
              <a:defRPr/>
            </a:pP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 algn="ctr">
              <a:defRPr/>
            </a:pPr>
            <a:r>
              <a:rPr lang="en-US" altLang="ko-KR" sz="105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3078370" y="2157733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39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534F87-4095-793A-E6F5-47421516C01B}"/>
              </a:ext>
            </a:extLst>
          </p:cNvPr>
          <p:cNvGrpSpPr/>
          <p:nvPr/>
        </p:nvGrpSpPr>
        <p:grpSpPr>
          <a:xfrm>
            <a:off x="751028" y="2181866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6900000" rev="0"/>
            </a:camera>
            <a:lightRig rig="threePt" dir="t"/>
          </a:scene3d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19B9F83-ECF3-0F9E-F548-605E1DC074B4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882160B0-76C4-FBDF-E696-DEE5197AE1FD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FBD0E27F-55B9-83EB-791A-4D2716E21908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3077E3CC-7FC1-6D05-00A2-AC91CCEEF59D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6657B879-F00F-864A-F248-F55438FB8217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FCE61B42-B1D3-F7E6-629A-B12C8904C44B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64ED99EE-92FE-FAE0-6B9D-1F0DDFAE92DC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FEA70195-41D6-15D8-EB52-072463340A95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E298DA2-C877-A4D2-2401-DF6723A7E345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E189B636-8FEC-D98E-C1FB-F9FDA7B6BCE5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007AB8DD-358E-BAFD-2D0C-6DA02321BB5D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41A43F6-B9A8-98A5-FECD-CB13415BBDD7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24786655-D76B-F0B1-A229-FDE57FCF1968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E1CAF245-264C-ADE3-0C35-952325CBAB1D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7DA4F199-ACF3-EC4B-7AD7-E53419BA20E4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7A1EE445-33AB-F655-2C2F-16FCE8E64381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7DFA32-EAD3-83DF-97BB-00665105B3D6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CFCF4C83-929F-608B-3897-125780E4BE44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9EC5B1A5-418B-D46F-C831-73854EB88DC7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193841D-0F8A-57CD-5BBE-963E3C508DC9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3377354" y="2385931"/>
            <a:ext cx="5443821" cy="161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>
              <a:defRPr/>
            </a:pP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 algn="ctr">
              <a:defRPr/>
            </a:pPr>
            <a:r>
              <a:rPr lang="en-US" altLang="ko-KR" sz="105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3078370" y="2157733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39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534F87-4095-793A-E6F5-47421516C01B}"/>
              </a:ext>
            </a:extLst>
          </p:cNvPr>
          <p:cNvGrpSpPr/>
          <p:nvPr/>
        </p:nvGrpSpPr>
        <p:grpSpPr>
          <a:xfrm>
            <a:off x="751028" y="2181866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6900000" rev="0"/>
            </a:camera>
            <a:lightRig rig="threePt" dir="t"/>
          </a:scene3d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19B9F83-ECF3-0F9E-F548-605E1DC074B4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882160B0-76C4-FBDF-E696-DEE5197AE1FD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FBD0E27F-55B9-83EB-791A-4D2716E21908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3077E3CC-7FC1-6D05-00A2-AC91CCEEF59D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6657B879-F00F-864A-F248-F55438FB8217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FCE61B42-B1D3-F7E6-629A-B12C8904C44B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64ED99EE-92FE-FAE0-6B9D-1F0DDFAE92DC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FEA70195-41D6-15D8-EB52-072463340A95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E298DA2-C877-A4D2-2401-DF6723A7E345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E189B636-8FEC-D98E-C1FB-F9FDA7B6BCE5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007AB8DD-358E-BAFD-2D0C-6DA02321BB5D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41A43F6-B9A8-98A5-FECD-CB13415BBDD7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24786655-D76B-F0B1-A229-FDE57FCF1968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E1CAF245-264C-ADE3-0C35-952325CBAB1D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7DA4F199-ACF3-EC4B-7AD7-E53419BA20E4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7A1EE445-33AB-F655-2C2F-16FCE8E64381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7DFA32-EAD3-83DF-97BB-00665105B3D6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CFCF4C83-929F-608B-3897-125780E4BE44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9EC5B1A5-418B-D46F-C831-73854EB88DC7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193841D-0F8A-57CD-5BBE-963E3C508DC9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3377354" y="2385931"/>
            <a:ext cx="5443821" cy="161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>
              <a:defRPr/>
            </a:pP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 algn="ctr">
              <a:defRPr/>
            </a:pPr>
            <a:r>
              <a:rPr lang="en-US" altLang="ko-KR" sz="105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C1D510B-83AC-F6CC-46E5-E0F87469CE53}"/>
              </a:ext>
            </a:extLst>
          </p:cNvPr>
          <p:cNvGrpSpPr/>
          <p:nvPr/>
        </p:nvGrpSpPr>
        <p:grpSpPr>
          <a:xfrm>
            <a:off x="3078370" y="2157733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3900000" rev="0"/>
            </a:camera>
            <a:lightRig rig="threeP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322943D7-EE6D-41DD-F6FB-11256B848F5A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CACE228C-0B12-1879-7C71-90004AD234E5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2718E099-DB61-4EDD-426C-6010559FE5B2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2C75B33-7CC5-5F9E-0898-7A20B74CAEA8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1D65A6A5-2DA3-DDEE-D703-1534E7A70308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2C172F6-71B2-BD1F-7A56-789DA661C445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2016AB1D-4862-035A-B6D7-0A5BCDF15038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4574737-8C71-4D7D-9585-C4E0D8518822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CB605F2-D239-0A77-E59B-24B709719A7C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141B6AC9-713A-EFD9-7E2A-572518CB1021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4B79C6EC-365A-E7D6-245C-9A1169797857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05BC2B51-47B0-FC67-BE65-812DD964FEDE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236D26EF-462D-13B8-4A8C-9BE9D19D3084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B42C5CA-707D-D971-EDED-50CBBA2BBB2E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F3F3642D-85B7-B983-85CE-5CE2022BEE92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C991EBB0-49D7-D731-DA03-4226C409C305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008CD6F-99E8-6D73-2D08-E9CF23A13FCB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C4BEAB35-12C6-2FA3-AB5A-3CF1446F3A30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2808BBC8-4138-A56B-EC17-520FAE6A9B8F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FC147EA-E93D-985B-8930-8104C41958C1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534F87-4095-793A-E6F5-47421516C01B}"/>
              </a:ext>
            </a:extLst>
          </p:cNvPr>
          <p:cNvGrpSpPr/>
          <p:nvPr/>
        </p:nvGrpSpPr>
        <p:grpSpPr>
          <a:xfrm>
            <a:off x="751028" y="2181866"/>
            <a:ext cx="8354421" cy="2074432"/>
            <a:chOff x="5311382" y="341822"/>
            <a:chExt cx="6360455" cy="835979"/>
          </a:xfrm>
          <a:scene3d>
            <a:camera prst="perspectiveLeft" fov="5400000">
              <a:rot lat="0" lon="6900000" rev="0"/>
            </a:camera>
            <a:lightRig rig="threePt" dir="t"/>
          </a:scene3d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19B9F83-ECF3-0F9E-F548-605E1DC074B4}"/>
                </a:ext>
              </a:extLst>
            </p:cNvPr>
            <p:cNvSpPr/>
            <p:nvPr/>
          </p:nvSpPr>
          <p:spPr>
            <a:xfrm rot="5400000">
              <a:off x="5261274" y="39196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882160B0-76C4-FBDF-E696-DEE5197AE1FD}"/>
                </a:ext>
              </a:extLst>
            </p:cNvPr>
            <p:cNvSpPr/>
            <p:nvPr/>
          </p:nvSpPr>
          <p:spPr>
            <a:xfrm rot="5400000">
              <a:off x="5557312" y="39196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FBD0E27F-55B9-83EB-791A-4D2716E21908}"/>
                </a:ext>
              </a:extLst>
            </p:cNvPr>
            <p:cNvSpPr/>
            <p:nvPr/>
          </p:nvSpPr>
          <p:spPr>
            <a:xfrm rot="5400000">
              <a:off x="5853350" y="39196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3077E3CC-7FC1-6D05-00A2-AC91CCEEF59D}"/>
                </a:ext>
              </a:extLst>
            </p:cNvPr>
            <p:cNvSpPr/>
            <p:nvPr/>
          </p:nvSpPr>
          <p:spPr>
            <a:xfrm rot="5400000">
              <a:off x="6149388" y="39196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6657B879-F00F-864A-F248-F55438FB8217}"/>
                </a:ext>
              </a:extLst>
            </p:cNvPr>
            <p:cNvSpPr/>
            <p:nvPr/>
          </p:nvSpPr>
          <p:spPr>
            <a:xfrm rot="5400000">
              <a:off x="6445426" y="39196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FCE61B42-B1D3-F7E6-629A-B12C8904C44B}"/>
                </a:ext>
              </a:extLst>
            </p:cNvPr>
            <p:cNvSpPr/>
            <p:nvPr/>
          </p:nvSpPr>
          <p:spPr>
            <a:xfrm rot="5400000">
              <a:off x="6741464" y="39195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64ED99EE-92FE-FAE0-6B9D-1F0DDFAE92DC}"/>
                </a:ext>
              </a:extLst>
            </p:cNvPr>
            <p:cNvSpPr/>
            <p:nvPr/>
          </p:nvSpPr>
          <p:spPr>
            <a:xfrm rot="5400000">
              <a:off x="7037502" y="39195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FEA70195-41D6-15D8-EB52-072463340A95}"/>
                </a:ext>
              </a:extLst>
            </p:cNvPr>
            <p:cNvSpPr/>
            <p:nvPr/>
          </p:nvSpPr>
          <p:spPr>
            <a:xfrm rot="5400000">
              <a:off x="7333540" y="39195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E298DA2-C877-A4D2-2401-DF6723A7E345}"/>
                </a:ext>
              </a:extLst>
            </p:cNvPr>
            <p:cNvSpPr/>
            <p:nvPr/>
          </p:nvSpPr>
          <p:spPr>
            <a:xfrm rot="5400000">
              <a:off x="7629578" y="39195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E189B636-8FEC-D98E-C1FB-F9FDA7B6BCE5}"/>
                </a:ext>
              </a:extLst>
            </p:cNvPr>
            <p:cNvSpPr/>
            <p:nvPr/>
          </p:nvSpPr>
          <p:spPr>
            <a:xfrm rot="5400000">
              <a:off x="7925616" y="39195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007AB8DD-358E-BAFD-2D0C-6DA02321BB5D}"/>
                </a:ext>
              </a:extLst>
            </p:cNvPr>
            <p:cNvSpPr/>
            <p:nvPr/>
          </p:nvSpPr>
          <p:spPr>
            <a:xfrm rot="5400000">
              <a:off x="8221654" y="39194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41A43F6-B9A8-98A5-FECD-CB13415BBDD7}"/>
                </a:ext>
              </a:extLst>
            </p:cNvPr>
            <p:cNvSpPr/>
            <p:nvPr/>
          </p:nvSpPr>
          <p:spPr>
            <a:xfrm rot="5400000">
              <a:off x="8517692" y="39194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24786655-D76B-F0B1-A229-FDE57FCF1968}"/>
                </a:ext>
              </a:extLst>
            </p:cNvPr>
            <p:cNvSpPr/>
            <p:nvPr/>
          </p:nvSpPr>
          <p:spPr>
            <a:xfrm rot="5400000">
              <a:off x="8813730" y="39194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E1CAF245-264C-ADE3-0C35-952325CBAB1D}"/>
                </a:ext>
              </a:extLst>
            </p:cNvPr>
            <p:cNvSpPr/>
            <p:nvPr/>
          </p:nvSpPr>
          <p:spPr>
            <a:xfrm rot="5400000">
              <a:off x="9109768" y="39194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7DA4F199-ACF3-EC4B-7AD7-E53419BA20E4}"/>
                </a:ext>
              </a:extLst>
            </p:cNvPr>
            <p:cNvSpPr/>
            <p:nvPr/>
          </p:nvSpPr>
          <p:spPr>
            <a:xfrm rot="5400000">
              <a:off x="9405806" y="39194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7A1EE445-33AB-F655-2C2F-16FCE8E64381}"/>
                </a:ext>
              </a:extLst>
            </p:cNvPr>
            <p:cNvSpPr/>
            <p:nvPr/>
          </p:nvSpPr>
          <p:spPr>
            <a:xfrm rot="5400000">
              <a:off x="9701844" y="391938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BD7DFA32-EAD3-83DF-97BB-00665105B3D6}"/>
                </a:ext>
              </a:extLst>
            </p:cNvPr>
            <p:cNvSpPr/>
            <p:nvPr/>
          </p:nvSpPr>
          <p:spPr>
            <a:xfrm rot="5400000">
              <a:off x="9997882" y="391936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CFCF4C83-929F-608B-3897-125780E4BE44}"/>
                </a:ext>
              </a:extLst>
            </p:cNvPr>
            <p:cNvSpPr/>
            <p:nvPr/>
          </p:nvSpPr>
          <p:spPr>
            <a:xfrm rot="5400000">
              <a:off x="10886004" y="391934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9EC5B1A5-418B-D46F-C831-73854EB88DC7}"/>
                </a:ext>
              </a:extLst>
            </p:cNvPr>
            <p:cNvSpPr/>
            <p:nvPr/>
          </p:nvSpPr>
          <p:spPr>
            <a:xfrm rot="5400000">
              <a:off x="10293920" y="391932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193841D-0F8A-57CD-5BBE-963E3C508DC9}"/>
                </a:ext>
              </a:extLst>
            </p:cNvPr>
            <p:cNvSpPr/>
            <p:nvPr/>
          </p:nvSpPr>
          <p:spPr>
            <a:xfrm rot="5400000">
              <a:off x="10589958" y="391930"/>
              <a:ext cx="835941" cy="735725"/>
            </a:xfrm>
            <a:custGeom>
              <a:avLst/>
              <a:gdLst>
                <a:gd name="connsiteX0" fmla="*/ 1729001 w 3504962"/>
                <a:gd name="connsiteY0" fmla="*/ 48818 h 3084774"/>
                <a:gd name="connsiteX1" fmla="*/ 1554806 w 3504962"/>
                <a:gd name="connsiteY1" fmla="*/ 157678 h 3084774"/>
                <a:gd name="connsiteX2" fmla="*/ 70266 w 3504962"/>
                <a:gd name="connsiteY2" fmla="*/ 2731855 h 3084774"/>
                <a:gd name="connsiteX3" fmla="*/ 85308 w 3504962"/>
                <a:gd name="connsiteY3" fmla="*/ 2973394 h 3084774"/>
                <a:gd name="connsiteX4" fmla="*/ 109506 w 3504962"/>
                <a:gd name="connsiteY4" fmla="*/ 2994752 h 3084774"/>
                <a:gd name="connsiteX5" fmla="*/ 113120 w 3504962"/>
                <a:gd name="connsiteY5" fmla="*/ 3000114 h 3084774"/>
                <a:gd name="connsiteX6" fmla="*/ 145513 w 3504962"/>
                <a:gd name="connsiteY6" fmla="*/ 3026859 h 3084774"/>
                <a:gd name="connsiteX7" fmla="*/ 146474 w 3504962"/>
                <a:gd name="connsiteY7" fmla="*/ 3027381 h 3084774"/>
                <a:gd name="connsiteX8" fmla="*/ 150491 w 3504962"/>
                <a:gd name="connsiteY8" fmla="*/ 3030927 h 3084774"/>
                <a:gd name="connsiteX9" fmla="*/ 165233 w 3504962"/>
                <a:gd name="connsiteY9" fmla="*/ 3037576 h 3084774"/>
                <a:gd name="connsiteX10" fmla="*/ 182687 w 3504962"/>
                <a:gd name="connsiteY10" fmla="*/ 3047060 h 3084774"/>
                <a:gd name="connsiteX11" fmla="*/ 267856 w 3504962"/>
                <a:gd name="connsiteY11" fmla="*/ 3064304 h 3084774"/>
                <a:gd name="connsiteX12" fmla="*/ 3239429 w 3504962"/>
                <a:gd name="connsiteY12" fmla="*/ 3065743 h 3084774"/>
                <a:gd name="connsiteX13" fmla="*/ 3324581 w 3504962"/>
                <a:gd name="connsiteY13" fmla="*/ 3048582 h 3084774"/>
                <a:gd name="connsiteX14" fmla="*/ 3342032 w 3504962"/>
                <a:gd name="connsiteY14" fmla="*/ 3039110 h 3084774"/>
                <a:gd name="connsiteX15" fmla="*/ 3356762 w 3504962"/>
                <a:gd name="connsiteY15" fmla="*/ 3032479 h 3084774"/>
                <a:gd name="connsiteX16" fmla="*/ 3360774 w 3504962"/>
                <a:gd name="connsiteY16" fmla="*/ 3028938 h 3084774"/>
                <a:gd name="connsiteX17" fmla="*/ 3361736 w 3504962"/>
                <a:gd name="connsiteY17" fmla="*/ 3028417 h 3084774"/>
                <a:gd name="connsiteX18" fmla="*/ 3394102 w 3504962"/>
                <a:gd name="connsiteY18" fmla="*/ 3001702 h 3084774"/>
                <a:gd name="connsiteX19" fmla="*/ 3397710 w 3504962"/>
                <a:gd name="connsiteY19" fmla="*/ 2996344 h 3084774"/>
                <a:gd name="connsiteX20" fmla="*/ 3421889 w 3504962"/>
                <a:gd name="connsiteY20" fmla="*/ 2975008 h 3084774"/>
                <a:gd name="connsiteX21" fmla="*/ 3436698 w 3504962"/>
                <a:gd name="connsiteY21" fmla="*/ 2733484 h 3084774"/>
                <a:gd name="connsiteX22" fmla="*/ 1949666 w 3504962"/>
                <a:gd name="connsiteY22" fmla="*/ 157869 h 3084774"/>
                <a:gd name="connsiteX23" fmla="*/ 1775365 w 3504962"/>
                <a:gd name="connsiteY23" fmla="*/ 48839 h 3084774"/>
                <a:gd name="connsiteX24" fmla="*/ 1752165 w 3504962"/>
                <a:gd name="connsiteY24" fmla="*/ 49439 h 3084774"/>
                <a:gd name="connsiteX25" fmla="*/ 1776204 w 3504962"/>
                <a:gd name="connsiteY25" fmla="*/ 0 h 3084774"/>
                <a:gd name="connsiteX26" fmla="*/ 1954513 w 3504962"/>
                <a:gd name="connsiteY26" fmla="*/ 111422 h 3084774"/>
                <a:gd name="connsiteX27" fmla="*/ 3474930 w 3504962"/>
                <a:gd name="connsiteY27" fmla="*/ 2744862 h 3084774"/>
                <a:gd name="connsiteX28" fmla="*/ 3459656 w 3504962"/>
                <a:gd name="connsiteY28" fmla="*/ 2991885 h 3084774"/>
                <a:gd name="connsiteX29" fmla="*/ 3434904 w 3504962"/>
                <a:gd name="connsiteY29" fmla="*/ 3013719 h 3084774"/>
                <a:gd name="connsiteX30" fmla="*/ 3431208 w 3504962"/>
                <a:gd name="connsiteY30" fmla="*/ 3019200 h 3084774"/>
                <a:gd name="connsiteX31" fmla="*/ 3398074 w 3504962"/>
                <a:gd name="connsiteY31" fmla="*/ 3046538 h 3084774"/>
                <a:gd name="connsiteX32" fmla="*/ 3397090 w 3504962"/>
                <a:gd name="connsiteY32" fmla="*/ 3047072 h 3084774"/>
                <a:gd name="connsiteX33" fmla="*/ 3392983 w 3504962"/>
                <a:gd name="connsiteY33" fmla="*/ 3050695 h 3084774"/>
                <a:gd name="connsiteX34" fmla="*/ 3377907 w 3504962"/>
                <a:gd name="connsiteY34" fmla="*/ 3057485 h 3084774"/>
                <a:gd name="connsiteX35" fmla="*/ 3360044 w 3504962"/>
                <a:gd name="connsiteY35" fmla="*/ 3067180 h 3084774"/>
                <a:gd name="connsiteX36" fmla="*/ 3272899 w 3504962"/>
                <a:gd name="connsiteY36" fmla="*/ 3084774 h 3084774"/>
                <a:gd name="connsiteX37" fmla="*/ 232063 w 3504962"/>
                <a:gd name="connsiteY37" fmla="*/ 3084774 h 3084774"/>
                <a:gd name="connsiteX38" fmla="*/ 144916 w 3504962"/>
                <a:gd name="connsiteY38" fmla="*/ 3067180 h 3084774"/>
                <a:gd name="connsiteX39" fmla="*/ 127062 w 3504962"/>
                <a:gd name="connsiteY39" fmla="*/ 3057489 h 3084774"/>
                <a:gd name="connsiteX40" fmla="*/ 111979 w 3504962"/>
                <a:gd name="connsiteY40" fmla="*/ 3050696 h 3084774"/>
                <a:gd name="connsiteX41" fmla="*/ 107870 w 3504962"/>
                <a:gd name="connsiteY41" fmla="*/ 3047071 h 3084774"/>
                <a:gd name="connsiteX42" fmla="*/ 106886 w 3504962"/>
                <a:gd name="connsiteY42" fmla="*/ 3046538 h 3084774"/>
                <a:gd name="connsiteX43" fmla="*/ 73752 w 3504962"/>
                <a:gd name="connsiteY43" fmla="*/ 3019200 h 3084774"/>
                <a:gd name="connsiteX44" fmla="*/ 70057 w 3504962"/>
                <a:gd name="connsiteY44" fmla="*/ 3013719 h 3084774"/>
                <a:gd name="connsiteX45" fmla="*/ 45305 w 3504962"/>
                <a:gd name="connsiteY45" fmla="*/ 2991886 h 3084774"/>
                <a:gd name="connsiteX46" fmla="*/ 30032 w 3504962"/>
                <a:gd name="connsiteY46" fmla="*/ 2744864 h 3084774"/>
                <a:gd name="connsiteX47" fmla="*/ 1550449 w 3504962"/>
                <a:gd name="connsiteY47" fmla="*/ 111423 h 3084774"/>
                <a:gd name="connsiteX48" fmla="*/ 1728758 w 3504962"/>
                <a:gd name="connsiteY48" fmla="*/ 1 h 3084774"/>
                <a:gd name="connsiteX49" fmla="*/ 1752461 w 3504962"/>
                <a:gd name="connsiteY49" fmla="*/ 625 h 30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04962" h="3084774">
                  <a:moveTo>
                    <a:pt x="1729001" y="48818"/>
                  </a:moveTo>
                  <a:cubicBezTo>
                    <a:pt x="1658944" y="53738"/>
                    <a:pt x="1592534" y="92259"/>
                    <a:pt x="1554806" y="157678"/>
                  </a:cubicBezTo>
                  <a:lnTo>
                    <a:pt x="70266" y="2731855"/>
                  </a:lnTo>
                  <a:cubicBezTo>
                    <a:pt x="24992" y="2810361"/>
                    <a:pt x="33877" y="2905305"/>
                    <a:pt x="85308" y="2973394"/>
                  </a:cubicBezTo>
                  <a:lnTo>
                    <a:pt x="109506" y="2994752"/>
                  </a:lnTo>
                  <a:lnTo>
                    <a:pt x="113120" y="3000114"/>
                  </a:lnTo>
                  <a:cubicBezTo>
                    <a:pt x="123024" y="3010021"/>
                    <a:pt x="133870" y="3018985"/>
                    <a:pt x="145513" y="3026859"/>
                  </a:cubicBezTo>
                  <a:lnTo>
                    <a:pt x="146474" y="3027381"/>
                  </a:lnTo>
                  <a:lnTo>
                    <a:pt x="150491" y="3030927"/>
                  </a:lnTo>
                  <a:lnTo>
                    <a:pt x="165233" y="3037576"/>
                  </a:lnTo>
                  <a:lnTo>
                    <a:pt x="182687" y="3047060"/>
                  </a:lnTo>
                  <a:cubicBezTo>
                    <a:pt x="208867" y="3058150"/>
                    <a:pt x="237648" y="3064290"/>
                    <a:pt x="267856" y="3064304"/>
                  </a:cubicBezTo>
                  <a:lnTo>
                    <a:pt x="3239429" y="3065743"/>
                  </a:lnTo>
                  <a:cubicBezTo>
                    <a:pt x="3269636" y="3065757"/>
                    <a:pt x="3298412" y="3059647"/>
                    <a:pt x="3324581" y="3048582"/>
                  </a:cubicBezTo>
                  <a:lnTo>
                    <a:pt x="3342032" y="3039110"/>
                  </a:lnTo>
                  <a:lnTo>
                    <a:pt x="3356762" y="3032479"/>
                  </a:lnTo>
                  <a:lnTo>
                    <a:pt x="3360774" y="3028938"/>
                  </a:lnTo>
                  <a:lnTo>
                    <a:pt x="3361736" y="3028417"/>
                  </a:lnTo>
                  <a:cubicBezTo>
                    <a:pt x="3373371" y="3020554"/>
                    <a:pt x="3384209" y="3011600"/>
                    <a:pt x="3394102" y="3001702"/>
                  </a:cubicBezTo>
                  <a:lnTo>
                    <a:pt x="3397710" y="2996344"/>
                  </a:lnTo>
                  <a:lnTo>
                    <a:pt x="3421889" y="2975008"/>
                  </a:lnTo>
                  <a:cubicBezTo>
                    <a:pt x="3473254" y="2906968"/>
                    <a:pt x="3482048" y="2812033"/>
                    <a:pt x="3436698" y="2733484"/>
                  </a:cubicBezTo>
                  <a:lnTo>
                    <a:pt x="1949666" y="157869"/>
                  </a:lnTo>
                  <a:cubicBezTo>
                    <a:pt x="1911875" y="92413"/>
                    <a:pt x="1845428" y="53827"/>
                    <a:pt x="1775365" y="48839"/>
                  </a:cubicBezTo>
                  <a:lnTo>
                    <a:pt x="1752165" y="49439"/>
                  </a:lnTo>
                  <a:close/>
                  <a:moveTo>
                    <a:pt x="1776204" y="0"/>
                  </a:moveTo>
                  <a:cubicBezTo>
                    <a:pt x="1847896" y="5066"/>
                    <a:pt x="1915873" y="44496"/>
                    <a:pt x="1954513" y="111422"/>
                  </a:cubicBezTo>
                  <a:lnTo>
                    <a:pt x="3474930" y="2744862"/>
                  </a:lnTo>
                  <a:cubicBezTo>
                    <a:pt x="3521298" y="2825174"/>
                    <a:pt x="3512253" y="2922273"/>
                    <a:pt x="3459656" y="2991885"/>
                  </a:cubicBezTo>
                  <a:lnTo>
                    <a:pt x="3434904" y="3013719"/>
                  </a:lnTo>
                  <a:lnTo>
                    <a:pt x="3431208" y="3019200"/>
                  </a:lnTo>
                  <a:cubicBezTo>
                    <a:pt x="3421079" y="3029328"/>
                    <a:pt x="3409985" y="3038491"/>
                    <a:pt x="3398074" y="3046538"/>
                  </a:cubicBezTo>
                  <a:lnTo>
                    <a:pt x="3397090" y="3047072"/>
                  </a:lnTo>
                  <a:lnTo>
                    <a:pt x="3392983" y="3050695"/>
                  </a:lnTo>
                  <a:lnTo>
                    <a:pt x="3377907" y="3057485"/>
                  </a:lnTo>
                  <a:lnTo>
                    <a:pt x="3360044" y="3067180"/>
                  </a:lnTo>
                  <a:cubicBezTo>
                    <a:pt x="3333259" y="3078509"/>
                    <a:pt x="3303810" y="3084774"/>
                    <a:pt x="3272899" y="3084774"/>
                  </a:cubicBezTo>
                  <a:lnTo>
                    <a:pt x="232063" y="3084774"/>
                  </a:lnTo>
                  <a:cubicBezTo>
                    <a:pt x="201150" y="3084774"/>
                    <a:pt x="171701" y="3078509"/>
                    <a:pt x="144916" y="3067180"/>
                  </a:cubicBezTo>
                  <a:lnTo>
                    <a:pt x="127062" y="3057489"/>
                  </a:lnTo>
                  <a:lnTo>
                    <a:pt x="111979" y="3050696"/>
                  </a:lnTo>
                  <a:lnTo>
                    <a:pt x="107870" y="3047071"/>
                  </a:lnTo>
                  <a:lnTo>
                    <a:pt x="106886" y="3046538"/>
                  </a:lnTo>
                  <a:cubicBezTo>
                    <a:pt x="94976" y="3038490"/>
                    <a:pt x="83881" y="3029328"/>
                    <a:pt x="73752" y="3019200"/>
                  </a:cubicBezTo>
                  <a:lnTo>
                    <a:pt x="70057" y="3013719"/>
                  </a:lnTo>
                  <a:lnTo>
                    <a:pt x="45305" y="2991886"/>
                  </a:lnTo>
                  <a:cubicBezTo>
                    <a:pt x="-7291" y="2922275"/>
                    <a:pt x="-16337" y="2825176"/>
                    <a:pt x="30032" y="2744864"/>
                  </a:cubicBezTo>
                  <a:lnTo>
                    <a:pt x="1550449" y="111423"/>
                  </a:lnTo>
                  <a:cubicBezTo>
                    <a:pt x="1589088" y="44497"/>
                    <a:pt x="1657066" y="5067"/>
                    <a:pt x="1728758" y="1"/>
                  </a:cubicBezTo>
                  <a:lnTo>
                    <a:pt x="1752461" y="625"/>
                  </a:lnTo>
                  <a:close/>
                </a:path>
              </a:pathLst>
            </a:custGeom>
            <a:solidFill>
              <a:srgbClr val="43B3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7E8EB6-66D9-FB9B-ED20-2751B81E8403}"/>
              </a:ext>
            </a:extLst>
          </p:cNvPr>
          <p:cNvSpPr/>
          <p:nvPr/>
        </p:nvSpPr>
        <p:spPr>
          <a:xfrm>
            <a:off x="3377354" y="2385931"/>
            <a:ext cx="5443821" cy="161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Deflate">
              <a:avLst>
                <a:gd name="adj" fmla="val 32314"/>
              </a:avLst>
            </a:prstTxWarp>
          </a:bodyPr>
          <a:lstStyle/>
          <a:p>
            <a:pPr marL="177800" algn="ctr">
              <a:defRPr/>
            </a:pP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7800" algn="ctr">
              <a:defRPr/>
            </a:pPr>
            <a:r>
              <a:rPr lang="en-US" altLang="ko-KR" sz="1050" kern="0" dirty="0">
                <a:solidFill>
                  <a:srgbClr val="43B390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3B3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43B390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993279DC-F09B-EA0A-2AE8-37E633DC27B9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xmlns="" id="{CD9D094C-8D9B-DD1A-D8C0-6EC6211D00EF}"/>
              </a:ext>
            </a:extLst>
          </p:cNvPr>
          <p:cNvSpPr/>
          <p:nvPr/>
        </p:nvSpPr>
        <p:spPr>
          <a:xfrm>
            <a:off x="6234556" y="166325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C452684-D61A-5699-8A5A-E2558093437E}"/>
              </a:ext>
            </a:extLst>
          </p:cNvPr>
          <p:cNvSpPr/>
          <p:nvPr/>
        </p:nvSpPr>
        <p:spPr>
          <a:xfrm>
            <a:off x="8304111" y="1920758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733E032-A007-5812-B533-FE745A718782}"/>
              </a:ext>
            </a:extLst>
          </p:cNvPr>
          <p:cNvSpPr/>
          <p:nvPr/>
        </p:nvSpPr>
        <p:spPr>
          <a:xfrm>
            <a:off x="779983" y="1968140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0CE69C3A-170F-0AE0-BA85-E3389BE62B1B}"/>
              </a:ext>
            </a:extLst>
          </p:cNvPr>
          <p:cNvCxnSpPr>
            <a:cxnSpLocks/>
          </p:cNvCxnSpPr>
          <p:nvPr/>
        </p:nvCxnSpPr>
        <p:spPr>
          <a:xfrm>
            <a:off x="6022191" y="2569813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FFB46D5-4AA9-286A-0910-13293127C719}"/>
              </a:ext>
            </a:extLst>
          </p:cNvPr>
          <p:cNvSpPr/>
          <p:nvPr/>
        </p:nvSpPr>
        <p:spPr>
          <a:xfrm>
            <a:off x="4023562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xmlns="" id="{76405CAC-C2E8-5DCD-E643-2DF3AE4787BF}"/>
              </a:ext>
            </a:extLst>
          </p:cNvPr>
          <p:cNvSpPr/>
          <p:nvPr/>
        </p:nvSpPr>
        <p:spPr>
          <a:xfrm>
            <a:off x="4032064" y="166325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89437A63-C1E8-A2B1-C752-3780452188CB}"/>
              </a:ext>
            </a:extLst>
          </p:cNvPr>
          <p:cNvCxnSpPr>
            <a:cxnSpLocks/>
          </p:cNvCxnSpPr>
          <p:nvPr/>
        </p:nvCxnSpPr>
        <p:spPr>
          <a:xfrm>
            <a:off x="3783163" y="2576512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DD8CFEE8-11C6-834F-6DA8-165D69586067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FC381FB0-9E6B-C079-0DD6-B721E3341244}"/>
              </a:ext>
            </a:extLst>
          </p:cNvPr>
          <p:cNvSpPr/>
          <p:nvPr/>
        </p:nvSpPr>
        <p:spPr>
          <a:xfrm>
            <a:off x="6234556" y="415836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BA45936C-134C-DF6D-6403-D231B63FBD2B}"/>
              </a:ext>
            </a:extLst>
          </p:cNvPr>
          <p:cNvSpPr/>
          <p:nvPr/>
        </p:nvSpPr>
        <p:spPr>
          <a:xfrm>
            <a:off x="8304111" y="4415868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EEBA00B-B025-3E3E-C121-BCF8E9282E64}"/>
              </a:ext>
            </a:extLst>
          </p:cNvPr>
          <p:cNvSpPr/>
          <p:nvPr/>
        </p:nvSpPr>
        <p:spPr>
          <a:xfrm>
            <a:off x="779983" y="4463250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A8E8D6D0-B2A8-B6E8-2A97-4C6C6C0D92A0}"/>
              </a:ext>
            </a:extLst>
          </p:cNvPr>
          <p:cNvCxnSpPr>
            <a:cxnSpLocks/>
          </p:cNvCxnSpPr>
          <p:nvPr/>
        </p:nvCxnSpPr>
        <p:spPr>
          <a:xfrm>
            <a:off x="6022191" y="5064923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1A540C3-FA54-24CC-5957-517E4B932431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xmlns="" id="{494DD1BB-8D38-A6A9-2D38-57A260014ACC}"/>
              </a:ext>
            </a:extLst>
          </p:cNvPr>
          <p:cNvSpPr/>
          <p:nvPr/>
        </p:nvSpPr>
        <p:spPr>
          <a:xfrm>
            <a:off x="4032064" y="415836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09A4C42-EBA2-C99C-4502-4BFAC4A45A8E}"/>
              </a:ext>
            </a:extLst>
          </p:cNvPr>
          <p:cNvCxnSpPr>
            <a:cxnSpLocks/>
          </p:cNvCxnSpPr>
          <p:nvPr/>
        </p:nvCxnSpPr>
        <p:spPr>
          <a:xfrm>
            <a:off x="3783163" y="5071622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43B390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xmlns="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대각선 방향의 모서리가 둥근 사각형 31">
            <a:extLst>
              <a:ext uri="{FF2B5EF4-FFF2-40B4-BE49-F238E27FC236}">
                <a16:creationId xmlns:a16="http://schemas.microsoft.com/office/drawing/2014/main" xmlns="" id="{BFE21509-4326-4447-1AAA-37676DABCF9C}"/>
              </a:ext>
            </a:extLst>
          </p:cNvPr>
          <p:cNvSpPr/>
          <p:nvPr/>
        </p:nvSpPr>
        <p:spPr>
          <a:xfrm flipH="1">
            <a:off x="1069611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A93AA888-D403-07C2-2E83-E0850CBB6CC6}"/>
              </a:ext>
            </a:extLst>
          </p:cNvPr>
          <p:cNvSpPr/>
          <p:nvPr/>
        </p:nvSpPr>
        <p:spPr>
          <a:xfrm rot="5400000">
            <a:off x="1063737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xmlns="" id="{46920CD0-0AE1-ADBD-1BE7-0FB6FF56CA12}"/>
              </a:ext>
            </a:extLst>
          </p:cNvPr>
          <p:cNvSpPr/>
          <p:nvPr/>
        </p:nvSpPr>
        <p:spPr>
          <a:xfrm flipH="1">
            <a:off x="4666343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2FF9F275-A989-075F-1E82-B5BBA3C0F7AB}"/>
              </a:ext>
            </a:extLst>
          </p:cNvPr>
          <p:cNvSpPr/>
          <p:nvPr/>
        </p:nvSpPr>
        <p:spPr>
          <a:xfrm rot="5400000">
            <a:off x="4660469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대각선 방향의 모서리가 둥근 사각형 31">
            <a:extLst>
              <a:ext uri="{FF2B5EF4-FFF2-40B4-BE49-F238E27FC236}">
                <a16:creationId xmlns:a16="http://schemas.microsoft.com/office/drawing/2014/main" xmlns="" id="{DE629193-F858-9EC4-B961-8A2BB1322FE0}"/>
              </a:ext>
            </a:extLst>
          </p:cNvPr>
          <p:cNvSpPr/>
          <p:nvPr/>
        </p:nvSpPr>
        <p:spPr>
          <a:xfrm flipH="1">
            <a:off x="8263075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76150E72-692F-9AA2-C2A5-65DA8AA6CFD5}"/>
              </a:ext>
            </a:extLst>
          </p:cNvPr>
          <p:cNvSpPr/>
          <p:nvPr/>
        </p:nvSpPr>
        <p:spPr>
          <a:xfrm rot="5400000">
            <a:off x="8257201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1F75E8C-6854-7025-3B00-846548A3AEFA}"/>
              </a:ext>
            </a:extLst>
          </p:cNvPr>
          <p:cNvSpPr/>
          <p:nvPr/>
        </p:nvSpPr>
        <p:spPr>
          <a:xfrm>
            <a:off x="1063737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3022A4-2E78-8EB6-C80A-36194508010F}"/>
              </a:ext>
            </a:extLst>
          </p:cNvPr>
          <p:cNvSpPr/>
          <p:nvPr/>
        </p:nvSpPr>
        <p:spPr>
          <a:xfrm>
            <a:off x="4660469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1B28DFE-0505-8B76-96CA-C0407344846D}"/>
              </a:ext>
            </a:extLst>
          </p:cNvPr>
          <p:cNvSpPr/>
          <p:nvPr/>
        </p:nvSpPr>
        <p:spPr>
          <a:xfrm>
            <a:off x="8257201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056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589</ep:Words>
  <ep:PresentationFormat>와이드스크린</ep:PresentationFormat>
  <ep:Paragraphs>144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2024-01-08T05:30:31.000</dcterms:created>
  <dc:creator>Microsoft 계정</dc:creator>
  <cp:lastModifiedBy>CKIRUser</cp:lastModifiedBy>
  <dcterms:modified xsi:type="dcterms:W3CDTF">2024-04-10T13:59:56.798</dcterms:modified>
  <cp:revision>4</cp:revision>
  <dc:title>PowerPoint 프레젠테이션</dc:title>
  <cp:version/>
</cp:coreProperties>
</file>