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6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3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4181e"/>
            </a:solidFill>
            <a:ln w="19050" cap="rnd">
              <a:noFill/>
              <a:round/>
            </a:ln>
            <a:effectLst/>
          </c:spPr>
          <c:dPt>
            <c:idx val="5"/>
            <c:invertIfNegative val="0"/>
            <c:bubble3D val="0"/>
            <c:spPr>
              <a:solidFill>
                <a:srgbClr val="ff3399"/>
              </a:solidFill>
              <a:ln w="19050" cap="rnd">
                <a:noFill/>
                <a:round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9050" cap="rnd">
                <a:noFill/>
                <a:round/>
              </a:ln>
              <a:effectLst/>
            </c:spPr>
          </c:dPt>
          <c:invertIfNegative val="0"/>
          <c:dLbls>
            <c:dLbl>
              <c:idx val="5"/>
              <c:spPr>
                <a:noFill/>
                <a:ln w="9525">
                  <a:noFill/>
                </a:ln>
                <a:effectLst/>
              </c:spPr>
              <c:txPr>
                <a:bodyPr rot="0" vert="horz" wrap="none" lIns="0" tIns="0" rIns="0" bIns="0" anchor="ctr" anchorCtr="1"/>
                <a:p>
                  <a:pPr algn="l">
                    <a:defRPr sz="1100" b="1" i="0" u="none">
                      <a:solidFill>
                        <a:schemeClr val="bg1"/>
                      </a:solidFill>
                    </a:defRPr>
                  </a:pPr>
                  <a:endParaRPr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 w="9525">
                  <a:noFill/>
                </a:ln>
                <a:effectLst/>
              </c:spPr>
              <c:txPr>
                <a:bodyPr rot="0" vert="horz" wrap="none" lIns="0" tIns="0" rIns="0" bIns="0" anchor="ctr" anchorCtr="1"/>
                <a:p>
                  <a:pPr algn="l">
                    <a:defRPr b="0" i="0" u="none">
                      <a:solidFill>
                        <a:schemeClr val="bg1"/>
                      </a:solidFill>
                    </a:defRPr>
                  </a:pPr>
                  <a:endParaRPr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b="0" i="0" u="none">
                    <a:solidFill>
                      <a:schemeClr val="bg1"/>
                    </a:solidFill>
                  </a:defRPr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</c:ser>
        <c:dLbls>
          <c:delete val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00"/>
        <c:overlap val="4"/>
        <c:axId val="1047850240"/>
        <c:axId val="1047854048"/>
      </c:barChart>
      <c:catAx>
        <c:axId val="1047850240"/>
        <c:scaling>
          <c:orientation val="minMax"/>
        </c:scaling>
        <c:axPos val="b"/>
        <c:crossAx val="1047854048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rgbClr val="14181e"/>
                </a:solidFill>
                <a:latin typeface="+mn-lt"/>
                <a:ea typeface="+mn-ea"/>
                <a:cs typeface="+mn-ea"/>
                <a:sym typeface="+mn-ea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047854048"/>
        <c:scaling>
          <c:orientation val="minMax"/>
        </c:scaling>
        <c:axPos val="l"/>
        <c:crossAx val="1047850240"/>
        <c:delete val="1"/>
        <c:numFmt formatCode="0%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 cmpd="sng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1750" cap="rnd" cmpd="sng">
              <a:solidFill>
                <a:srgbClr val="ff3399"/>
              </a:solidFill>
            </a:ln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1047851872"/>
        <c:axId val="1047853504"/>
      </c:lineChart>
      <c:catAx>
        <c:axId val="1047851872"/>
        <c:scaling>
          <c:orientation val="minMax"/>
        </c:scaling>
        <c:axPos val="b"/>
        <c:crossAx val="1047853504"/>
        <c:delete val="1"/>
        <c:numFmt formatCode="General" sourceLinked="1"/>
        <c:majorTickMark val="none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047853504"/>
        <c:scaling>
          <c:orientation val="minMax"/>
        </c:scaling>
        <c:axPos val="l"/>
        <c:crossAx val="1047851872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4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6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0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0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89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80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1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1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0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8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510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1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wdUpDiag">
          <a:fgClr>
            <a:srgbClr val="1c232c"/>
          </a:fgClr>
          <a:bgClr>
            <a:schemeClr val="tx2">
              <a:lumMod val="50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17697" y="6053701"/>
            <a:ext cx="87820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  <a:gd name="connsiteX0" fmla="*/ 638175 w 8782050"/>
              <a:gd name="connsiteY0" fmla="*/ 347663 h 597694"/>
              <a:gd name="connsiteX1" fmla="*/ 407194 w 8782050"/>
              <a:gd name="connsiteY1" fmla="*/ 0 h 597694"/>
              <a:gd name="connsiteX2" fmla="*/ 0 w 8782050"/>
              <a:gd name="connsiteY2" fmla="*/ 271463 h 597694"/>
              <a:gd name="connsiteX3" fmla="*/ 197644 w 8782050"/>
              <a:gd name="connsiteY3" fmla="*/ 597694 h 597694"/>
              <a:gd name="connsiteX4" fmla="*/ 8782050 w 8782050"/>
              <a:gd name="connsiteY4" fmla="*/ 585788 h 5976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0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8782050" y="585788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5725">
              <a:defRPr/>
            </a:pPr>
            <a:endParaRPr lang="ko-KR" altLang="en-US" i="1">
              <a:solidFill>
                <a:srgbClr val="ff3399"/>
              </a:solidFill>
              <a:latin typeface="Tmon몬소리 Black"/>
              <a:ea typeface="Tmon몬소리 Black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08533" y="307727"/>
            <a:ext cx="2259957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i="1">
                <a:solidFill>
                  <a:srgbClr val="ff3399"/>
                </a:solidFill>
              </a:rPr>
              <a:t>website Name</a:t>
            </a:r>
            <a:endParaRPr lang="en-US" altLang="ko-KR" sz="2400" b="1" i="1">
              <a:solidFill>
                <a:srgbClr val="ff339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4518" y="1541911"/>
            <a:ext cx="3490970" cy="74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  <a:latin typeface="Tmon몬소리 Black"/>
                <a:ea typeface="Tmon몬소리 Black"/>
              </a:rPr>
              <a:t>Title heading</a:t>
            </a:r>
            <a:endParaRPr lang="en-US" altLang="ko-KR" sz="2400" i="1" kern="0">
              <a:solidFill>
                <a:prstClr val="white"/>
              </a:solidFill>
              <a:latin typeface="Tmon몬소리 Black"/>
              <a:ea typeface="Tmon몬소리 Black"/>
            </a:endParaRPr>
          </a:p>
          <a:p>
            <a:pPr latinLnBrk="0">
              <a:defRPr/>
            </a:pPr>
            <a:r>
              <a:rPr lang="en-US" altLang="ko-KR" sz="1900" i="1" kern="0">
                <a:solidFill>
                  <a:prstClr val="white"/>
                </a:solidFill>
                <a:latin typeface="Tmon몬소리 Black"/>
                <a:ea typeface="Tmon몬소리 Black"/>
              </a:rPr>
              <a:t>______________, 2024</a:t>
            </a:r>
            <a:endParaRPr lang="en-US" altLang="ko-KR" sz="1900" i="1" kern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sp>
        <p:nvSpPr>
          <p:cNvPr id="50" name="직사각형 48"/>
          <p:cNvSpPr/>
          <p:nvPr/>
        </p:nvSpPr>
        <p:spPr>
          <a:xfrm>
            <a:off x="4574034" y="689645"/>
            <a:ext cx="3576358" cy="2990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welcome to shopping mall</a:t>
            </a: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직사각형 48"/>
          <p:cNvSpPr/>
          <p:nvPr/>
        </p:nvSpPr>
        <p:spPr>
          <a:xfrm>
            <a:off x="10120109" y="291200"/>
            <a:ext cx="1682835" cy="2879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Touch Motion icon</a:t>
            </a:r>
            <a:endParaRPr xmlns:mc="http://schemas.openxmlformats.org/markup-compatibility/2006" xmlns:hp="http://schemas.haansoft.com/office/presentation/8.0" kumimoji="0" lang="en-US" altLang="ko-KR" sz="1300" b="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22"/>
          <p:cNvSpPr/>
          <p:nvPr/>
        </p:nvSpPr>
        <p:spPr>
          <a:xfrm>
            <a:off x="7971357" y="3713692"/>
            <a:ext cx="1057204" cy="357173"/>
          </a:xfrm>
          <a:prstGeom prst="ellipse">
            <a:avLst/>
          </a:prstGeom>
          <a:solidFill>
            <a:srgbClr val="ff3399">
              <a:alpha val="100000"/>
            </a:srgbClr>
          </a:solidFill>
          <a:ln w="12700" cap="flat" cmpd="sng" algn="ctr">
            <a:solidFill>
              <a:srgbClr val="ff3399">
                <a:alpha val="100000"/>
              </a:srgbClr>
            </a:solidFill>
            <a:prstDash val="solid"/>
            <a:miter/>
          </a:ln>
          <a:effectLst>
            <a:outerShdw blurRad="330200" sx="102000" sy="102000" algn="ctr" rotWithShape="0">
              <a:srgbClr val="000000">
                <a:alpha val="1373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option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0" name=""/>
          <p:cNvCxnSpPr/>
          <p:nvPr/>
        </p:nvCxnSpPr>
        <p:spPr>
          <a:xfrm flipV="1">
            <a:off x="277716" y="1369075"/>
            <a:ext cx="11389835" cy="68855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</p:cxnSp>
      <p:sp>
        <p:nvSpPr>
          <p:cNvPr id="82" name="직사각형 3"/>
          <p:cNvSpPr/>
          <p:nvPr/>
        </p:nvSpPr>
        <p:spPr>
          <a:xfrm>
            <a:off x="6078366" y="1958256"/>
            <a:ext cx="3490969" cy="4790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1" u="none" strike="noStrike" kern="0" cap="none" spc="0" normalizeH="0" baseline="0" mc:Ignorable="hp" hp:hslEmbossed="0">
                <a:solidFill>
                  <a:srgbClr val="ffffff"/>
                </a:solidFill>
                <a:latin typeface="Tmon몬소리 Black"/>
                <a:ea typeface="Tmon몬소리 Black"/>
              </a:rPr>
              <a:t>PPT PRESENTATION</a:t>
            </a:r>
            <a:endParaRPr xmlns:mc="http://schemas.openxmlformats.org/markup-compatibility/2006" xmlns:hp="http://schemas.haansoft.com/office/presentation/8.0" kumimoji="0" lang="en-US" altLang="ko-KR" sz="2400" b="0" i="1" u="none" strike="noStrike" kern="0" cap="none" spc="0" normalizeH="0" baseline="0" mc:Ignorable="hp" hp:hslEmbossed="0">
              <a:solidFill>
                <a:srgbClr val="ffffff"/>
              </a:solidFill>
              <a:latin typeface="Tmon몬소리 Black"/>
              <a:ea typeface="Tmon몬소리 Black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" b="0" i="0" u="none" strike="noStrike" kern="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Enjoy your stylish business and campus life with BIZCAM</a:t>
            </a:r>
            <a:endParaRPr xmlns:mc="http://schemas.openxmlformats.org/markup-compatibility/2006" xmlns:hp="http://schemas.haansoft.com/office/presentation/8.0" kumimoji="0" lang="en-US" altLang="ko-KR" sz="100" b="0" i="0" u="none" strike="noStrike" kern="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3"/>
          <p:cNvSpPr/>
          <p:nvPr/>
        </p:nvSpPr>
        <p:spPr>
          <a:xfrm>
            <a:off x="5886486" y="6184601"/>
            <a:ext cx="472805" cy="3381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  <a:solidFill>
                  <a:srgbClr val="ffffff"/>
                </a:solidFill>
                <a:latin typeface="Tmon몬소리 Black"/>
                <a:ea typeface="Tmon몬소리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<a:solidFill>
                <a:srgbClr val="ffffff"/>
              </a:solidFill>
              <a:latin typeface="Tmon몬소리 Black"/>
              <a:ea typeface="Tmon몬소리 Black"/>
            </a:endParaRPr>
          </a:p>
        </p:txBody>
      </p:sp>
      <p:sp>
        <p:nvSpPr>
          <p:cNvPr id="84" name="직사각형 3"/>
          <p:cNvSpPr/>
          <p:nvPr/>
        </p:nvSpPr>
        <p:spPr>
          <a:xfrm>
            <a:off x="277982" y="1012182"/>
            <a:ext cx="1666299" cy="338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  <a:solidFill>
                  <a:srgbClr val="ffffff"/>
                </a:solidFill>
                <a:latin typeface="Tmon몬소리 Black"/>
                <a:ea typeface="Tmon몬소리 Black"/>
              </a:rPr>
              <a:t>Option</a:t>
            </a:r>
            <a:endPara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<a:solidFill>
                <a:srgbClr val="ffffff"/>
              </a:solidFill>
              <a:latin typeface="Tmon몬소리 Black"/>
              <a:ea typeface="Tmon몬소리 Black"/>
            </a:endParaRPr>
          </a:p>
        </p:txBody>
      </p:sp>
      <p:sp>
        <p:nvSpPr>
          <p:cNvPr id="88" name="직사각형 3"/>
          <p:cNvSpPr/>
          <p:nvPr/>
        </p:nvSpPr>
        <p:spPr>
          <a:xfrm>
            <a:off x="6038886" y="6337001"/>
            <a:ext cx="472805" cy="338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  <a:solidFill>
                  <a:srgbClr val="ffffff"/>
                </a:solidFill>
                <a:latin typeface="Tmon몬소리 Black"/>
                <a:ea typeface="Tmon몬소리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600" b="0" i="1" u="none" strike="noStrike" kern="0" cap="none" spc="0" normalizeH="0" baseline="0" mc:Ignorable="hp" hp:hslEmbossed="0">
              <a:solidFill>
                <a:srgbClr val="ffffff"/>
              </a:solidFill>
              <a:latin typeface="Tmon몬소리 Black"/>
              <a:ea typeface="Tmon몬소리 Black"/>
            </a:endParaRPr>
          </a:p>
        </p:txBody>
      </p:sp>
      <p:sp>
        <p:nvSpPr>
          <p:cNvPr id="89" name=""/>
          <p:cNvSpPr/>
          <p:nvPr/>
        </p:nvSpPr>
        <p:spPr>
          <a:xfrm>
            <a:off x="10787119" y="9935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10336345" y="9559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10488745" y="11083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10641145" y="12607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10793545" y="14131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10939519" y="11459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11091919" y="12983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11244319" y="14507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10939519" y="11459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/>
          <p:nvPr/>
        </p:nvSpPr>
        <p:spPr>
          <a:xfrm>
            <a:off x="10488745" y="11083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10641145" y="12607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10793545" y="14131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10945945" y="1565542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11091919" y="12983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2832483" y="2357380"/>
            <a:ext cx="3373917" cy="22722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11396719" y="1603183"/>
            <a:ext cx="355754" cy="32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1b961">
                  <a:alpha val="100000"/>
                </a:srgbClr>
              </a:gs>
              <a:gs pos="50000">
                <a:srgbClr val="6fb242">
                  <a:alpha val="100000"/>
                </a:srgbClr>
              </a:gs>
              <a:gs pos="100000">
                <a:srgbClr val="61a135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8" name=""/>
          <p:cNvCxnSpPr/>
          <p:nvPr/>
        </p:nvCxnSpPr>
        <p:spPr>
          <a:xfrm rot="5400000">
            <a:off x="381001" y="3704419"/>
            <a:ext cx="4532983" cy="4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wdUpDiag">
          <a:fgClr>
            <a:srgbClr val="1c232c"/>
          </a:fgClr>
          <a:bgClr>
            <a:schemeClr val="tx2">
              <a:lumMod val="50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473923" y="250347"/>
            <a:ext cx="1312966" cy="45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i="1">
                <a:solidFill>
                  <a:srgbClr val="ff3399"/>
                </a:solidFill>
              </a:rPr>
              <a:t>Scheme</a:t>
            </a:r>
            <a:endParaRPr lang="en-US" altLang="ko-KR" sz="2400" b="1" i="1">
              <a:solidFill>
                <a:srgbClr val="ff3399"/>
              </a:solidFill>
            </a:endParaRPr>
          </a:p>
        </p:txBody>
      </p:sp>
      <p:sp>
        <p:nvSpPr>
          <p:cNvPr id="50" name="직사각형 48"/>
          <p:cNvSpPr/>
          <p:nvPr/>
        </p:nvSpPr>
        <p:spPr>
          <a:xfrm>
            <a:off x="350902" y="838830"/>
            <a:ext cx="11035696" cy="2854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ux/ui 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디자인 설계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애니메이션 학습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session &amp;w3school Tutorial</a:t>
            </a: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언어별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1~4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주 일정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일요일 마다 점검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listen to the potcast &amp; en movie etc (1week 2h more)</a:t>
            </a: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학습을 위한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$,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용품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가구배치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인테리어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공간디자인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색상 개론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배워야 할 기간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원하는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demo,,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무엇을 만들어야 될지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..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구상</a:t>
            </a: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design inspiration &amp; frontend 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언어 학습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생각나는대로 필기</a:t>
            </a: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  <a:solidFill>
                  <a:srgbClr val="ff3399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400" i="1" u="none" strike="noStrike" kern="1200" cap="none" spc="0" normalizeH="0" baseline="0" mc:Ignorable="hp" hp:hslEmbossed="0">
              <a:solidFill>
                <a:srgbClr val="ff339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pattFill prst="wdUpDiag">
            <a:fgClr>
              <a:srgbClr val="1c232c"/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62050" latinLnBrk="0">
              <a:lnSpc>
                <a:spcPct val="150000"/>
              </a:lnSpc>
              <a:tabLst>
                <a:tab pos="1162050" algn="l"/>
              </a:tabLst>
              <a:defRPr/>
            </a:pPr>
            <a:r>
              <a:rPr lang="en-US" altLang="ko-KR" sz="2400" i="1" kern="0">
                <a:solidFill>
                  <a:prstClr val="white"/>
                </a:solidFill>
                <a:latin typeface="Tmon몬소리 Black"/>
                <a:ea typeface="Tmon몬소리 Black"/>
              </a:rPr>
              <a:t>PPT PRESENTATION </a:t>
            </a:r>
            <a:r>
              <a:rPr lang="en-US" altLang="ko-KR" sz="7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700" kern="0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38150" y="157956"/>
            <a:ext cx="117538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38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11753850" y="595313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5725">
              <a:defRPr/>
            </a:pPr>
            <a:r>
              <a:rPr lang="en-US" altLang="ko-KR" sz="1100" i="1">
                <a:solidFill>
                  <a:srgbClr val="ff3399"/>
                </a:solidFill>
                <a:latin typeface="Tmon몬소리 Black"/>
                <a:ea typeface="Tmon몬소리 Black"/>
              </a:rPr>
              <a:t>p</a:t>
            </a:r>
            <a:r>
              <a:rPr lang="en-US" altLang="ko-KR" i="1">
                <a:solidFill>
                  <a:srgbClr val="ff3399"/>
                </a:solidFill>
                <a:latin typeface="Tmon몬소리 Black"/>
                <a:ea typeface="Tmon몬소리 Black"/>
              </a:rPr>
              <a:t>1</a:t>
            </a:r>
            <a:endParaRPr lang="ko-KR" altLang="en-US" i="1">
              <a:solidFill>
                <a:srgbClr val="ff3399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0" y="0"/>
            <a:ext cx="1071564" cy="997744"/>
            <a:chOff x="0" y="0"/>
            <a:chExt cx="1071564" cy="99774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0"/>
              <a:ext cx="1071564" cy="716756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73831" y="0"/>
              <a:ext cx="611982" cy="997744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97388" y="384803"/>
              <a:ext cx="72000" cy="72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5875">
              <a:solidFill>
                <a:srgbClr val="ff3399"/>
              </a:solidFill>
            </a:ln>
            <a:effectLst>
              <a:outerShdw sx="140000" sy="140000" algn="ctr" rotWithShape="0">
                <a:schemeClr val="tx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295276" y="229792"/>
              <a:ext cx="261937" cy="261937"/>
            </a:xfrm>
            <a:prstGeom prst="arc">
              <a:avLst>
                <a:gd name="adj1" fmla="val 13757340"/>
                <a:gd name="adj2" fmla="val 21212472"/>
              </a:avLst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792343" y="491729"/>
            <a:ext cx="23968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prstClr val="white">
                    <a:lumMod val="50000"/>
                  </a:prstClr>
                </a:solidFill>
              </a:rPr>
              <a:t>CONCEPT</a:t>
            </a:r>
            <a:r>
              <a:rPr lang="en-US" altLang="ko-KR" sz="700" i="1">
                <a:solidFill>
                  <a:prstClr val="white">
                    <a:lumMod val="50000"/>
                  </a:prstClr>
                </a:solidFill>
              </a:rPr>
              <a:t> : Luton Town Football Club 23-24 Away Kit</a:t>
            </a:r>
            <a:endParaRPr lang="ko-KR" altLang="en-US" sz="700" i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1717750" y="2016857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cs typeface="Aharoni"/>
              </a:rPr>
              <a:t>CONTENTS A</a:t>
            </a:r>
            <a:endParaRPr lang="en-US" altLang="ko-KR" sz="1000">
              <a:solidFill>
                <a:prstClr val="white"/>
              </a:solidFill>
              <a:cs typeface="Aharoni"/>
            </a:endParaRPr>
          </a:p>
          <a:p>
            <a:pPr algn="ctr">
              <a:defRPr/>
            </a:pPr>
            <a:r>
              <a:rPr lang="en-US" altLang="ko-KR" sz="4000" b="1">
                <a:solidFill>
                  <a:prstClr val="white"/>
                </a:solidFill>
                <a:cs typeface="Aharoni"/>
              </a:rPr>
              <a:t>25</a:t>
            </a:r>
            <a:r>
              <a:rPr lang="en-US" altLang="ko-KR">
                <a:solidFill>
                  <a:prstClr val="white"/>
                </a:solidFill>
                <a:cs typeface="Aharoni"/>
              </a:rPr>
              <a:t>%</a:t>
            </a:r>
            <a:endParaRPr lang="en-US" altLang="ko-KR" sz="7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8264" y="4515400"/>
            <a:ext cx="3500577" cy="711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white"/>
                </a:solidFill>
              </a:rPr>
              <a:t>개요</a:t>
            </a:r>
            <a:endParaRPr lang="ko-KR" altLang="en-US" b="1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lt1"/>
                </a:solidFill>
                <a:latin typeface="Microsoft Sans Serif"/>
                <a:cs typeface="Microsoft Sans Serif"/>
              </a:rPr>
              <a:t>웹 디자인 고안 </a:t>
            </a:r>
            <a:r>
              <a:rPr lang="en-US" altLang="ko-KR" sz="1400">
                <a:solidFill>
                  <a:schemeClr val="lt1"/>
                </a:solidFill>
                <a:latin typeface="Microsoft Sans Serif"/>
                <a:cs typeface="Microsoft Sans Serif"/>
              </a:rPr>
              <a:t>/</a:t>
            </a:r>
            <a:r>
              <a:rPr lang="ko-KR" altLang="en-US" sz="1400">
                <a:solidFill>
                  <a:schemeClr val="lt1"/>
                </a:solidFill>
                <a:latin typeface="Microsoft Sans Serif"/>
                <a:cs typeface="Microsoft Sans Serif"/>
              </a:rPr>
              <a:t>  외관상으로 나타냄</a:t>
            </a:r>
            <a:endParaRPr lang="ko-KR" altLang="en-US" sz="1400">
              <a:solidFill>
                <a:schemeClr val="lt1"/>
              </a:solidFill>
              <a:latin typeface="Microsoft Sans Serif"/>
              <a:cs typeface="Microsoft Sans Serif"/>
            </a:endParaRPr>
          </a:p>
        </p:txBody>
      </p:sp>
      <p:sp>
        <p:nvSpPr>
          <p:cNvPr id="53" name="원호 52"/>
          <p:cNvSpPr/>
          <p:nvPr/>
        </p:nvSpPr>
        <p:spPr>
          <a:xfrm>
            <a:off x="1717750" y="2016857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1611535" y="3182709"/>
            <a:ext cx="212431" cy="212431"/>
            <a:chOff x="863846" y="1895476"/>
            <a:chExt cx="185738" cy="185738"/>
          </a:xfrm>
        </p:grpSpPr>
        <p:sp>
          <p:nvSpPr>
            <p:cNvPr id="55" name="타원 54"/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3399"/>
            </a:solidFill>
            <a:ln w="276225">
              <a:solidFill>
                <a:srgbClr val="ff3399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Freeform 6"/>
            <p:cNvSpPr/>
            <p:nvPr/>
          </p:nvSpPr>
          <p:spPr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57" name="원호 56"/>
          <p:cNvSpPr/>
          <p:nvPr/>
        </p:nvSpPr>
        <p:spPr>
          <a:xfrm>
            <a:off x="5134904" y="201010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cs typeface="Aharoni"/>
              </a:rPr>
              <a:t>CONTENTS A</a:t>
            </a:r>
            <a:endParaRPr lang="en-US" altLang="ko-KR" sz="1000">
              <a:solidFill>
                <a:prstClr val="white"/>
              </a:solidFill>
              <a:cs typeface="Aharoni"/>
            </a:endParaRPr>
          </a:p>
          <a:p>
            <a:pPr algn="ctr">
              <a:defRPr/>
            </a:pPr>
            <a:r>
              <a:rPr lang="en-US" altLang="ko-KR" sz="4000" b="1">
                <a:solidFill>
                  <a:prstClr val="white"/>
                </a:solidFill>
                <a:cs typeface="Aharoni"/>
              </a:rPr>
              <a:t>50</a:t>
            </a:r>
            <a:r>
              <a:rPr lang="en-US" altLang="ko-KR">
                <a:solidFill>
                  <a:prstClr val="white"/>
                </a:solidFill>
                <a:cs typeface="Aharoni"/>
              </a:rPr>
              <a:t>%</a:t>
            </a:r>
            <a:endParaRPr lang="en-US" altLang="ko-KR" sz="7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03311" y="450864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CONTENTS A</a:t>
            </a:r>
            <a:endParaRPr lang="en-US" altLang="ko-KR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컨텐츠에 대한 내용을 적어요</a:t>
            </a:r>
            <a:endParaRPr lang="ko-KR" altLang="en-US" sz="12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Enjoy your stylish business and campus </a:t>
            </a:r>
            <a:endParaRPr lang="ko-KR" altLang="en-US" sz="9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life with BIZCAM </a:t>
            </a:r>
            <a:endParaRPr lang="en-US" altLang="ko-KR" sz="900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5134904" y="2010101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 rot="0">
            <a:off x="6197391" y="1903884"/>
            <a:ext cx="212431" cy="212431"/>
            <a:chOff x="863846" y="1895476"/>
            <a:chExt cx="185738" cy="185738"/>
          </a:xfrm>
        </p:grpSpPr>
        <p:sp>
          <p:nvSpPr>
            <p:cNvPr id="61" name="타원 60"/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3399"/>
            </a:solidFill>
            <a:ln w="276225">
              <a:solidFill>
                <a:srgbClr val="ff3399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2" name="Freeform 6"/>
            <p:cNvSpPr/>
            <p:nvPr/>
          </p:nvSpPr>
          <p:spPr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3" name="원호 62"/>
          <p:cNvSpPr/>
          <p:nvPr/>
        </p:nvSpPr>
        <p:spPr>
          <a:xfrm>
            <a:off x="8579962" y="201010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cs typeface="Aharoni"/>
              </a:rPr>
              <a:t>CONTENTS A</a:t>
            </a:r>
            <a:endParaRPr lang="en-US" altLang="ko-KR" sz="1000">
              <a:solidFill>
                <a:prstClr val="white"/>
              </a:solidFill>
              <a:cs typeface="Aharoni"/>
            </a:endParaRPr>
          </a:p>
          <a:p>
            <a:pPr algn="ctr">
              <a:defRPr/>
            </a:pPr>
            <a:r>
              <a:rPr lang="en-US" altLang="ko-KR" sz="4000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>
                <a:solidFill>
                  <a:prstClr val="white"/>
                </a:solidFill>
                <a:cs typeface="Aharoni"/>
              </a:rPr>
              <a:t>%</a:t>
            </a:r>
            <a:endParaRPr lang="en-US" altLang="ko-KR" sz="7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48369" y="450864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CONTENTS A</a:t>
            </a:r>
            <a:endParaRPr lang="en-US" altLang="ko-KR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컨텐츠에 대한 내용을 적어요</a:t>
            </a:r>
            <a:endParaRPr lang="ko-KR" altLang="en-US" sz="12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Enjoy your stylish business and campus </a:t>
            </a:r>
            <a:endParaRPr lang="ko-KR" altLang="en-US" sz="9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life with BIZCAM </a:t>
            </a:r>
            <a:endParaRPr lang="en-US" altLang="ko-KR" sz="900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8579962" y="2010101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10783246" y="3091919"/>
            <a:ext cx="212431" cy="212431"/>
            <a:chOff x="863846" y="1895476"/>
            <a:chExt cx="185738" cy="185738"/>
          </a:xfrm>
        </p:grpSpPr>
        <p:sp>
          <p:nvSpPr>
            <p:cNvPr id="67" name="타원 66"/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3399"/>
            </a:solidFill>
            <a:ln w="276225">
              <a:solidFill>
                <a:srgbClr val="ff3399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8" name="Freeform 6"/>
            <p:cNvSpPr/>
            <p:nvPr/>
          </p:nvSpPr>
          <p:spPr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pattFill prst="wdUpDiag">
            <a:fgClr>
              <a:srgbClr val="1c232c"/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62050" latinLnBrk="0">
              <a:lnSpc>
                <a:spcPct val="150000"/>
              </a:lnSpc>
              <a:tabLst>
                <a:tab pos="1162050" algn="l"/>
              </a:tabLst>
              <a:defRPr/>
            </a:pPr>
            <a:r>
              <a:rPr lang="en-US" altLang="ko-KR" sz="2400" i="1" kern="0">
                <a:solidFill>
                  <a:prstClr val="white"/>
                </a:solidFill>
                <a:latin typeface="Tmon몬소리 Black"/>
                <a:ea typeface="Tmon몬소리 Black"/>
              </a:rPr>
              <a:t>PPT PRESENTATION </a:t>
            </a:r>
            <a:r>
              <a:rPr lang="en-US" altLang="ko-KR" sz="7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700" kern="0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38150" y="157956"/>
            <a:ext cx="117538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38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11753850" y="595313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5725">
              <a:defRPr/>
            </a:pPr>
            <a:r>
              <a:rPr lang="en-US" altLang="ko-KR" sz="1100" i="1">
                <a:solidFill>
                  <a:srgbClr val="ff3399"/>
                </a:solidFill>
                <a:latin typeface="Tmon몬소리 Black"/>
                <a:ea typeface="Tmon몬소리 Black"/>
              </a:rPr>
              <a:t>p</a:t>
            </a:r>
            <a:r>
              <a:rPr lang="en-US" altLang="ko-KR" i="1">
                <a:solidFill>
                  <a:srgbClr val="ff3399"/>
                </a:solidFill>
                <a:latin typeface="Tmon몬소리 Black"/>
                <a:ea typeface="Tmon몬소리 Black"/>
              </a:rPr>
              <a:t>1</a:t>
            </a:r>
            <a:endParaRPr lang="ko-KR" altLang="en-US" i="1">
              <a:solidFill>
                <a:srgbClr val="ff3399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0" y="0"/>
            <a:ext cx="1071564" cy="997744"/>
            <a:chOff x="0" y="0"/>
            <a:chExt cx="1071564" cy="99774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0"/>
              <a:ext cx="1071564" cy="716756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73831" y="0"/>
              <a:ext cx="611982" cy="997744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97388" y="384803"/>
              <a:ext cx="72000" cy="72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5875">
              <a:solidFill>
                <a:srgbClr val="ff3399"/>
              </a:solidFill>
            </a:ln>
            <a:effectLst>
              <a:outerShdw sx="140000" sy="140000" algn="ctr" rotWithShape="0">
                <a:schemeClr val="tx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295276" y="229792"/>
              <a:ext cx="261937" cy="261937"/>
            </a:xfrm>
            <a:prstGeom prst="arc">
              <a:avLst>
                <a:gd name="adj1" fmla="val 13757340"/>
                <a:gd name="adj2" fmla="val 21212472"/>
              </a:avLst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792343" y="491729"/>
            <a:ext cx="23968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prstClr val="white">
                    <a:lumMod val="50000"/>
                  </a:prstClr>
                </a:solidFill>
              </a:rPr>
              <a:t>CONCEPT</a:t>
            </a:r>
            <a:r>
              <a:rPr lang="en-US" altLang="ko-KR" sz="700" i="1">
                <a:solidFill>
                  <a:prstClr val="white">
                    <a:lumMod val="50000"/>
                  </a:prstClr>
                </a:solidFill>
              </a:rPr>
              <a:t> : Luton Town Football Club 23-24 Away Kit</a:t>
            </a:r>
            <a:endParaRPr lang="ko-KR" altLang="en-US" sz="700" i="1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1071564" y="2230953"/>
            <a:ext cx="2818937" cy="2763577"/>
            <a:chOff x="1360180" y="2286000"/>
            <a:chExt cx="2297421" cy="2252303"/>
          </a:xfrm>
        </p:grpSpPr>
        <p:sp>
          <p:nvSpPr>
            <p:cNvPr id="29" name="사각형: 둥근 모서리 22"/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>
                <a:defRPr/>
              </a:pPr>
              <a:r>
                <a:rPr lang="en-US" altLang="ko-KR" b="1">
                  <a:solidFill>
                    <a:prstClr val="white"/>
                  </a:solidFill>
                </a:rPr>
                <a:t>CONTENTS</a:t>
              </a:r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ff3399"/>
                  </a:solidFill>
                </a:rPr>
                <a:t>01</a:t>
              </a:r>
              <a:endParaRPr lang="ko-KR" altLang="en-US" b="1">
                <a:solidFill>
                  <a:srgbClr val="ff3399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 rot="0"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32" name="왼쪽 대괄호 31"/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" name="직선 연결선 32"/>
              <p:cNvCxnSpPr>
                <a:endCxn id="32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35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원호 34"/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6" name="직선 연결선 35"/>
              <p:cNvCxnSpPr>
                <a:stCxn id="35" idx="2"/>
                <a:endCxn id="37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원호 36"/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39" name="직선 연결선 38"/>
                <p:cNvCxnSpPr>
                  <a:stCxn id="37" idx="2"/>
                  <a:endCxn id="40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원호 39"/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2700">
                  <a:solidFill>
                    <a:srgbClr val="ff3399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/>
        </p:nvSpPr>
        <p:spPr>
          <a:xfrm>
            <a:off x="1477205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CONTENTS A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컨텐츠에 대한 내용을 적어요</a:t>
            </a:r>
            <a:endParaRPr lang="ko-KR" altLang="en-US" sz="12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4559348" y="2230953"/>
            <a:ext cx="2818937" cy="2763577"/>
            <a:chOff x="1360180" y="2286000"/>
            <a:chExt cx="2297421" cy="2252303"/>
          </a:xfrm>
        </p:grpSpPr>
        <p:sp>
          <p:nvSpPr>
            <p:cNvPr id="44" name="사각형: 둥근 모서리 22"/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3399">
                <a:alpha val="30000"/>
              </a:srgbClr>
            </a:solidFill>
            <a:ln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>
                <a:defRPr/>
              </a:pPr>
              <a:r>
                <a:rPr lang="en-US" altLang="ko-KR" b="1">
                  <a:solidFill>
                    <a:prstClr val="white"/>
                  </a:solidFill>
                </a:rPr>
                <a:t>CONTENTS</a:t>
              </a:r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  <a:prstDash val="sysDash"/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>
                  <a:solidFill>
                    <a:prstClr val="white"/>
                  </a:solidFill>
                </a:rPr>
                <a:t>01</a:t>
              </a:r>
              <a:endParaRPr lang="ko-KR" altLang="en-US" b="1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0"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69" name="왼쪽 대괄호 68"/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0" name="직선 연결선 69"/>
              <p:cNvCxnSpPr>
                <a:endCxn id="69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72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원호 71"/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3" name="직선 연결선 72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원호 73"/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76" name="직선 연결선 75"/>
                <p:cNvCxnSpPr>
                  <a:stCxn id="74" idx="2"/>
                  <a:endCxn id="77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33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원호 76"/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2700">
                  <a:solidFill>
                    <a:srgbClr val="ff3399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78" name="직사각형 77"/>
          <p:cNvSpPr/>
          <p:nvPr/>
        </p:nvSpPr>
        <p:spPr>
          <a:xfrm>
            <a:off x="4964989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CONTENTS A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컨텐츠에 대한 내용을 적어요</a:t>
            </a:r>
            <a:endParaRPr lang="ko-KR" altLang="en-US" sz="12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 rot="0">
            <a:off x="8047132" y="2230953"/>
            <a:ext cx="2818937" cy="2763577"/>
            <a:chOff x="1360180" y="2286000"/>
            <a:chExt cx="2297421" cy="2252303"/>
          </a:xfrm>
        </p:grpSpPr>
        <p:sp>
          <p:nvSpPr>
            <p:cNvPr id="80" name="사각형: 둥근 모서리 22"/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3399">
                <a:alpha val="30000"/>
              </a:srgbClr>
            </a:solidFill>
            <a:ln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>
                <a:defRPr/>
              </a:pPr>
              <a:r>
                <a:rPr lang="en-US" altLang="ko-KR" b="1">
                  <a:solidFill>
                    <a:prstClr val="white"/>
                  </a:solidFill>
                </a:rPr>
                <a:t>CONTENTS</a:t>
              </a:r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  <a:prstDash val="sysDash"/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>
                  <a:solidFill>
                    <a:prstClr val="white"/>
                  </a:solidFill>
                </a:rPr>
                <a:t>01</a:t>
              </a:r>
              <a:endParaRPr lang="ko-KR" altLang="en-US" b="1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rot="0"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83" name="왼쪽 대괄호 82"/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" name="직선 연결선 83"/>
              <p:cNvCxnSpPr>
                <a:endCxn id="83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86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원호 85"/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7" name="직선 연결선 86"/>
              <p:cNvCxnSpPr>
                <a:stCxn id="86" idx="2"/>
                <a:endCxn id="88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원호 87"/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270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90" name="직선 연결선 89"/>
                <p:cNvCxnSpPr>
                  <a:stCxn id="88" idx="2"/>
                  <a:endCxn id="91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33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원호 90"/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2700">
                  <a:solidFill>
                    <a:srgbClr val="ff3399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2" name="직사각형 91"/>
          <p:cNvSpPr/>
          <p:nvPr/>
        </p:nvSpPr>
        <p:spPr>
          <a:xfrm>
            <a:off x="8452773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CONTENTS A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컨텐츠에 대한 내용을 적어요</a:t>
            </a:r>
            <a:endParaRPr lang="ko-KR" altLang="en-US" sz="120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/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white"/>
              </a:solidFill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469" y="782121"/>
            <a:ext cx="3591156" cy="2111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pattFill prst="wdUpDiag">
            <a:fgClr>
              <a:srgbClr val="1c232c"/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62050" latinLnBrk="0">
              <a:lnSpc>
                <a:spcPct val="150000"/>
              </a:lnSpc>
              <a:tabLst>
                <a:tab pos="1162050" algn="l"/>
              </a:tabLst>
              <a:defRPr/>
            </a:pPr>
            <a:r>
              <a:rPr lang="en-US" altLang="ko-KR" sz="2400" i="1" kern="0">
                <a:solidFill>
                  <a:prstClr val="white"/>
                </a:solidFill>
                <a:latin typeface="Tmon몬소리 Black"/>
                <a:ea typeface="Tmon몬소리 Black"/>
              </a:rPr>
              <a:t>PPT PRESENTATION </a:t>
            </a:r>
            <a:r>
              <a:rPr lang="en-US" altLang="ko-KR" sz="7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700" kern="0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38150" y="157956"/>
            <a:ext cx="117538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38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11753850" y="595313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5725">
              <a:defRPr/>
            </a:pPr>
            <a:r>
              <a:rPr lang="en-US" altLang="ko-KR" sz="1100" i="1">
                <a:solidFill>
                  <a:srgbClr val="ff3399"/>
                </a:solidFill>
                <a:latin typeface="Tmon몬소리 Black"/>
                <a:ea typeface="Tmon몬소리 Black"/>
              </a:rPr>
              <a:t>p</a:t>
            </a:r>
            <a:r>
              <a:rPr lang="en-US" altLang="ko-KR" i="1">
                <a:solidFill>
                  <a:srgbClr val="ff3399"/>
                </a:solidFill>
                <a:latin typeface="Tmon몬소리 Black"/>
                <a:ea typeface="Tmon몬소리 Black"/>
              </a:rPr>
              <a:t>1</a:t>
            </a:r>
            <a:endParaRPr lang="ko-KR" altLang="en-US" i="1">
              <a:solidFill>
                <a:srgbClr val="ff3399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0" y="0"/>
            <a:ext cx="1071564" cy="997744"/>
            <a:chOff x="0" y="0"/>
            <a:chExt cx="1071564" cy="99774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0"/>
              <a:ext cx="1071564" cy="716756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73831" y="0"/>
              <a:ext cx="611982" cy="997744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97388" y="384803"/>
              <a:ext cx="72000" cy="72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5875">
              <a:solidFill>
                <a:srgbClr val="ff3399"/>
              </a:solidFill>
            </a:ln>
            <a:effectLst>
              <a:outerShdw sx="140000" sy="140000" algn="ctr" rotWithShape="0">
                <a:schemeClr val="tx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295276" y="229792"/>
              <a:ext cx="261937" cy="261937"/>
            </a:xfrm>
            <a:prstGeom prst="arc">
              <a:avLst>
                <a:gd name="adj1" fmla="val 13757340"/>
                <a:gd name="adj2" fmla="val 21212472"/>
              </a:avLst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792343" y="491729"/>
            <a:ext cx="23968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prstClr val="white">
                    <a:lumMod val="50000"/>
                  </a:prstClr>
                </a:solidFill>
              </a:rPr>
              <a:t>CONCEPT</a:t>
            </a:r>
            <a:r>
              <a:rPr lang="en-US" altLang="ko-KR" sz="700" i="1">
                <a:solidFill>
                  <a:prstClr val="white">
                    <a:lumMod val="50000"/>
                  </a:prstClr>
                </a:solidFill>
              </a:rPr>
              <a:t> : Luton Town Football Club 23-24 Away Kit</a:t>
            </a:r>
            <a:endParaRPr lang="ko-KR" altLang="en-US" sz="700" i="1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2" name="차트 51"/>
          <p:cNvGraphicFramePr/>
          <p:nvPr/>
        </p:nvGraphicFramePr>
        <p:xfrm>
          <a:off x="869085" y="2384705"/>
          <a:ext cx="10145093" cy="3649559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197748" y="2482747"/>
            <a:ext cx="656345" cy="3631366"/>
          </a:xfrm>
          <a:prstGeom prst="rect">
            <a:avLst/>
          </a:prstGeom>
          <a:noFill/>
          <a:ln w="9525">
            <a:solidFill>
              <a:srgbClr val="ff33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54" name="꺾인 연결선 12"/>
          <p:cNvCxnSpPr>
            <a:stCxn id="56" idx="1"/>
            <a:endCxn id="53" idx="0"/>
          </p:cNvCxnSpPr>
          <p:nvPr/>
        </p:nvCxnSpPr>
        <p:spPr>
          <a:xfrm rot="10800000" flipV="1">
            <a:off x="5525922" y="1874801"/>
            <a:ext cx="1412361" cy="607945"/>
          </a:xfrm>
          <a:prstGeom prst="bentConnector2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207273" y="2465185"/>
            <a:ext cx="656345" cy="360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88%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38282" y="1445948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3399"/>
                </a:solidFill>
              </a:rPr>
              <a:t>CONTENTS</a:t>
            </a:r>
            <a:endParaRPr lang="en-US" altLang="ko-KR" sz="2000" b="1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>
                <a:solidFill>
                  <a:prstClr val="white"/>
                </a:solidFill>
              </a:rPr>
              <a:t>컨텐츠에 대한 내용을 적어요</a:t>
            </a:r>
            <a:endParaRPr lang="ko-KR" altLang="en-US" sz="105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white"/>
                </a:solidFill>
              </a:rPr>
              <a:t>PowerPoint is a computer program created by Microsoft Office</a:t>
            </a:r>
            <a:endParaRPr lang="en-US" altLang="ko-KR" sz="10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pattFill prst="wdUpDiag">
            <a:fgClr>
              <a:srgbClr val="1c232c"/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62050" latinLnBrk="0">
              <a:lnSpc>
                <a:spcPct val="150000"/>
              </a:lnSpc>
              <a:tabLst>
                <a:tab pos="1162050" algn="l"/>
              </a:tabLst>
              <a:defRPr/>
            </a:pPr>
            <a:r>
              <a:rPr lang="en-US" altLang="ko-KR" sz="2400" i="1" kern="0">
                <a:solidFill>
                  <a:prstClr val="white"/>
                </a:solidFill>
                <a:latin typeface="Tmon몬소리 Black"/>
                <a:ea typeface="Tmon몬소리 Black"/>
              </a:rPr>
              <a:t>PPT PRESENTATION </a:t>
            </a:r>
            <a:r>
              <a:rPr lang="en-US" altLang="ko-KR" sz="7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700" kern="0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38150" y="157956"/>
            <a:ext cx="117538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38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11753850" y="595313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5725">
              <a:defRPr/>
            </a:pPr>
            <a:r>
              <a:rPr lang="en-US" altLang="ko-KR" sz="1100" i="1">
                <a:solidFill>
                  <a:srgbClr val="ff3399"/>
                </a:solidFill>
                <a:latin typeface="Tmon몬소리 Black"/>
                <a:ea typeface="Tmon몬소리 Black"/>
              </a:rPr>
              <a:t>p</a:t>
            </a:r>
            <a:r>
              <a:rPr lang="en-US" altLang="ko-KR" i="1">
                <a:solidFill>
                  <a:srgbClr val="ff3399"/>
                </a:solidFill>
                <a:latin typeface="Tmon몬소리 Black"/>
                <a:ea typeface="Tmon몬소리 Black"/>
              </a:rPr>
              <a:t>1</a:t>
            </a:r>
            <a:endParaRPr lang="ko-KR" altLang="en-US" i="1">
              <a:solidFill>
                <a:srgbClr val="ff3399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0" y="0"/>
            <a:ext cx="1071564" cy="997744"/>
            <a:chOff x="0" y="0"/>
            <a:chExt cx="1071564" cy="99774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0"/>
              <a:ext cx="1071564" cy="716756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73831" y="0"/>
              <a:ext cx="611982" cy="997744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97388" y="384803"/>
              <a:ext cx="72000" cy="72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5875">
              <a:solidFill>
                <a:srgbClr val="ff3399"/>
              </a:solidFill>
            </a:ln>
            <a:effectLst>
              <a:outerShdw sx="140000" sy="140000" algn="ctr" rotWithShape="0">
                <a:schemeClr val="tx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295276" y="229792"/>
              <a:ext cx="261937" cy="261937"/>
            </a:xfrm>
            <a:prstGeom prst="arc">
              <a:avLst>
                <a:gd name="adj1" fmla="val 13757340"/>
                <a:gd name="adj2" fmla="val 21212472"/>
              </a:avLst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792343" y="491729"/>
            <a:ext cx="23968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prstClr val="white">
                    <a:lumMod val="50000"/>
                  </a:prstClr>
                </a:solidFill>
              </a:rPr>
              <a:t>CONCEPT</a:t>
            </a:r>
            <a:r>
              <a:rPr lang="en-US" altLang="ko-KR" sz="700" i="1">
                <a:solidFill>
                  <a:prstClr val="white">
                    <a:lumMod val="50000"/>
                  </a:prstClr>
                </a:solidFill>
              </a:rPr>
              <a:t> : Luton Town Football Club 23-24 Away Kit</a:t>
            </a:r>
            <a:endParaRPr lang="ko-KR" altLang="en-US" sz="700" i="1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67" name="차트 66"/>
          <p:cNvGraphicFramePr/>
          <p:nvPr/>
        </p:nvGraphicFramePr>
        <p:xfrm>
          <a:off x="1061632" y="1772911"/>
          <a:ext cx="10170337" cy="4246033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68" name="타원 67"/>
          <p:cNvSpPr/>
          <p:nvPr/>
        </p:nvSpPr>
        <p:spPr>
          <a:xfrm>
            <a:off x="2128129" y="3654173"/>
            <a:ext cx="1480457" cy="1480457"/>
          </a:xfrm>
          <a:prstGeom prst="ellipse">
            <a:avLst/>
          </a:prstGeom>
          <a:solidFill>
            <a:schemeClr val="bg1">
              <a:alpha val="23000"/>
            </a:schemeClr>
          </a:solidFill>
          <a:ln w="28575">
            <a:solidFill>
              <a:srgbClr val="ff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099272" y="2659945"/>
            <a:ext cx="1480457" cy="1480457"/>
          </a:xfrm>
          <a:prstGeom prst="ellipse">
            <a:avLst/>
          </a:prstGeom>
          <a:solidFill>
            <a:schemeClr val="bg1">
              <a:alpha val="23000"/>
            </a:schemeClr>
          </a:solidFill>
          <a:ln w="28575">
            <a:solidFill>
              <a:srgbClr val="ff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35656" y="4814663"/>
            <a:ext cx="400328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CONTENTS A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white"/>
                </a:solidFill>
              </a:rPr>
              <a:t>컨텐츠에 대한 내용을 적어요</a:t>
            </a:r>
            <a:endParaRPr lang="ko-KR" alt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>
                <a:solidFill>
                  <a:prstClr val="white"/>
                </a:solidFill>
              </a:rPr>
              <a:t>.</a:t>
            </a:r>
            <a:endParaRPr lang="en-US" altLang="ko-KR" sz="1100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99272" y="1596647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cs typeface="Aharoni"/>
              </a:rPr>
              <a:t>CONTENTS. B </a:t>
            </a:r>
            <a:endParaRPr lang="en-US" altLang="ko-KR" sz="1400">
              <a:solidFill>
                <a:prstClr val="white"/>
              </a:solidFill>
              <a:cs typeface="Aharoni"/>
            </a:endParaRPr>
          </a:p>
          <a:p>
            <a:pPr algn="ctr">
              <a:defRPr/>
            </a:pPr>
            <a:r>
              <a:rPr lang="en-US" altLang="ko-KR" sz="3200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4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3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68123" y="2504588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1400">
              <a:solidFill>
                <a:prstClr val="white"/>
              </a:solidFill>
              <a:cs typeface="Aharoni"/>
            </a:endParaRPr>
          </a:p>
          <a:p>
            <a:pPr algn="ctr">
              <a:defRPr/>
            </a:pPr>
            <a:r>
              <a:rPr lang="en-US" altLang="ko-KR" sz="3200" b="1">
                <a:solidFill>
                  <a:prstClr val="white"/>
                </a:solidFill>
                <a:cs typeface="Aharoni"/>
              </a:rPr>
              <a:t>35</a:t>
            </a:r>
            <a:r>
              <a:rPr lang="en-US" altLang="ko-KR" sz="14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300" b="1">
              <a:solidFill>
                <a:prstClr val="white"/>
              </a:solidFill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pattFill prst="wdUpDiag">
            <a:fgClr>
              <a:srgbClr val="1C232C"/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2050" latinLnBrk="0">
              <a:lnSpc>
                <a:spcPct val="150000"/>
              </a:lnSpc>
              <a:tabLst>
                <a:tab pos="1162050" algn="l"/>
              </a:tabLst>
              <a:defRPr/>
            </a:pPr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</a:t>
            </a:r>
            <a:r>
              <a:rPr lang="en-US" altLang="ko-KR" sz="700" kern="0" dirty="0">
                <a:solidFill>
                  <a:prstClr val="white"/>
                </a:solidFill>
              </a:rPr>
              <a:t>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38150" y="157956"/>
            <a:ext cx="11753850" cy="597694"/>
          </a:xfrm>
          <a:custGeom>
            <a:avLst/>
            <a:gdLst>
              <a:gd name="connsiteX0" fmla="*/ 647700 w 11763375"/>
              <a:gd name="connsiteY0" fmla="*/ 342900 h 590550"/>
              <a:gd name="connsiteX1" fmla="*/ 409575 w 11763375"/>
              <a:gd name="connsiteY1" fmla="*/ 0 h 590550"/>
              <a:gd name="connsiteX2" fmla="*/ 0 w 11763375"/>
              <a:gd name="connsiteY2" fmla="*/ 257175 h 590550"/>
              <a:gd name="connsiteX3" fmla="*/ 200025 w 11763375"/>
              <a:gd name="connsiteY3" fmla="*/ 581025 h 590550"/>
              <a:gd name="connsiteX4" fmla="*/ 11763375 w 11763375"/>
              <a:gd name="connsiteY4" fmla="*/ 590550 h 590550"/>
              <a:gd name="connsiteX0" fmla="*/ 647700 w 11763375"/>
              <a:gd name="connsiteY0" fmla="*/ 342900 h 592931"/>
              <a:gd name="connsiteX1" fmla="*/ 409575 w 11763375"/>
              <a:gd name="connsiteY1" fmla="*/ 0 h 592931"/>
              <a:gd name="connsiteX2" fmla="*/ 0 w 11763375"/>
              <a:gd name="connsiteY2" fmla="*/ 257175 h 592931"/>
              <a:gd name="connsiteX3" fmla="*/ 207169 w 11763375"/>
              <a:gd name="connsiteY3" fmla="*/ 592931 h 592931"/>
              <a:gd name="connsiteX4" fmla="*/ 11763375 w 11763375"/>
              <a:gd name="connsiteY4" fmla="*/ 590550 h 592931"/>
              <a:gd name="connsiteX0" fmla="*/ 638175 w 11753850"/>
              <a:gd name="connsiteY0" fmla="*/ 342900 h 592931"/>
              <a:gd name="connsiteX1" fmla="*/ 400050 w 11753850"/>
              <a:gd name="connsiteY1" fmla="*/ 0 h 592931"/>
              <a:gd name="connsiteX2" fmla="*/ 0 w 11753850"/>
              <a:gd name="connsiteY2" fmla="*/ 266700 h 592931"/>
              <a:gd name="connsiteX3" fmla="*/ 197644 w 11753850"/>
              <a:gd name="connsiteY3" fmla="*/ 592931 h 592931"/>
              <a:gd name="connsiteX4" fmla="*/ 11753850 w 11753850"/>
              <a:gd name="connsiteY4" fmla="*/ 590550 h 592931"/>
              <a:gd name="connsiteX0" fmla="*/ 638175 w 11753850"/>
              <a:gd name="connsiteY0" fmla="*/ 347663 h 597694"/>
              <a:gd name="connsiteX1" fmla="*/ 407194 w 11753850"/>
              <a:gd name="connsiteY1" fmla="*/ 0 h 597694"/>
              <a:gd name="connsiteX2" fmla="*/ 0 w 11753850"/>
              <a:gd name="connsiteY2" fmla="*/ 271463 h 597694"/>
              <a:gd name="connsiteX3" fmla="*/ 197644 w 11753850"/>
              <a:gd name="connsiteY3" fmla="*/ 597694 h 597694"/>
              <a:gd name="connsiteX4" fmla="*/ 11753850 w 11753850"/>
              <a:gd name="connsiteY4" fmla="*/ 595313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3850" h="597694">
                <a:moveTo>
                  <a:pt x="638175" y="347663"/>
                </a:moveTo>
                <a:lnTo>
                  <a:pt x="407194" y="0"/>
                </a:lnTo>
                <a:lnTo>
                  <a:pt x="0" y="271463"/>
                </a:lnTo>
                <a:lnTo>
                  <a:pt x="197644" y="597694"/>
                </a:lnTo>
                <a:lnTo>
                  <a:pt x="11753850" y="595313"/>
                </a:lnTo>
              </a:path>
            </a:pathLst>
          </a:custGeom>
          <a:noFill/>
          <a:ln w="15875">
            <a:gradFill flip="none" rotWithShape="1">
              <a:gsLst>
                <a:gs pos="0">
                  <a:srgbClr val="FF3399"/>
                </a:gs>
                <a:gs pos="100000">
                  <a:srgbClr val="FF339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/>
            <a:r>
              <a:rPr lang="en-US" altLang="ko-KR" sz="1100" i="1" dirty="0">
                <a:solidFill>
                  <a:srgbClr val="FF33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</a:t>
            </a:r>
            <a:r>
              <a:rPr lang="en-US" altLang="ko-KR" i="1" dirty="0">
                <a:solidFill>
                  <a:srgbClr val="FF33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i="1" dirty="0">
              <a:solidFill>
                <a:srgbClr val="FF339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1071564" cy="997744"/>
            <a:chOff x="0" y="0"/>
            <a:chExt cx="1071564" cy="99774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0" y="0"/>
              <a:ext cx="1071564" cy="716756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73831" y="0"/>
              <a:ext cx="611982" cy="997744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FF3399"/>
                  </a:gs>
                  <a:gs pos="100000">
                    <a:srgbClr val="FF3399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97388" y="384803"/>
              <a:ext cx="72000" cy="72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5875">
              <a:solidFill>
                <a:srgbClr val="FF3399"/>
              </a:solidFill>
            </a:ln>
            <a:effectLst>
              <a:outerShdw sx="140000" sy="140000" algn="ctr" rotWithShape="0">
                <a:schemeClr val="tx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295276" y="229792"/>
              <a:ext cx="261937" cy="261937"/>
            </a:xfrm>
            <a:prstGeom prst="arc">
              <a:avLst>
                <a:gd name="adj1" fmla="val 13757340"/>
                <a:gd name="adj2" fmla="val 21212472"/>
              </a:avLst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792343" y="491729"/>
            <a:ext cx="23968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i="1" dirty="0">
                <a:solidFill>
                  <a:prstClr val="white">
                    <a:lumMod val="50000"/>
                  </a:prstClr>
                </a:solidFill>
              </a:rPr>
              <a:t>CONCEPT</a:t>
            </a:r>
            <a:r>
              <a:rPr lang="en-US" altLang="ko-KR" sz="700" i="1" dirty="0">
                <a:solidFill>
                  <a:prstClr val="white">
                    <a:lumMod val="50000"/>
                  </a:prstClr>
                </a:solidFill>
              </a:rPr>
              <a:t> : Luton </a:t>
            </a:r>
            <a:r>
              <a:rPr lang="en-US" altLang="ko-KR" sz="700" i="1" dirty="0">
                <a:solidFill>
                  <a:prstClr val="white">
                    <a:lumMod val="50000"/>
                  </a:prstClr>
                </a:solidFill>
              </a:rPr>
              <a:t>Town Football </a:t>
            </a:r>
            <a:r>
              <a:rPr lang="en-US" altLang="ko-KR" sz="700" i="1" dirty="0">
                <a:solidFill>
                  <a:prstClr val="white">
                    <a:lumMod val="50000"/>
                  </a:prstClr>
                </a:solidFill>
              </a:rPr>
              <a:t>Club 23-24 Away Kit</a:t>
            </a:r>
            <a:endParaRPr lang="ko-KR" altLang="en-US" sz="700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618773" y="1992307"/>
            <a:ext cx="1263770" cy="126377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rgbClr val="FF3399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1485527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2124657" y="3820680"/>
            <a:ext cx="252000" cy="252000"/>
          </a:xfrm>
          <a:prstGeom prst="ellipse">
            <a:avLst/>
          </a:pr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56919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2" name="Group 31">
            <a:extLst>
              <a:ext uri="{FF2B5EF4-FFF2-40B4-BE49-F238E27FC236}">
                <a16:creationId xmlns="" xmlns:a16="http://schemas.microsoft.com/office/drawing/2014/main" id="{2C286C92-8593-4C70-87C1-4AAA9FC156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8046" y="2492842"/>
            <a:ext cx="260146" cy="315697"/>
            <a:chOff x="2647" y="1727"/>
            <a:chExt cx="192" cy="233"/>
          </a:xfrm>
          <a:solidFill>
            <a:srgbClr val="FF3399"/>
          </a:solidFill>
        </p:grpSpPr>
        <p:sp>
          <p:nvSpPr>
            <p:cNvPr id="60" name="Freeform 32">
              <a:extLst>
                <a:ext uri="{FF2B5EF4-FFF2-40B4-BE49-F238E27FC236}">
                  <a16:creationId xmlns="" xmlns:a16="http://schemas.microsoft.com/office/drawing/2014/main" id="{1F81EC73-45A9-469E-B5B9-F420A453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="" xmlns:a16="http://schemas.microsoft.com/office/drawing/2014/main" id="{109ED9EF-7C8F-45E0-A757-224DDB8DD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4241690" y="1992307"/>
            <a:ext cx="1263770" cy="1263770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108444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FF3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747574" y="3820680"/>
            <a:ext cx="252000" cy="252000"/>
          </a:xfrm>
          <a:prstGeom prst="ellipse">
            <a:avLst/>
          </a:prstGeom>
          <a:noFill/>
          <a:ln>
            <a:solidFill>
              <a:srgbClr val="FF3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809148" y="3882254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FF3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579836" y="4217452"/>
            <a:ext cx="25874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3399"/>
                </a:solidFill>
              </a:rPr>
              <a:t>CONTENTS </a:t>
            </a:r>
            <a:r>
              <a:rPr lang="en-US" altLang="ko-KR" sz="2000" b="1" dirty="0">
                <a:solidFill>
                  <a:srgbClr val="FF3399"/>
                </a:solidFill>
              </a:rPr>
              <a:t>B</a:t>
            </a:r>
            <a:endParaRPr lang="en-US" altLang="ko-KR" sz="2000" b="1" dirty="0">
              <a:solidFill>
                <a:srgbClr val="FF33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864607" y="1992307"/>
            <a:ext cx="1263770" cy="126377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rgbClr val="FF3399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731361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370491" y="3820680"/>
            <a:ext cx="252000" cy="252000"/>
          </a:xfrm>
          <a:prstGeom prst="ellipse">
            <a:avLst/>
          </a:pr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202753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487524" y="1992307"/>
            <a:ext cx="1263770" cy="126377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rgbClr val="FF3399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354278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9993408" y="3820680"/>
            <a:ext cx="252000" cy="252000"/>
          </a:xfrm>
          <a:prstGeom prst="ellipse">
            <a:avLst/>
          </a:prstGeom>
          <a:noFill/>
          <a:ln>
            <a:solidFill>
              <a:srgbClr val="FF33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25670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="" xmlns:a16="http://schemas.microsoft.com/office/drawing/2014/main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1841" y="2452672"/>
            <a:ext cx="252672" cy="290421"/>
            <a:chOff x="1039" y="1681"/>
            <a:chExt cx="1071" cy="1231"/>
          </a:xfrm>
          <a:solidFill>
            <a:schemeClr val="bg1"/>
          </a:solidFill>
        </p:grpSpPr>
        <p:sp>
          <p:nvSpPr>
            <p:cNvPr id="56" name="Freeform 17">
              <a:extLst>
                <a:ext uri="{FF2B5EF4-FFF2-40B4-BE49-F238E27FC236}">
                  <a16:creationId xmlns="" xmlns:a16="http://schemas.microsoft.com/office/drawing/2014/main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="" xmlns:a16="http://schemas.microsoft.com/office/drawing/2014/main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="" xmlns:a16="http://schemas.microsoft.com/office/drawing/2014/main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0">
              <a:extLst>
                <a:ext uri="{FF2B5EF4-FFF2-40B4-BE49-F238E27FC236}">
                  <a16:creationId xmlns="" xmlns:a16="http://schemas.microsoft.com/office/drawing/2014/main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23">
            <a:extLst>
              <a:ext uri="{FF2B5EF4-FFF2-40B4-BE49-F238E27FC236}">
                <a16:creationId xmlns="" xmlns:a16="http://schemas.microsoft.com/office/drawing/2014/main" id="{346E8981-E52B-4078-993F-3B351BD9F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93408" y="2501492"/>
            <a:ext cx="313348" cy="287615"/>
            <a:chOff x="2577" y="1104"/>
            <a:chExt cx="414" cy="380"/>
          </a:xfrm>
          <a:solidFill>
            <a:srgbClr val="FF3399"/>
          </a:solidFill>
        </p:grpSpPr>
        <p:sp>
          <p:nvSpPr>
            <p:cNvPr id="51" name="Freeform 24">
              <a:extLst>
                <a:ext uri="{FF2B5EF4-FFF2-40B4-BE49-F238E27FC236}">
                  <a16:creationId xmlns="" xmlns:a16="http://schemas.microsoft.com/office/drawing/2014/main" id="{C92F2A2F-0853-4A96-9E99-3A2B30A2E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="" xmlns:a16="http://schemas.microsoft.com/office/drawing/2014/main" id="{25B89CE6-723C-46A3-B6BC-6ACE048A8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F6BBF5AF-BE13-4380-881A-268016D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7">
              <a:extLst>
                <a:ext uri="{FF2B5EF4-FFF2-40B4-BE49-F238E27FC236}">
                  <a16:creationId xmlns="" xmlns:a16="http://schemas.microsoft.com/office/drawing/2014/main" id="{8587A683-C612-4C46-BA9A-F3FD50FE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8">
              <a:extLst>
                <a:ext uri="{FF2B5EF4-FFF2-40B4-BE49-F238E27FC236}">
                  <a16:creationId xmlns="" xmlns:a16="http://schemas.microsoft.com/office/drawing/2014/main" id="{DC0A4386-679B-4FE0-9727-897F0BB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6">
            <a:extLst>
              <a:ext uri="{FF2B5EF4-FFF2-40B4-BE49-F238E27FC236}">
                <a16:creationId xmlns="" xmlns:a16="http://schemas.microsoft.com/office/drawing/2014/main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49" y="2379010"/>
            <a:ext cx="162482" cy="419745"/>
            <a:chOff x="2375" y="2182"/>
            <a:chExt cx="144" cy="372"/>
          </a:xfrm>
          <a:solidFill>
            <a:srgbClr val="FF3399"/>
          </a:solidFill>
        </p:grpSpPr>
        <p:sp>
          <p:nvSpPr>
            <p:cNvPr id="41" name="Freeform 37">
              <a:extLst>
                <a:ext uri="{FF2B5EF4-FFF2-40B4-BE49-F238E27FC236}">
                  <a16:creationId xmlns="" xmlns:a16="http://schemas.microsoft.com/office/drawing/2014/main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8">
              <a:extLst>
                <a:ext uri="{FF2B5EF4-FFF2-40B4-BE49-F238E27FC236}">
                  <a16:creationId xmlns="" xmlns:a16="http://schemas.microsoft.com/office/drawing/2014/main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="" xmlns:a16="http://schemas.microsoft.com/office/drawing/2014/main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40">
              <a:extLst>
                <a:ext uri="{FF2B5EF4-FFF2-40B4-BE49-F238E27FC236}">
                  <a16:creationId xmlns="" xmlns:a16="http://schemas.microsoft.com/office/drawing/2014/main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="" xmlns:a16="http://schemas.microsoft.com/office/drawing/2014/main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1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32814" y="2075047"/>
            <a:ext cx="2388669" cy="2388668"/>
          </a:xfrm>
          <a:prstGeom prst="ellipse">
            <a:avLst/>
          </a:prstGeom>
          <a:solidFill>
            <a:srgbClr val="FF3399"/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18005" y="2075047"/>
            <a:ext cx="2388669" cy="2388668"/>
          </a:xfrm>
          <a:prstGeom prst="ellipse">
            <a:avLst/>
          </a:prstGeom>
          <a:solidFill>
            <a:srgbClr val="222A3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42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53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3"/>
        </a:lnRef>
        <a:fillRef idx="1">
          <a:schemeClr val="lt1"/>
        </a:fillRef>
        <a:effectRef idx="2">
          <a:schemeClr val="accent3"/>
        </a:effectRef>
        <a:fontRef idx="minor">
          <a:schemeClr val="dk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394</ep:Words>
  <ep:PresentationFormat>와이드스크린</ep:PresentationFormat>
  <ep:Paragraphs>91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ep:HeadingPairs>
  <ep:TitlesOfParts>
    <vt:vector size="10" baseType="lpstr">
      <vt:lpstr>7_Office 테마</vt:lpstr>
      <vt:lpstr>42_Office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2024-03-31T05:33:40.000</dcterms:created>
  <dc:creator>Microsoft 계정</dc:creator>
  <cp:lastModifiedBy>CKIRUser</cp:lastModifiedBy>
  <dcterms:modified xsi:type="dcterms:W3CDTF">2024-04-10T14:25:49.713</dcterms:modified>
  <cp:revision>8</cp:revision>
  <dc:title>PowerPoint 프레젠테이션</dc:title>
  <cp:version/>
</cp:coreProperties>
</file>