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858"/>
  </p:normalViewPr>
  <p:slideViewPr>
    <p:cSldViewPr snapToGrid="0">
      <p:cViewPr varScale="1">
        <p:scale>
          <a:sx n="96" d="100"/>
          <a:sy n="96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1FBE6-BD51-3042-B2BA-9440EE665C4F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8D25-8E68-3240-BD99-33B9D3C200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9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파이썬은</a:t>
            </a:r>
            <a:r>
              <a:rPr kumimoji="1" lang="ko-KR" altLang="en-US" dirty="0"/>
              <a:t> 동적 언어이기 때문에 자료형을 컴파일 시에 결정하는 것이 아니라 실행 시에 결정하는데요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이러한 </a:t>
            </a:r>
            <a:r>
              <a:rPr kumimoji="1" lang="ko-KR" altLang="en-US" dirty="0" err="1"/>
              <a:t>파이썬의</a:t>
            </a:r>
            <a:r>
              <a:rPr kumimoji="1" lang="ko-KR" altLang="en-US" dirty="0"/>
              <a:t> 특징 때문에 실행 시에 변수에 예상치 못한 타입이 들어와 런타임 에러가 발생할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7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37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import</a:t>
            </a:r>
            <a:r>
              <a:rPr kumimoji="1" lang="ko-KR" altLang="en-US" dirty="0"/>
              <a:t> 문을 작성하여 </a:t>
            </a:r>
            <a:r>
              <a:rPr kumimoji="1" lang="en-US" altLang="ko-KR" dirty="0" err="1"/>
              <a:t>unittest</a:t>
            </a:r>
            <a:r>
              <a:rPr kumimoji="1" lang="ko-KR" altLang="en-US" dirty="0"/>
              <a:t> 라이브러리를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1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84A5-7F3A-08DA-F96E-74B4F19F4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C9791-4264-3CAB-8D54-D5ACEF79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D37CF-1C3C-8496-32C5-1222287B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8CB74-9C44-CBCF-C9A9-D9E4C8C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C6932-38C2-F566-47B3-DE7967AB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8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9526-553C-D4D9-C637-54CBE90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0D774-377C-158B-DE03-739F0E06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F447-A250-3A8E-D226-06276245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A41F-939C-8E0B-1FF4-6B08804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9E2D-0F84-48CA-A554-363D529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29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D4F27-819D-F2FD-C17E-8D467F126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29285-3693-7D69-9A10-26BE2640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FA1E-9ADD-16EA-BCDF-0775BB2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4096-7B82-8A51-BB0D-AA6075EF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F0DFD-0928-2A00-0855-EA2B306A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3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D84F-C389-E760-0832-FF5C7215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DE5DA-0B20-A2B5-8680-D338E32D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B248-9C3F-FA29-3D8B-8A47E1A8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2221E-D6E4-15EC-E72D-9135EE97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70E94-DA8B-01EF-E60A-D63AF30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09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075A-4141-9363-4A0D-1A448585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30CE2-2758-4373-DFCE-2C97F05B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711E-C0F2-CD91-BBB1-1C70CBD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EAE34-7FDE-16D0-43B9-51BE5C45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8BF0-FD99-17C9-E95A-A92A793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76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D3EB-6049-4428-C917-13DF392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FF03C-06E0-324D-A910-9AE179BC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347FD-7D18-8281-1176-3B215FB3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0F6FE-508C-3DE3-811B-DCD8F6FB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51AD2-4FBA-7A84-D133-DC37F09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0E497-DE48-D2D5-C87C-EAAA0886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46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FA2F5-E9AB-8388-6EFB-5528984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43DD6-BD49-0878-3108-5EE2C864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D70B8-0602-9065-354D-7DF73927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A55D5-A87E-51C0-7B91-3E4BD161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1E01A-DC45-D367-F0D2-C87442950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D4D25-5A90-5936-3158-43F62E8B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8A5802-E5F0-F070-DAD3-E39DD51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57A3B-736F-3D0C-5F58-071100DD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9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03CC-5478-8C19-68F5-14326A56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BFF9A-3AC7-A035-A9AC-AB23CC4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94846-C6F5-6BD9-01DC-BC725EA9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93A10-2D44-7EE1-4A5C-14B3F907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A1F89-0FBD-32DC-99C1-07F0C13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08405-1448-61EF-6DF7-DABD395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37992-5CF3-BE59-F1FD-7A77373C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29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5C32C-09BC-3DD7-B59B-01A0061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04AE3-C06C-79C1-8627-1AF6AC80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9CFE5-DA72-3FAA-DD97-86F5236C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A2B48-AD83-1AB8-388D-D32F2243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8F7F9-D63C-8BE9-4FB4-2A96A41C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5505D-FC8C-8233-A17E-20050F9C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4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C62B-53F5-7FDE-9A9D-9FB7DDEC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96694-D097-665C-6741-7DBEE368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2690D-9B9C-E1F8-33FC-E495E7CC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1492-A0D2-ADED-0AF2-3A53100C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3318F-5480-19C2-3E07-D1ED9AF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C97BC-6D61-B8BD-2B9E-9EF1F02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5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A8C499-533E-26A4-10B5-A97BE431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E0916-407A-587A-1763-06179B15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5792-63CF-F5F9-3C69-2FE1C7F5C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99FE-0512-1942-AA57-CCE7FB7AEAB8}" type="datetimeFigureOut">
              <a:rPr kumimoji="1" lang="ko-KR" altLang="en-US" smtClean="0"/>
              <a:t>2023. 2. 16.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91836-C376-3E67-4D16-548971E2F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33BD-EC79-6B7B-AA14-F1D595C58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FA6C-CAC5-901A-3AEC-D36E278E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en-US" altLang="ko-KR" b="1" dirty="0"/>
              <a:t>Testcase</a:t>
            </a:r>
            <a:br>
              <a:rPr kumimoji="1" lang="en-US" altLang="ko-KR" dirty="0"/>
            </a:br>
            <a:br>
              <a:rPr kumimoji="1" lang="en-US" altLang="ko-KR" sz="2700" dirty="0"/>
            </a:br>
            <a:r>
              <a:rPr kumimoji="1" lang="en-US" altLang="ko-KR" sz="2700" dirty="0"/>
              <a:t>2023.02.17</a:t>
            </a:r>
            <a:r>
              <a:rPr kumimoji="1" lang="ko-KR" altLang="en-US" sz="2700" dirty="0"/>
              <a:t> 최진선</a:t>
            </a:r>
          </a:p>
        </p:txBody>
      </p:sp>
    </p:spTree>
    <p:extLst>
      <p:ext uri="{BB962C8B-B14F-4D97-AF65-F5344CB8AC3E}">
        <p14:creationId xmlns:p14="http://schemas.microsoft.com/office/powerpoint/2010/main" val="37273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8B6C9D-1A80-0629-248D-C112E54F77A1}"/>
              </a:ext>
            </a:extLst>
          </p:cNvPr>
          <p:cNvGrpSpPr/>
          <p:nvPr/>
        </p:nvGrpSpPr>
        <p:grpSpPr>
          <a:xfrm>
            <a:off x="1709530" y="2025530"/>
            <a:ext cx="8772940" cy="2806941"/>
            <a:chOff x="1709530" y="2025530"/>
            <a:chExt cx="8772940" cy="280694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8ABA03-0688-67F8-1E7D-DA9945C96495}"/>
                </a:ext>
              </a:extLst>
            </p:cNvPr>
            <p:cNvGrpSpPr/>
            <p:nvPr/>
          </p:nvGrpSpPr>
          <p:grpSpPr>
            <a:xfrm>
              <a:off x="1709530" y="2025530"/>
              <a:ext cx="3769507" cy="2806941"/>
              <a:chOff x="1709530" y="1736035"/>
              <a:chExt cx="3769507" cy="28069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08AFE26-BF22-51B4-10D4-4D5E57F5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530" y="1736035"/>
                <a:ext cx="3769507" cy="212034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5361B-8A8A-22C6-2797-8C2F04C31969}"/>
                  </a:ext>
                </a:extLst>
              </p:cNvPr>
              <p:cNvSpPr txBox="1"/>
              <p:nvPr/>
            </p:nvSpPr>
            <p:spPr>
              <a:xfrm>
                <a:off x="2693135" y="4081311"/>
                <a:ext cx="1802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400" dirty="0"/>
                  <a:t>동적 언어</a:t>
                </a:r>
              </a:p>
            </p:txBody>
          </p:sp>
        </p:grpSp>
        <p:sp>
          <p:nvSpPr>
            <p:cNvPr id="8" name="오른쪽 화살표[R] 7">
              <a:extLst>
                <a:ext uri="{FF2B5EF4-FFF2-40B4-BE49-F238E27FC236}">
                  <a16:creationId xmlns:a16="http://schemas.microsoft.com/office/drawing/2014/main" id="{A8D83B4E-08E2-A324-1DD5-6717E2802275}"/>
                </a:ext>
              </a:extLst>
            </p:cNvPr>
            <p:cNvSpPr/>
            <p:nvPr/>
          </p:nvSpPr>
          <p:spPr>
            <a:xfrm>
              <a:off x="5397843" y="3225114"/>
              <a:ext cx="1396314" cy="4077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D231FC-0FA9-A891-6036-26C104724CB7}"/>
                </a:ext>
              </a:extLst>
            </p:cNvPr>
            <p:cNvSpPr txBox="1"/>
            <p:nvPr/>
          </p:nvSpPr>
          <p:spPr>
            <a:xfrm>
              <a:off x="7059648" y="3136612"/>
              <a:ext cx="3422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dirty="0"/>
                <a:t>런타임 에러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50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E4663-E31A-7E88-E872-9E000829DFC4}"/>
              </a:ext>
            </a:extLst>
          </p:cNvPr>
          <p:cNvSpPr txBox="1"/>
          <p:nvPr/>
        </p:nvSpPr>
        <p:spPr>
          <a:xfrm>
            <a:off x="1552224" y="3136613"/>
            <a:ext cx="908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test</a:t>
            </a:r>
            <a:r>
              <a:rPr kumimoji="1" lang="ko-KR" altLang="en-US" sz="3200" b="1" dirty="0" err="1"/>
              <a:t>를</a:t>
            </a:r>
            <a:r>
              <a:rPr kumimoji="1" lang="en-US" altLang="ko-KR" sz="3200" b="1" dirty="0"/>
              <a:t> </a:t>
            </a:r>
            <a:r>
              <a:rPr kumimoji="1" lang="ko-KR" altLang="en-US" sz="3200" b="1" dirty="0"/>
              <a:t>통해 코드가 제대로 동작하는지 확인하자</a:t>
            </a:r>
            <a:r>
              <a:rPr kumimoji="1" lang="en-US" altLang="ko-KR" sz="3200" b="1" dirty="0"/>
              <a:t>!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227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 err="1"/>
              <a:t>Unittest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en-US" altLang="ko-KR" sz="2200" dirty="0"/>
              <a:t>Python</a:t>
            </a:r>
            <a:r>
              <a:rPr kumimoji="1" lang="ko-KR" altLang="en-US" sz="2200" dirty="0"/>
              <a:t> 표준 라이브러리에 포함된 테스트 프레임워크</a:t>
            </a:r>
            <a:br>
              <a:rPr kumimoji="1" lang="en-US" altLang="ko-KR" sz="2200" dirty="0"/>
            </a:br>
            <a:r>
              <a:rPr kumimoji="1" lang="ko-KR" altLang="en-US" sz="2200" dirty="0"/>
              <a:t>테스트를 구성하고 실행하는 데 도움이 되는 도구를 제공</a:t>
            </a:r>
          </a:p>
        </p:txBody>
      </p:sp>
    </p:spTree>
    <p:extLst>
      <p:ext uri="{BB962C8B-B14F-4D97-AF65-F5344CB8AC3E}">
        <p14:creationId xmlns:p14="http://schemas.microsoft.com/office/powerpoint/2010/main" val="7070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335F320-E6D8-6E35-950B-41E73F6D1932}"/>
              </a:ext>
            </a:extLst>
          </p:cNvPr>
          <p:cNvGrpSpPr/>
          <p:nvPr/>
        </p:nvGrpSpPr>
        <p:grpSpPr>
          <a:xfrm>
            <a:off x="2209800" y="779047"/>
            <a:ext cx="7772400" cy="5299906"/>
            <a:chOff x="2209800" y="319880"/>
            <a:chExt cx="7772400" cy="5299906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038ADE-8152-2288-31CA-1F842763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19880"/>
              <a:ext cx="7772400" cy="3506571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DD964FC-DAE3-A29E-9054-A5D600E6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4295342"/>
              <a:ext cx="7772400" cy="132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41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/>
              <a:t>Assertions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ko-KR" altLang="en-US" sz="2200" dirty="0"/>
              <a:t>테스트 사례에서 특정 조건이 참인지 확인하는 데 사용</a:t>
            </a:r>
          </a:p>
        </p:txBody>
      </p:sp>
    </p:spTree>
    <p:extLst>
      <p:ext uri="{BB962C8B-B14F-4D97-AF65-F5344CB8AC3E}">
        <p14:creationId xmlns:p14="http://schemas.microsoft.com/office/powerpoint/2010/main" val="3786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B8B0DB-28BE-5F69-36DC-EE1E59C8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52245"/>
              </p:ext>
            </p:extLst>
          </p:nvPr>
        </p:nvGraphicFramePr>
        <p:xfrm>
          <a:off x="1415393" y="1018540"/>
          <a:ext cx="9361214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7572">
                  <a:extLst>
                    <a:ext uri="{9D8B030D-6E8A-4147-A177-3AD203B41FA5}">
                      <a16:colId xmlns:a16="http://schemas.microsoft.com/office/drawing/2014/main" val="895152291"/>
                    </a:ext>
                  </a:extLst>
                </a:gridCol>
                <a:gridCol w="5223642">
                  <a:extLst>
                    <a:ext uri="{9D8B030D-6E8A-4147-A177-3AD203B41FA5}">
                      <a16:colId xmlns:a16="http://schemas.microsoft.com/office/drawing/2014/main" val="49997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Assertion 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2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6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assertNotEqual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assertTrue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assertFalse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false.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9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same object as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assertIsNot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the same object as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3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assertIsNone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2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assertIsNotNone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None.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assertIn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in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assertNotIn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in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9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assertAlmostEqual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approximately equal to </a:t>
                      </a:r>
                      <a:r>
                        <a:rPr lang="en" altLang="ko-KR" dirty="0"/>
                        <a:t>b.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assertAlmostNotEqual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approximately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96FF182-3C3B-1A2D-9498-C88B6DA261DF}"/>
              </a:ext>
            </a:extLst>
          </p:cNvPr>
          <p:cNvGrpSpPr/>
          <p:nvPr/>
        </p:nvGrpSpPr>
        <p:grpSpPr>
          <a:xfrm>
            <a:off x="2209800" y="480261"/>
            <a:ext cx="7772400" cy="5897479"/>
            <a:chOff x="2209800" y="263549"/>
            <a:chExt cx="7772400" cy="5897479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785540-3628-43C1-6FD1-332EE63D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63549"/>
              <a:ext cx="7772400" cy="3165451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7BEF85C6-8B82-0C04-7F69-F4AA475A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782115"/>
              <a:ext cx="7772400" cy="237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9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253</Words>
  <Application>Microsoft Macintosh PowerPoint</Application>
  <PresentationFormat>와이드스크린</PresentationFormat>
  <Paragraphs>39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Testcase  2023.02.17 최진선</vt:lpstr>
      <vt:lpstr>PowerPoint 프레젠테이션</vt:lpstr>
      <vt:lpstr>PowerPoint 프레젠테이션</vt:lpstr>
      <vt:lpstr>Unittest   Python 표준 라이브러리에 포함된 테스트 프레임워크 테스트를 구성하고 실행하는 데 도움이 되는 도구를 제공</vt:lpstr>
      <vt:lpstr>PowerPoint 프레젠테이션</vt:lpstr>
      <vt:lpstr>Assertions   테스트 사례에서 특정 조건이 참인지 확인하는 데 사용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</dc:title>
  <dc:creator>최진선</dc:creator>
  <cp:lastModifiedBy>최진선</cp:lastModifiedBy>
  <cp:revision>3</cp:revision>
  <dcterms:created xsi:type="dcterms:W3CDTF">2023-02-15T12:31:00Z</dcterms:created>
  <dcterms:modified xsi:type="dcterms:W3CDTF">2023-02-16T15:22:25Z</dcterms:modified>
</cp:coreProperties>
</file>