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29710-C6A5-49D2-9251-F023B9FF8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CB8771-07C2-4F95-9D1A-A9660022D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DA36B-73AA-4D23-8B9C-374403F5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A01C-C1DC-4166-9D7F-697E1B11475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EA27C-7146-4114-B45B-B525E0B4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018D2-6B90-40D6-B7C0-F93D550E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7D56-B2D3-4939-A282-53DE5FA7C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93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60243-C120-4E48-896C-506FAF11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D5348-D0B5-4A2C-A9CE-24A9E0BCE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10CB1-1663-432A-B53B-C2E38654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A01C-C1DC-4166-9D7F-697E1B11475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70A438-B357-4431-93A8-2F9ECB62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17BB8-7539-4474-B919-84B5FEB8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7D56-B2D3-4939-A282-53DE5FA7C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2FDA4A-6BE2-47F0-A977-EAA8DBC4A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BE4EAB-A83E-4879-8C30-193E96D69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44E58-3710-4E09-A7E9-2FE831DA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A01C-C1DC-4166-9D7F-697E1B11475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142C9-B5E8-415C-97E6-7E4F779E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AF68E-26F0-47B3-8A6B-AC333F48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7D56-B2D3-4939-A282-53DE5FA7C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3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81B9A-1C8D-4CB5-BA89-E3853F11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509D2-2078-433F-B6C7-A2352D29C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E1AE0-218C-4740-86DD-D599FA1E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A01C-C1DC-4166-9D7F-697E1B11475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4F5B9-3845-4AB8-BD23-5782051D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A8A11-37BA-4BD7-BA86-0EFC3D55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7D56-B2D3-4939-A282-53DE5FA7C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1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4B7BE-CEC9-465F-AE13-43141B1D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50DB5E-C2DD-4B26-9A47-1B5FA4C28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B1FD3-9A1D-4BCF-93D1-C82B97D8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A01C-C1DC-4166-9D7F-697E1B11475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6CD42-0DB3-4AD5-A2DF-E4ACE3BA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F89E7-7CAE-4A9F-AA71-0E32918C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7D56-B2D3-4939-A282-53DE5FA7C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3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2CC5E-930B-4F24-ACC1-29BF3984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3766E-9FBF-49F2-B69E-336C65C8E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7F868B-1F5F-4F43-B5EA-08B9EDB99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EA2855-3C50-467D-AA10-43DDEC00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A01C-C1DC-4166-9D7F-697E1B11475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D3D9FC-C918-4282-B4F7-0796DB1F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FB90E-B473-4EFA-9199-841C23AA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7D56-B2D3-4939-A282-53DE5FA7C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4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B42A4-EEF2-4EB3-B1F8-9059D09C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BB703-0F63-486C-895A-E18B7008F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2A4D6B-9EB9-4C79-99ED-2BA920DBE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301380-D7C3-45A2-8EB9-58A461190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C294A2-56E0-40B5-93EA-2D11B7E5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9D7D22-1DBD-4E10-BF71-83E11B79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A01C-C1DC-4166-9D7F-697E1B11475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784493-30B9-4D37-BA0A-E2653063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000278-4D5C-480E-8212-C6983E63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7D56-B2D3-4939-A282-53DE5FA7C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9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6F562-2DFC-443E-A43A-4E649B5A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37C13-FEB6-4488-AFE4-06503C31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A01C-C1DC-4166-9D7F-697E1B11475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E272B4-B7F9-4732-8E1D-7CD365FE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31A333-C053-49CA-95EB-AD9B7345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7D56-B2D3-4939-A282-53DE5FA7C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25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FC9FC4-B3B6-4BEE-869F-77DAFD29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A01C-C1DC-4166-9D7F-697E1B11475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47A80C-FCE0-473E-8CD5-31F45C7F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7013D7-E2A5-4D5C-AB4B-DD14F4AF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7D56-B2D3-4939-A282-53DE5FA7C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DE424-2BEC-4B29-88C7-A367C5EA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275E3-A3F0-4521-8363-FA9272CF6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3E564F-0079-4C42-848F-BE8B30BCB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CEFF5-05CF-489A-85E5-600CB9B2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A01C-C1DC-4166-9D7F-697E1B11475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B3659C-DFDF-4931-9B5A-645E6C3B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941D5-ED60-476F-B625-7CAE4F25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7D56-B2D3-4939-A282-53DE5FA7C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31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83A83-68C5-4161-BC4B-874199ED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D1EB74-8A31-44F9-B7C0-05FB30F3E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5DE75F-F495-4568-BE38-414ADE39A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85039F-8AFE-4CC8-9525-B3EE78B4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A01C-C1DC-4166-9D7F-697E1B11475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B169E1-3313-45D7-83E1-6787D968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889EB-F44F-4EDA-8E0F-63631232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7D56-B2D3-4939-A282-53DE5FA7C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25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397658-D33D-4091-B0DB-BA1CB70C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AD336A-F338-4774-BA4D-73F89EA78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EFFF2-9FAD-49CA-9760-A5806B4EB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8A01C-C1DC-4166-9D7F-697E1B114752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53592-63BD-4C20-9978-295B584FA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09A16-AF4B-4BC5-9F3F-801CFBD2E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7D56-B2D3-4939-A282-53DE5FA7C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5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5514-288C-486A-968E-9DDA4E48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ECF2-Signal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8F44F7-16CA-4B27-B2E3-1C34F754D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赵天翊</a:t>
            </a:r>
          </a:p>
        </p:txBody>
      </p:sp>
    </p:spTree>
    <p:extLst>
      <p:ext uri="{BB962C8B-B14F-4D97-AF65-F5344CB8AC3E}">
        <p14:creationId xmlns:p14="http://schemas.microsoft.com/office/powerpoint/2010/main" val="324931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46896-93DD-4559-AA88-F34CFE5E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信号</a:t>
            </a:r>
            <a:r>
              <a:rPr lang="en-US" altLang="zh-CN" dirty="0"/>
              <a:t>signal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DB6BE-0C27-4296-BCF0-79DFBC1D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dirty="0"/>
              <a:t>发送：由内核发送给进程</a:t>
            </a:r>
            <a:endParaRPr lang="en-US" altLang="zh-CN" sz="2000" dirty="0"/>
          </a:p>
          <a:p>
            <a:r>
              <a:rPr lang="zh-CN" altLang="en-US" sz="2000" dirty="0"/>
              <a:t>系统事件（异常）</a:t>
            </a:r>
            <a:endParaRPr lang="en-US" altLang="zh-CN" sz="2000" dirty="0"/>
          </a:p>
          <a:p>
            <a:r>
              <a:rPr lang="zh-CN" altLang="en-US" sz="2000" dirty="0"/>
              <a:t>显式发送（如调用</a:t>
            </a:r>
            <a:r>
              <a:rPr lang="en-US" altLang="zh-CN" sz="2000" dirty="0"/>
              <a:t>kill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接收：忽略，终止，捕获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位向量</a:t>
            </a:r>
            <a:r>
              <a:rPr lang="en-US" altLang="zh-CN" sz="2000" dirty="0"/>
              <a:t>pending</a:t>
            </a:r>
            <a:r>
              <a:rPr lang="zh-CN" altLang="en-US" sz="2000" dirty="0"/>
              <a:t>和</a:t>
            </a:r>
            <a:r>
              <a:rPr lang="en-US" altLang="zh-CN" sz="2000" dirty="0"/>
              <a:t>blocking</a:t>
            </a:r>
            <a:r>
              <a:rPr lang="zh-CN" altLang="en-US" sz="2000" dirty="0"/>
              <a:t>（位于内核）</a:t>
            </a:r>
            <a:endParaRPr lang="en-US" altLang="zh-CN" sz="2000" dirty="0"/>
          </a:p>
          <a:p>
            <a:r>
              <a:rPr lang="en-US" altLang="zh-CN" sz="2000" dirty="0"/>
              <a:t>pending-</a:t>
            </a:r>
            <a:r>
              <a:rPr lang="zh-CN" altLang="en-US" sz="2000" dirty="0"/>
              <a:t>待处理信号。切换到进程</a:t>
            </a:r>
            <a:r>
              <a:rPr lang="en-US" altLang="zh-CN" sz="2000" dirty="0"/>
              <a:t>p</a:t>
            </a:r>
            <a:r>
              <a:rPr lang="zh-CN" altLang="en-US" sz="2000" dirty="0"/>
              <a:t>时会检查</a:t>
            </a:r>
            <a:r>
              <a:rPr lang="en-US" altLang="zh-CN" sz="2000" dirty="0"/>
              <a:t>pending</a:t>
            </a:r>
          </a:p>
          <a:p>
            <a:pPr marL="0" indent="0">
              <a:buNone/>
            </a:pPr>
            <a:r>
              <a:rPr lang="zh-CN" altLang="en-US" sz="2000" dirty="0"/>
              <a:t>（传递则设置，接收则清除）（多个同样待处理信号会丢弃）</a:t>
            </a:r>
            <a:endParaRPr lang="en-US" altLang="zh-CN" sz="2000" dirty="0"/>
          </a:p>
          <a:p>
            <a:r>
              <a:rPr lang="en-US" altLang="zh-CN" sz="2000" dirty="0"/>
              <a:t>blocked-</a:t>
            </a:r>
            <a:r>
              <a:rPr lang="zh-CN" altLang="en-US" sz="2000" dirty="0"/>
              <a:t>被阻塞信号的集合。可以发送到</a:t>
            </a:r>
            <a:r>
              <a:rPr lang="en-US" altLang="zh-CN" sz="2000" dirty="0"/>
              <a:t>pending</a:t>
            </a:r>
            <a:r>
              <a:rPr lang="zh-CN" altLang="en-US" sz="2000" dirty="0"/>
              <a:t>但不会被接收。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pending&amp;~blocked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区分阻塞与丢弃：传递三个同类型</a:t>
            </a:r>
            <a:r>
              <a:rPr lang="en-US" altLang="zh-CN" sz="2000" dirty="0"/>
              <a:t>signal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4EF5E9-C4A4-465C-B58E-9C57B7EC3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502" y="1537591"/>
            <a:ext cx="3829338" cy="234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573DE-3AB8-46A9-B9F5-720DC940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发送信号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0482F-BBF8-4D96-AD65-F084C570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进程组</a:t>
            </a:r>
            <a:endParaRPr lang="en-US" altLang="zh-CN" dirty="0"/>
          </a:p>
          <a:p>
            <a:r>
              <a:rPr lang="zh-CN" altLang="en-US" dirty="0"/>
              <a:t>父子同进程组</a:t>
            </a:r>
            <a:endParaRPr lang="en-US" altLang="zh-CN" dirty="0"/>
          </a:p>
          <a:p>
            <a:r>
              <a:rPr lang="zh-CN" altLang="en-US" dirty="0"/>
              <a:t>进程组</a:t>
            </a:r>
            <a:r>
              <a:rPr lang="en-US" altLang="zh-CN" dirty="0" err="1"/>
              <a:t>pgid</a:t>
            </a:r>
            <a:r>
              <a:rPr lang="en-US" altLang="zh-CN" dirty="0"/>
              <a:t>=</a:t>
            </a:r>
            <a:r>
              <a:rPr lang="zh-CN" altLang="en-US" dirty="0"/>
              <a:t>父进程</a:t>
            </a:r>
            <a:r>
              <a:rPr lang="en-US" altLang="zh-CN" dirty="0" err="1"/>
              <a:t>pid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作业：对一条命令行求值而创建（？）</a:t>
            </a:r>
            <a:endParaRPr lang="en-US" altLang="zh-CN" dirty="0"/>
          </a:p>
          <a:p>
            <a:r>
              <a:rPr lang="en-US" altLang="zh-CN" dirty="0"/>
              <a:t>shell</a:t>
            </a:r>
            <a:r>
              <a:rPr lang="zh-CN" altLang="en-US" dirty="0"/>
              <a:t>为每个作业创建独立进程组（一个作业是一个进程组）</a:t>
            </a:r>
            <a:endParaRPr lang="en-US" altLang="zh-CN" dirty="0"/>
          </a:p>
          <a:p>
            <a:r>
              <a:rPr lang="zh-CN" altLang="en-US" dirty="0"/>
              <a:t>前台作业唯一，键盘向前台作业发送信号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B358E6-5647-445A-AF8F-8A07F1C3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320" y="486832"/>
            <a:ext cx="4762422" cy="31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9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FF09E-98BF-410E-BB01-4A7DF11C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接收信号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B19F5-B8DF-445F-90FC-726E5BE0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检查</a:t>
            </a:r>
            <a:r>
              <a:rPr lang="en-US" altLang="zh-CN" dirty="0"/>
              <a:t>pending&amp;~blocked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在控制转移时</a:t>
            </a:r>
            <a:endParaRPr lang="en-US" altLang="zh-CN" dirty="0"/>
          </a:p>
          <a:p>
            <a:r>
              <a:rPr lang="zh-CN" altLang="en-US" sz="1800" dirty="0"/>
              <a:t>处理信号：低位优先原则</a:t>
            </a:r>
            <a:endParaRPr lang="en-US" altLang="zh-CN" sz="1800" dirty="0"/>
          </a:p>
          <a:p>
            <a:r>
              <a:rPr lang="zh-CN" altLang="en-US" sz="1800" dirty="0"/>
              <a:t>只在控制转移时检查</a:t>
            </a:r>
            <a:r>
              <a:rPr lang="en-US" altLang="zh-CN" sz="1800" dirty="0"/>
              <a:t>pending&amp;~blocked</a:t>
            </a:r>
            <a:r>
              <a:rPr lang="zh-CN" altLang="en-US" sz="1800" dirty="0"/>
              <a:t>可以保证不遗漏</a:t>
            </a:r>
            <a:endParaRPr lang="en-US" altLang="zh-CN" sz="1800" dirty="0"/>
          </a:p>
          <a:p>
            <a:pPr lvl="1"/>
            <a:r>
              <a:rPr lang="zh-CN" altLang="en-US" sz="1400" dirty="0"/>
              <a:t>产生信号时一定伴随着异常，控制在用户和内核间传递</a:t>
            </a:r>
            <a:endParaRPr lang="en-US" altLang="zh-CN" sz="1400" dirty="0"/>
          </a:p>
          <a:p>
            <a:pPr lvl="1"/>
            <a:r>
              <a:rPr lang="zh-CN" altLang="en-US" sz="1400" dirty="0"/>
              <a:t>键盘发送：中断；</a:t>
            </a:r>
            <a:r>
              <a:rPr lang="en-US" altLang="zh-CN" sz="1400" dirty="0"/>
              <a:t>kill</a:t>
            </a:r>
            <a:r>
              <a:rPr lang="zh-CN" altLang="en-US" sz="1400" dirty="0"/>
              <a:t>函数：系统调用</a:t>
            </a:r>
            <a:endParaRPr lang="en-US" altLang="zh-CN" sz="1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接收信号的行为：终止（转储内存），停止（直到</a:t>
            </a:r>
            <a:r>
              <a:rPr lang="en-US" altLang="zh-CN" sz="1800" dirty="0"/>
              <a:t>SIGCONT</a:t>
            </a:r>
            <a:r>
              <a:rPr lang="zh-CN" altLang="en-US" sz="1800" dirty="0"/>
              <a:t>），捕获，忽略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信号处理程序：</a:t>
            </a:r>
            <a:r>
              <a:rPr lang="en-US" altLang="zh-CN" sz="1800" dirty="0" err="1"/>
              <a:t>sighandler_t</a:t>
            </a:r>
            <a:r>
              <a:rPr lang="en-US" altLang="zh-CN" sz="1800" dirty="0"/>
              <a:t> signal</a:t>
            </a:r>
            <a:r>
              <a:rPr lang="zh-CN" altLang="en-US" sz="1800" dirty="0"/>
              <a:t>（</a:t>
            </a:r>
            <a:r>
              <a:rPr lang="en-US" altLang="zh-CN" sz="1800" dirty="0"/>
              <a:t>sig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func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显式阻塞信号：</a:t>
            </a:r>
            <a:r>
              <a:rPr lang="en-US" altLang="zh-CN" sz="1800" dirty="0" err="1"/>
              <a:t>sigpromask</a:t>
            </a:r>
            <a:r>
              <a:rPr lang="zh-CN" altLang="en-US" sz="1800" dirty="0"/>
              <a:t>（</a:t>
            </a:r>
            <a:r>
              <a:rPr lang="en-US" altLang="zh-CN" sz="1800" dirty="0"/>
              <a:t>mode</a:t>
            </a:r>
            <a:r>
              <a:rPr lang="zh-CN" altLang="en-US" sz="1800" dirty="0"/>
              <a:t>，</a:t>
            </a:r>
            <a:r>
              <a:rPr lang="en-US" altLang="zh-CN" sz="1800" dirty="0"/>
              <a:t>set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oldset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CEB9B3-69AA-4D51-B95A-15EED56E8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795" y="757540"/>
            <a:ext cx="4919995" cy="34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3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AB1FF-5EB4-4F7F-81FE-458963B0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写信号处理函数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D050B-3404-44CD-9E7A-56C3FD3A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/>
              <a:t>安全原则：避免并发的不可预测性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可移植原则：我觉得不会考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正确原则：不使用未处理信号计数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03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D0EF9FB-58CE-4C4E-9D7F-4599D993A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259" y="1185984"/>
            <a:ext cx="3467584" cy="24387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3AA8FA-91C6-4756-8D8E-0EB5281F6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832" y="223824"/>
            <a:ext cx="3048425" cy="19243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7E2AA7-7858-4740-AAE9-9D8122C39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832" y="2405354"/>
            <a:ext cx="5210704" cy="2985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56A966-5D7D-49A6-B885-6588C4481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666" y="1451764"/>
            <a:ext cx="2686425" cy="8954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5A97D09-044C-4615-A43C-33B393C2D76F}"/>
              </a:ext>
            </a:extLst>
          </p:cNvPr>
          <p:cNvSpPr/>
          <p:nvPr/>
        </p:nvSpPr>
        <p:spPr>
          <a:xfrm>
            <a:off x="555080" y="5423823"/>
            <a:ext cx="78422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5.sigsuspend</a:t>
            </a:r>
            <a:r>
              <a:rPr lang="zh-CN" altLang="en-US" dirty="0"/>
              <a:t>：显式等待信号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sigsuspend</a:t>
            </a:r>
            <a:r>
              <a:rPr lang="en-US" altLang="zh-CN" dirty="0"/>
              <a:t>(const </a:t>
            </a:r>
            <a:r>
              <a:rPr lang="en-US" altLang="zh-CN" dirty="0" err="1"/>
              <a:t>sigset_t</a:t>
            </a:r>
            <a:r>
              <a:rPr lang="en-US" altLang="zh-CN" dirty="0"/>
              <a:t> *mask)</a:t>
            </a:r>
            <a:r>
              <a:rPr lang="zh-CN" altLang="en-US" dirty="0"/>
              <a:t>：替换阻塞集合</a:t>
            </a:r>
            <a:r>
              <a:rPr lang="en-US" altLang="zh-CN" dirty="0"/>
              <a:t>-&gt;pause-&gt;</a:t>
            </a:r>
            <a:r>
              <a:rPr lang="zh-CN" altLang="en-US" dirty="0"/>
              <a:t>替换阻塞集合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使用：先阻塞</a:t>
            </a:r>
            <a:r>
              <a:rPr lang="en-US" altLang="zh-CN" dirty="0"/>
              <a:t>SIGCHLD</a:t>
            </a:r>
            <a:r>
              <a:rPr lang="zh-CN" altLang="en-US" dirty="0"/>
              <a:t>，再以未阻塞</a:t>
            </a:r>
            <a:r>
              <a:rPr lang="en-US" altLang="zh-CN" dirty="0"/>
              <a:t>SIGCHLD</a:t>
            </a:r>
            <a:r>
              <a:rPr lang="zh-CN" altLang="en-US" dirty="0"/>
              <a:t>的</a:t>
            </a:r>
            <a:r>
              <a:rPr lang="en-US" altLang="zh-CN" dirty="0"/>
              <a:t>mask</a:t>
            </a:r>
            <a:r>
              <a:rPr lang="zh-CN" altLang="en-US" dirty="0"/>
              <a:t>调用</a:t>
            </a:r>
            <a:r>
              <a:rPr lang="en-US" altLang="zh-CN" dirty="0" err="1"/>
              <a:t>sigsuspend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C69AEAA-2A0A-450C-88D1-176DFE88D27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0A6D09-AEDD-40A3-977D-544AB161B600}"/>
              </a:ext>
            </a:extLst>
          </p:cNvPr>
          <p:cNvSpPr txBox="1"/>
          <p:nvPr/>
        </p:nvSpPr>
        <p:spPr>
          <a:xfrm>
            <a:off x="9135121" y="594804"/>
            <a:ext cx="186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调用一次</a:t>
            </a:r>
            <a:r>
              <a:rPr lang="en-US" altLang="zh-CN" dirty="0"/>
              <a:t>wait</a:t>
            </a:r>
            <a:r>
              <a:rPr lang="zh-CN" altLang="en-US" dirty="0"/>
              <a:t>，回收一个子进程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3E4DA8-122F-4819-8DBE-A41DE8ACB36D}"/>
              </a:ext>
            </a:extLst>
          </p:cNvPr>
          <p:cNvSpPr txBox="1"/>
          <p:nvPr/>
        </p:nvSpPr>
        <p:spPr>
          <a:xfrm>
            <a:off x="10922843" y="2466750"/>
            <a:ext cx="6036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回收尽可能多的子进程</a:t>
            </a:r>
          </a:p>
        </p:txBody>
      </p:sp>
    </p:spTree>
    <p:extLst>
      <p:ext uri="{BB962C8B-B14F-4D97-AF65-F5344CB8AC3E}">
        <p14:creationId xmlns:p14="http://schemas.microsoft.com/office/powerpoint/2010/main" val="23837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928A1-4626-4340-BC54-426A5EB1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842"/>
            <a:ext cx="10515600" cy="1325563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同步流，避免并发竞争：利用阻塞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7B5D93-DC30-4AE6-AF10-F0F144BCC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25" y="2321005"/>
            <a:ext cx="5381521" cy="30943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FB58B0-2A51-44C3-B6BD-B10F29C56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551" y="1875354"/>
            <a:ext cx="6376449" cy="38758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A54AADA-2A2E-4BD9-962C-9EBDE2F58C0B}"/>
              </a:ext>
            </a:extLst>
          </p:cNvPr>
          <p:cNvSpPr txBox="1"/>
          <p:nvPr/>
        </p:nvSpPr>
        <p:spPr>
          <a:xfrm>
            <a:off x="1020932" y="5877017"/>
            <a:ext cx="740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子进程会继承父进程的</a:t>
            </a:r>
            <a:r>
              <a:rPr lang="en-US" altLang="zh-CN" dirty="0"/>
              <a:t>blocked</a:t>
            </a:r>
            <a:r>
              <a:rPr lang="zh-CN" altLang="en-US" dirty="0"/>
              <a:t>，所以要</a:t>
            </a:r>
            <a:r>
              <a:rPr lang="en-US" altLang="zh-CN" dirty="0"/>
              <a:t>unblock</a:t>
            </a:r>
            <a:r>
              <a:rPr lang="zh-CN" altLang="en-US" dirty="0"/>
              <a:t>两次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脑淤血问题：为什么不把</a:t>
            </a:r>
            <a:r>
              <a:rPr lang="en-US" altLang="zh-CN" dirty="0" err="1"/>
              <a:t>addjob</a:t>
            </a:r>
            <a:r>
              <a:rPr lang="zh-CN" altLang="en-US" dirty="0"/>
              <a:t>放到</a:t>
            </a:r>
            <a:r>
              <a:rPr lang="en-US" altLang="zh-CN" dirty="0"/>
              <a:t>if</a:t>
            </a:r>
            <a:r>
              <a:rPr lang="zh-CN" altLang="en-US" dirty="0"/>
              <a:t>语句内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703F5C-7D5A-4A37-85CE-B75B286E92B9}"/>
              </a:ext>
            </a:extLst>
          </p:cNvPr>
          <p:cNvSpPr txBox="1"/>
          <p:nvPr/>
        </p:nvSpPr>
        <p:spPr>
          <a:xfrm>
            <a:off x="1216241" y="1690688"/>
            <a:ext cx="3551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当子进程先于父进程执行并终止（调用</a:t>
            </a:r>
            <a:r>
              <a:rPr lang="en-US" altLang="zh-CN" dirty="0"/>
              <a:t>handler</a:t>
            </a:r>
            <a:r>
              <a:rPr lang="zh-CN" altLang="en-US" dirty="0"/>
              <a:t>）会有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EA4A1F-71D5-44C6-8B96-DCFAD16F0114}"/>
              </a:ext>
            </a:extLst>
          </p:cNvPr>
          <p:cNvSpPr txBox="1"/>
          <p:nvPr/>
        </p:nvSpPr>
        <p:spPr>
          <a:xfrm>
            <a:off x="6096000" y="1349406"/>
            <a:ext cx="459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handler</a:t>
            </a:r>
            <a:r>
              <a:rPr lang="zh-CN" altLang="en-US" dirty="0"/>
              <a:t>一定在</a:t>
            </a:r>
            <a:r>
              <a:rPr lang="en-US" altLang="zh-CN" dirty="0" err="1"/>
              <a:t>addjob</a:t>
            </a:r>
            <a:r>
              <a:rPr lang="zh-CN" altLang="en-US" dirty="0"/>
              <a:t>之后调用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AAE149F-D0D6-418F-A12A-D51DD7339EA0}"/>
              </a:ext>
            </a:extLst>
          </p:cNvPr>
          <p:cNvSpPr/>
          <p:nvPr/>
        </p:nvSpPr>
        <p:spPr>
          <a:xfrm>
            <a:off x="373412" y="3230619"/>
            <a:ext cx="204186" cy="19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38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408</Words>
  <Application>Microsoft Office PowerPoint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ECF2-Signal</vt:lpstr>
      <vt:lpstr>1.信号signal</vt:lpstr>
      <vt:lpstr>2.发送信号</vt:lpstr>
      <vt:lpstr>3.接收信号</vt:lpstr>
      <vt:lpstr>4.写信号处理函数</vt:lpstr>
      <vt:lpstr>PowerPoint 演示文稿</vt:lpstr>
      <vt:lpstr>6.同步流，避免并发竞争：利用阻塞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ECF2-Signal</dc:title>
  <dc:creator>Severus</dc:creator>
  <cp:lastModifiedBy>Severus</cp:lastModifiedBy>
  <cp:revision>14</cp:revision>
  <dcterms:created xsi:type="dcterms:W3CDTF">2020-12-03T07:19:16Z</dcterms:created>
  <dcterms:modified xsi:type="dcterms:W3CDTF">2020-12-03T09:11:06Z</dcterms:modified>
</cp:coreProperties>
</file>