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80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7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4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5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6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4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2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60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1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8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7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8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09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8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B9B1E-3B1A-450B-82E3-692394B1AFB7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D9503-32B3-49B2-8C21-E54A238BF0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1AF9-E5EF-41ED-B394-2940709E7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671015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机器级编程：控制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8D3C8D-10C9-4D9F-8D9C-B7FFD685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971801"/>
            <a:ext cx="8689976" cy="52717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chine-level programming: control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10067-5DD7-495F-B4C4-8A5DD34FFF0F}"/>
              </a:ext>
            </a:extLst>
          </p:cNvPr>
          <p:cNvSpPr txBox="1"/>
          <p:nvPr/>
        </p:nvSpPr>
        <p:spPr>
          <a:xfrm>
            <a:off x="9433249" y="4458150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 Fall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丛浩原</a:t>
            </a:r>
          </a:p>
        </p:txBody>
      </p:sp>
    </p:spTree>
    <p:extLst>
      <p:ext uri="{BB962C8B-B14F-4D97-AF65-F5344CB8AC3E}">
        <p14:creationId xmlns:p14="http://schemas.microsoft.com/office/powerpoint/2010/main" val="415374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2939-26F1-4791-9BAD-B665C1E6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79CF3-6348-4DE7-A9BA-E003E9D4A7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循环可以看做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while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循环的一种变形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</a:rPr>
              <a:t>for-&gt; while -&gt; do-while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2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8872D-9170-4D16-8D8F-6012919F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0924A-46DA-4608-B61D-A2DE163F87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有时也可以转化成</a:t>
            </a:r>
            <a:r>
              <a:rPr lang="en-US" altLang="zh-CN" dirty="0">
                <a:latin typeface="Consolas" panose="020B0609020204030204" pitchFamily="49" charset="0"/>
              </a:rPr>
              <a:t>if-else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跳转表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99C40-F1DC-4A01-BF94-F0E4614F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37" y="871780"/>
            <a:ext cx="3189064" cy="5114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9914EC-D7AA-4343-8E6E-7DD99C65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661" y="871780"/>
            <a:ext cx="3291979" cy="5114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65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6D1C2-DA54-4EEB-9D8B-6EE1AA5E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06" y="-28263"/>
            <a:ext cx="10058400" cy="1450757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606F-8C98-455B-8477-769559FC0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CPU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中特定的几位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记录上一个操作的结果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一般不进行直接访问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每一次操作都会设置条件码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leaq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168" lvl="1" indent="0">
              <a:buNone/>
            </a:pP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77894-0D4C-47C1-B9D9-B4313F6B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50" y="1804739"/>
            <a:ext cx="6805250" cy="2415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51FA85-7CB4-459E-BBD4-F36FF02A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0" y="4366315"/>
            <a:ext cx="2667231" cy="693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C557EA-DEC8-4A77-A7B9-5E29F44883EC}"/>
              </a:ext>
            </a:extLst>
          </p:cNvPr>
          <p:cNvSpPr txBox="1"/>
          <p:nvPr/>
        </p:nvSpPr>
        <p:spPr>
          <a:xfrm>
            <a:off x="5092066" y="4994231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DFD105-C931-4AFE-8EB9-5E0F0B7C4712}"/>
              </a:ext>
            </a:extLst>
          </p:cNvPr>
          <p:cNvSpPr/>
          <p:nvPr/>
        </p:nvSpPr>
        <p:spPr>
          <a:xfrm>
            <a:off x="5854701" y="49942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5F2225-3ED9-4CD6-AB3E-87BCF7887AEA}"/>
              </a:ext>
            </a:extLst>
          </p:cNvPr>
          <p:cNvSpPr/>
          <p:nvPr/>
        </p:nvSpPr>
        <p:spPr>
          <a:xfrm>
            <a:off x="6378445" y="4994351"/>
            <a:ext cx="725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3B6E7-0A96-4471-882A-BC2545A95CE7}"/>
              </a:ext>
            </a:extLst>
          </p:cNvPr>
          <p:cNvSpPr/>
          <p:nvPr/>
        </p:nvSpPr>
        <p:spPr>
          <a:xfrm>
            <a:off x="7032834" y="49942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</a:p>
        </p:txBody>
      </p:sp>
    </p:spTree>
    <p:extLst>
      <p:ext uri="{BB962C8B-B14F-4D97-AF65-F5344CB8AC3E}">
        <p14:creationId xmlns:p14="http://schemas.microsoft.com/office/powerpoint/2010/main" val="36290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05C2-2816-401B-8DBE-5720DC3B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DB42C-4822-4C8B-8898-73DA4FE03F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实际上与某些运算指令对应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CMP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SUB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（减）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TEST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← 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AND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不改变目标寄存器的值，只设置条件码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COMP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的比较顺序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TEST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可以用来设置掩码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01168" lvl="1" indent="0">
              <a:buNone/>
            </a:pP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B960-2875-42A1-8A52-D730A28D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0E770-5FD2-4E35-ABD1-01781FD9E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</a:rPr>
              <a:t>setX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的后缀决定了考虑的条件码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根据条件码设置寄存器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也能设置到内存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EB1AD-F66A-49DE-A66F-1DEE79C5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58" y="2039046"/>
            <a:ext cx="598983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743E0-B274-451F-9AF9-40DE02AA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跳转指令</a:t>
            </a:r>
            <a:r>
              <a:rPr lang="en-US" altLang="zh-CN" dirty="0"/>
              <a:t>(JUMP)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55FF-D730-44C6-B2BB-E0BD3C460A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跳转到程序的另一个地方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goto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直接跳转与间接跳转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jmp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.L1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jmp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*%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以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rax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中的值作为跳转目标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jmp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*(%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) 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从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rax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读到内存再读跳转目标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跳转的条件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无条件跳转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jmp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有条件（根据条件码决定）跳转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jX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zh-CN" altLang="en-US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97ACF-520D-4742-9747-48BF2B99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96" y="1980869"/>
            <a:ext cx="589839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F99C-5358-4B61-8263-63E928F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跳转指令</a:t>
            </a:r>
            <a:r>
              <a:rPr lang="en-US" altLang="zh-CN" dirty="0"/>
              <a:t>(JUMP)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8B232-07B9-4214-9AF7-BD52DF21B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相对寻址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值与跳转指令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C17D3-16BA-4575-A47A-742171C2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47" y="2367092"/>
            <a:ext cx="5182049" cy="13595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77D55A-42D5-44B1-B604-98D758838AA8}"/>
              </a:ext>
            </a:extLst>
          </p:cNvPr>
          <p:cNvSpPr/>
          <p:nvPr/>
        </p:nvSpPr>
        <p:spPr>
          <a:xfrm>
            <a:off x="5477069" y="2631233"/>
            <a:ext cx="251927" cy="17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AB17A8-4DA2-41BD-B4C0-88147C658A8B}"/>
              </a:ext>
            </a:extLst>
          </p:cNvPr>
          <p:cNvSpPr/>
          <p:nvPr/>
        </p:nvSpPr>
        <p:spPr>
          <a:xfrm>
            <a:off x="5477069" y="3209731"/>
            <a:ext cx="251927" cy="17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EDEC4-11D1-4304-94FA-CFA81C207E0B}"/>
              </a:ext>
            </a:extLst>
          </p:cNvPr>
          <p:cNvSpPr/>
          <p:nvPr/>
        </p:nvSpPr>
        <p:spPr>
          <a:xfrm>
            <a:off x="4833257" y="3387012"/>
            <a:ext cx="251927" cy="17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8503B-EB21-4CA2-94EB-36B929250325}"/>
              </a:ext>
            </a:extLst>
          </p:cNvPr>
          <p:cNvSpPr/>
          <p:nvPr/>
        </p:nvSpPr>
        <p:spPr>
          <a:xfrm>
            <a:off x="4833257" y="2808514"/>
            <a:ext cx="251927" cy="17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EB2C-63F4-4A5E-B3DE-3DB4425F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条件控制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(if)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FAF49-8CA6-4284-A964-D5FE07D6DC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</a:t>
            </a:r>
            <a:r>
              <a:rPr lang="en-US" altLang="zh-CN" dirty="0"/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代码与</a:t>
            </a:r>
            <a:r>
              <a:rPr lang="en-US" altLang="zh-CN" dirty="0" err="1"/>
              <a:t>goto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风格代码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goto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风格代码与汇编代码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goto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-&gt;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jump,if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-&gt;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cmp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,…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8AAF8-6AD5-4BF9-B542-AD805A3F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63" y="2367092"/>
            <a:ext cx="2404264" cy="1976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CA72F-1A52-4C1C-B5DE-0CC2DCD4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79" y="2367092"/>
            <a:ext cx="2494315" cy="25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8C965-0553-441F-8592-59AD825C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条件传送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cmov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AC9C1-3DC3-4AA0-BF2A-11FBF8BEE7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先求出两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(n)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种情况，再根据条件传送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不能传送到寄存器，不能传送单字节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(16,32,64)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不显式地考虑操作数长度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优势：流水线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(P146)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不适用：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计算代价高昂时</a:t>
            </a:r>
            <a:r>
              <a:rPr lang="en-US" altLang="zh-CN" dirty="0">
                <a:ea typeface="微软雅黑 Light" panose="020B0502040204020203" pitchFamily="34" charset="-122"/>
              </a:rPr>
              <a:t>(expensive)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代码不合法时</a:t>
            </a:r>
            <a:r>
              <a:rPr lang="en-US" altLang="zh-CN" dirty="0">
                <a:ea typeface="微软雅黑 Light" panose="020B0502040204020203" pitchFamily="34" charset="-122"/>
              </a:rPr>
              <a:t>(risky</a:t>
            </a:r>
            <a:r>
              <a:rPr lang="zh-CN" altLang="en-US" dirty="0"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ea typeface="微软雅黑 Light" panose="020B0502040204020203" pitchFamily="34" charset="-122"/>
              </a:rPr>
              <a:t>computation)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产生副作用时</a:t>
            </a:r>
            <a:r>
              <a:rPr lang="en-US" altLang="zh-CN" dirty="0">
                <a:ea typeface="微软雅黑 Light" panose="020B0502040204020203" pitchFamily="34" charset="-122"/>
              </a:rPr>
              <a:t>(side effects)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2F836-922E-49BB-9518-201211A4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87" y="2367092"/>
            <a:ext cx="2724140" cy="18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3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1363-B92E-4EEA-98C0-E55F0EB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/>
              <a:t>while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3F1EF-7CE2-4479-9A49-2206721F3E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</a:rPr>
              <a:t>do-while</a:t>
            </a:r>
            <a:r>
              <a:rPr lang="zh-CN" altLang="en-US" dirty="0">
                <a:latin typeface="Consolas" panose="020B0609020204030204" pitchFamily="49" charset="0"/>
              </a:rPr>
              <a:t>循环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do-while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的差异：第一次是否进入循环体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两种实现（转化）形式：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Jump to middle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guarded do</a:t>
            </a:r>
          </a:p>
        </p:txBody>
      </p:sp>
    </p:spTree>
    <p:extLst>
      <p:ext uri="{BB962C8B-B14F-4D97-AF65-F5344CB8AC3E}">
        <p14:creationId xmlns:p14="http://schemas.microsoft.com/office/powerpoint/2010/main" val="31978926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379</TotalTime>
  <Words>339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微软雅黑 Light</vt:lpstr>
      <vt:lpstr>Calibri</vt:lpstr>
      <vt:lpstr>Calibri Light</vt:lpstr>
      <vt:lpstr>Consolas</vt:lpstr>
      <vt:lpstr>Wingdings</vt:lpstr>
      <vt:lpstr>Wingdings 2</vt:lpstr>
      <vt:lpstr>HDOfficeLightV0</vt:lpstr>
      <vt:lpstr>回顾</vt:lpstr>
      <vt:lpstr>机器级编程：控制</vt:lpstr>
      <vt:lpstr>条件码</vt:lpstr>
      <vt:lpstr>CMP与TEST</vt:lpstr>
      <vt:lpstr>SETX</vt:lpstr>
      <vt:lpstr>跳转指令(JUMP)</vt:lpstr>
      <vt:lpstr>跳转指令(JUMP)</vt:lpstr>
      <vt:lpstr>条件控制(if)</vt:lpstr>
      <vt:lpstr>条件传送(cmov)</vt:lpstr>
      <vt:lpstr>do-while与while循环</vt:lpstr>
      <vt:lpstr>for循环</vt:lpstr>
      <vt:lpstr>switch语句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lenovo3c</dc:creator>
  <cp:lastModifiedBy>lenovo3c</cp:lastModifiedBy>
  <cp:revision>21</cp:revision>
  <dcterms:created xsi:type="dcterms:W3CDTF">2020-10-14T11:17:23Z</dcterms:created>
  <dcterms:modified xsi:type="dcterms:W3CDTF">2020-10-15T11:42:14Z</dcterms:modified>
</cp:coreProperties>
</file>