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8"/>
  </p:notesMasterIdLst>
  <p:sldIdLst>
    <p:sldId id="256" r:id="rId2"/>
    <p:sldId id="257" r:id="rId3"/>
    <p:sldId id="1281" r:id="rId4"/>
    <p:sldId id="1309" r:id="rId5"/>
    <p:sldId id="1310" r:id="rId6"/>
    <p:sldId id="1311" r:id="rId7"/>
    <p:sldId id="1312" r:id="rId8"/>
    <p:sldId id="1313" r:id="rId9"/>
    <p:sldId id="1314" r:id="rId10"/>
    <p:sldId id="1315" r:id="rId11"/>
    <p:sldId id="1316" r:id="rId12"/>
    <p:sldId id="1317" r:id="rId13"/>
    <p:sldId id="1318" r:id="rId14"/>
    <p:sldId id="1319" r:id="rId15"/>
    <p:sldId id="1320" r:id="rId16"/>
    <p:sldId id="1321" r:id="rId17"/>
    <p:sldId id="1308" r:id="rId18"/>
    <p:sldId id="1297" r:id="rId19"/>
    <p:sldId id="1300" r:id="rId20"/>
    <p:sldId id="1299" r:id="rId21"/>
    <p:sldId id="1303" r:id="rId22"/>
    <p:sldId id="1302" r:id="rId23"/>
    <p:sldId id="1304" r:id="rId24"/>
    <p:sldId id="1301" r:id="rId25"/>
    <p:sldId id="1305" r:id="rId26"/>
    <p:sldId id="130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wfhk@163.com" initials="t" lastIdx="1" clrIdx="0">
    <p:extLst>
      <p:ext uri="{19B8F6BF-5375-455C-9EA6-DF929625EA0E}">
        <p15:presenceInfo xmlns:p15="http://schemas.microsoft.com/office/powerpoint/2012/main" userId="4b293ce5b839d1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D26"/>
    <a:srgbClr val="E4A080"/>
    <a:srgbClr val="F24673"/>
    <a:srgbClr val="39ABB7"/>
    <a:srgbClr val="1C1E26"/>
    <a:srgbClr val="FF272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20" autoAdjust="0"/>
    <p:restoredTop sz="83173" autoAdjust="0"/>
  </p:normalViewPr>
  <p:slideViewPr>
    <p:cSldViewPr snapToGrid="0">
      <p:cViewPr varScale="1">
        <p:scale>
          <a:sx n="85" d="100"/>
          <a:sy n="85" d="100"/>
        </p:scale>
        <p:origin x="1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Lee" userId="b059b14f-a5d2-40ea-a863-29db677be64c" providerId="ADAL" clId="{80C98882-5B8C-4ECF-8363-1B795A576547}"/>
    <pc:docChg chg="undo custSel addSld delSld modSld sldOrd">
      <pc:chgData name="Joe Lee" userId="b059b14f-a5d2-40ea-a863-29db677be64c" providerId="ADAL" clId="{80C98882-5B8C-4ECF-8363-1B795A576547}" dt="2020-11-09T12:18:03.483" v="5642" actId="20577"/>
      <pc:docMkLst>
        <pc:docMk/>
      </pc:docMkLst>
      <pc:sldChg chg="modSp">
        <pc:chgData name="Joe Lee" userId="b059b14f-a5d2-40ea-a863-29db677be64c" providerId="ADAL" clId="{80C98882-5B8C-4ECF-8363-1B795A576547}" dt="2020-11-09T04:23:40.907" v="659" actId="20577"/>
        <pc:sldMkLst>
          <pc:docMk/>
          <pc:sldMk cId="4194840444" sldId="256"/>
        </pc:sldMkLst>
        <pc:spChg chg="mod">
          <ac:chgData name="Joe Lee" userId="b059b14f-a5d2-40ea-a863-29db677be64c" providerId="ADAL" clId="{80C98882-5B8C-4ECF-8363-1B795A576547}" dt="2020-11-09T04:15:40.219" v="0" actId="20577"/>
          <ac:spMkLst>
            <pc:docMk/>
            <pc:sldMk cId="4194840444" sldId="256"/>
            <ac:spMk id="2" creationId="{10E9E044-1D9C-40C7-8C1E-4C1B0E9C8DDC}"/>
          </ac:spMkLst>
        </pc:spChg>
        <pc:spChg chg="mod">
          <ac:chgData name="Joe Lee" userId="b059b14f-a5d2-40ea-a863-29db677be64c" providerId="ADAL" clId="{80C98882-5B8C-4ECF-8363-1B795A576547}" dt="2020-11-09T04:23:40.907" v="659" actId="20577"/>
          <ac:spMkLst>
            <pc:docMk/>
            <pc:sldMk cId="4194840444" sldId="256"/>
            <ac:spMk id="3" creationId="{8E8B66D5-015B-49FE-84D5-62186D4DA2DB}"/>
          </ac:spMkLst>
        </pc:spChg>
      </pc:sldChg>
      <pc:sldChg chg="modSp">
        <pc:chgData name="Joe Lee" userId="b059b14f-a5d2-40ea-a863-29db677be64c" providerId="ADAL" clId="{80C98882-5B8C-4ECF-8363-1B795A576547}" dt="2020-11-09T04:16:29.455" v="62" actId="20577"/>
        <pc:sldMkLst>
          <pc:docMk/>
          <pc:sldMk cId="2349494563" sldId="257"/>
        </pc:sldMkLst>
        <pc:spChg chg="mod">
          <ac:chgData name="Joe Lee" userId="b059b14f-a5d2-40ea-a863-29db677be64c" providerId="ADAL" clId="{80C98882-5B8C-4ECF-8363-1B795A576547}" dt="2020-11-09T04:16:29.455" v="62" actId="20577"/>
          <ac:spMkLst>
            <pc:docMk/>
            <pc:sldMk cId="2349494563" sldId="257"/>
            <ac:spMk id="3" creationId="{809FEA75-499A-4113-90C2-2501C98E31D1}"/>
          </ac:spMkLst>
        </pc:spChg>
      </pc:sldChg>
      <pc:sldChg chg="modSp ord modTransition">
        <pc:chgData name="Joe Lee" userId="b059b14f-a5d2-40ea-a863-29db677be64c" providerId="ADAL" clId="{80C98882-5B8C-4ECF-8363-1B795A576547}" dt="2020-11-09T12:16:39.298" v="5601"/>
        <pc:sldMkLst>
          <pc:docMk/>
          <pc:sldMk cId="475967699" sldId="258"/>
        </pc:sldMkLst>
        <pc:spChg chg="mod">
          <ac:chgData name="Joe Lee" userId="b059b14f-a5d2-40ea-a863-29db677be64c" providerId="ADAL" clId="{80C98882-5B8C-4ECF-8363-1B795A576547}" dt="2020-11-09T04:16:40.976" v="79" actId="20577"/>
          <ac:spMkLst>
            <pc:docMk/>
            <pc:sldMk cId="475967699" sldId="258"/>
            <ac:spMk id="2" creationId="{890A1416-9619-447E-8523-67EE4513C296}"/>
          </ac:spMkLst>
        </pc:spChg>
        <pc:spChg chg="mod">
          <ac:chgData name="Joe Lee" userId="b059b14f-a5d2-40ea-a863-29db677be64c" providerId="ADAL" clId="{80C98882-5B8C-4ECF-8363-1B795A576547}" dt="2020-11-09T11:58:22.410" v="4910" actId="20577"/>
          <ac:spMkLst>
            <pc:docMk/>
            <pc:sldMk cId="475967699" sldId="258"/>
            <ac:spMk id="3" creationId="{7B3A624F-0893-4B98-8214-E762901CF4A2}"/>
          </ac:spMkLst>
        </pc:spChg>
      </pc:sldChg>
      <pc:sldChg chg="modSp del modAnim">
        <pc:chgData name="Joe Lee" userId="b059b14f-a5d2-40ea-a863-29db677be64c" providerId="ADAL" clId="{80C98882-5B8C-4ECF-8363-1B795A576547}" dt="2020-11-09T08:42:17.026" v="3215" actId="2696"/>
        <pc:sldMkLst>
          <pc:docMk/>
          <pc:sldMk cId="1742950416" sldId="259"/>
        </pc:sldMkLst>
        <pc:spChg chg="mod">
          <ac:chgData name="Joe Lee" userId="b059b14f-a5d2-40ea-a863-29db677be64c" providerId="ADAL" clId="{80C98882-5B8C-4ECF-8363-1B795A576547}" dt="2020-11-09T04:16:49.483" v="94" actId="20577"/>
          <ac:spMkLst>
            <pc:docMk/>
            <pc:sldMk cId="1742950416" sldId="259"/>
            <ac:spMk id="2" creationId="{A24C746C-8389-40C5-B820-0DBBAF830CAC}"/>
          </ac:spMkLst>
        </pc:spChg>
        <pc:spChg chg="mod">
          <ac:chgData name="Joe Lee" userId="b059b14f-a5d2-40ea-a863-29db677be64c" providerId="ADAL" clId="{80C98882-5B8C-4ECF-8363-1B795A576547}" dt="2020-11-09T04:16:44.182" v="80" actId="20577"/>
          <ac:spMkLst>
            <pc:docMk/>
            <pc:sldMk cId="1742950416" sldId="259"/>
            <ac:spMk id="3" creationId="{3A0AC7D0-EF8A-497C-9D84-B4DAAEC7358D}"/>
          </ac:spMkLst>
        </pc:spChg>
      </pc:sldChg>
      <pc:sldChg chg="delSp modSp modNotesTx">
        <pc:chgData name="Joe Lee" userId="b059b14f-a5d2-40ea-a863-29db677be64c" providerId="ADAL" clId="{80C98882-5B8C-4ECF-8363-1B795A576547}" dt="2020-11-09T10:53:24.451" v="3314" actId="20577"/>
        <pc:sldMkLst>
          <pc:docMk/>
          <pc:sldMk cId="3126844622" sldId="260"/>
        </pc:sldMkLst>
        <pc:spChg chg="mod">
          <ac:chgData name="Joe Lee" userId="b059b14f-a5d2-40ea-a863-29db677be64c" providerId="ADAL" clId="{80C98882-5B8C-4ECF-8363-1B795A576547}" dt="2020-11-09T10:52:41.617" v="3300" actId="5793"/>
          <ac:spMkLst>
            <pc:docMk/>
            <pc:sldMk cId="3126844622" sldId="260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0:53:24.451" v="3314" actId="20577"/>
          <ac:spMkLst>
            <pc:docMk/>
            <pc:sldMk cId="3126844622" sldId="260"/>
            <ac:spMk id="3" creationId="{00E53AF4-0C47-4126-A5F9-A975E17951FC}"/>
          </ac:spMkLst>
        </pc:spChg>
        <pc:picChg chg="del">
          <ac:chgData name="Joe Lee" userId="b059b14f-a5d2-40ea-a863-29db677be64c" providerId="ADAL" clId="{80C98882-5B8C-4ECF-8363-1B795A576547}" dt="2020-11-09T04:17:10.503" v="103" actId="478"/>
          <ac:picMkLst>
            <pc:docMk/>
            <pc:sldMk cId="3126844622" sldId="260"/>
            <ac:picMk id="4" creationId="{6731A26E-5E70-440D-902E-F4A0F5BAC93D}"/>
          </ac:picMkLst>
        </pc:picChg>
      </pc:sldChg>
      <pc:sldChg chg="modSp add modNotesTx">
        <pc:chgData name="Joe Lee" userId="b059b14f-a5d2-40ea-a863-29db677be64c" providerId="ADAL" clId="{80C98882-5B8C-4ECF-8363-1B795A576547}" dt="2020-11-09T04:25:50.251" v="1010" actId="20577"/>
        <pc:sldMkLst>
          <pc:docMk/>
          <pc:sldMk cId="472957352" sldId="261"/>
        </pc:sldMkLst>
        <pc:spChg chg="mod">
          <ac:chgData name="Joe Lee" userId="b059b14f-a5d2-40ea-a863-29db677be64c" providerId="ADAL" clId="{80C98882-5B8C-4ECF-8363-1B795A576547}" dt="2020-11-09T04:20:01.827" v="502" actId="20577"/>
          <ac:spMkLst>
            <pc:docMk/>
            <pc:sldMk cId="472957352" sldId="261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4:25:50.251" v="1010" actId="20577"/>
          <ac:spMkLst>
            <pc:docMk/>
            <pc:sldMk cId="472957352" sldId="261"/>
            <ac:spMk id="3" creationId="{00E53AF4-0C47-4126-A5F9-A975E17951FC}"/>
          </ac:spMkLst>
        </pc:spChg>
      </pc:sldChg>
      <pc:sldChg chg="del">
        <pc:chgData name="Joe Lee" userId="b059b14f-a5d2-40ea-a863-29db677be64c" providerId="ADAL" clId="{80C98882-5B8C-4ECF-8363-1B795A576547}" dt="2020-11-09T04:16:59.277" v="96" actId="2696"/>
        <pc:sldMkLst>
          <pc:docMk/>
          <pc:sldMk cId="4101196955" sldId="261"/>
        </pc:sldMkLst>
      </pc:sldChg>
      <pc:sldChg chg="del">
        <pc:chgData name="Joe Lee" userId="b059b14f-a5d2-40ea-a863-29db677be64c" providerId="ADAL" clId="{80C98882-5B8C-4ECF-8363-1B795A576547}" dt="2020-11-09T04:16:59.248" v="95" actId="2696"/>
        <pc:sldMkLst>
          <pc:docMk/>
          <pc:sldMk cId="2138587271" sldId="262"/>
        </pc:sldMkLst>
      </pc:sldChg>
      <pc:sldChg chg="addSp delSp modSp add">
        <pc:chgData name="Joe Lee" userId="b059b14f-a5d2-40ea-a863-29db677be64c" providerId="ADAL" clId="{80C98882-5B8C-4ECF-8363-1B795A576547}" dt="2020-11-09T04:41:33.118" v="1540" actId="1076"/>
        <pc:sldMkLst>
          <pc:docMk/>
          <pc:sldMk cId="3704363735" sldId="262"/>
        </pc:sldMkLst>
        <pc:spChg chg="del">
          <ac:chgData name="Joe Lee" userId="b059b14f-a5d2-40ea-a863-29db677be64c" providerId="ADAL" clId="{80C98882-5B8C-4ECF-8363-1B795A576547}" dt="2020-11-09T04:26:52.060" v="1014" actId="478"/>
          <ac:spMkLst>
            <pc:docMk/>
            <pc:sldMk cId="3704363735" sldId="262"/>
            <ac:spMk id="3" creationId="{00E53AF4-0C47-4126-A5F9-A975E17951FC}"/>
          </ac:spMkLst>
        </pc:spChg>
        <pc:spChg chg="add mod">
          <ac:chgData name="Joe Lee" userId="b059b14f-a5d2-40ea-a863-29db677be64c" providerId="ADAL" clId="{80C98882-5B8C-4ECF-8363-1B795A576547}" dt="2020-11-09T04:26:52.060" v="1014" actId="478"/>
          <ac:spMkLst>
            <pc:docMk/>
            <pc:sldMk cId="3704363735" sldId="262"/>
            <ac:spMk id="5" creationId="{5EB4366B-C1C8-496B-B0AF-99C3F292B785}"/>
          </ac:spMkLst>
        </pc:spChg>
        <pc:picChg chg="add mod">
          <ac:chgData name="Joe Lee" userId="b059b14f-a5d2-40ea-a863-29db677be64c" providerId="ADAL" clId="{80C98882-5B8C-4ECF-8363-1B795A576547}" dt="2020-11-09T04:41:33.118" v="1540" actId="1076"/>
          <ac:picMkLst>
            <pc:docMk/>
            <pc:sldMk cId="3704363735" sldId="262"/>
            <ac:picMk id="6" creationId="{0FA3D8C2-72B7-4505-BB70-A49456925C74}"/>
          </ac:picMkLst>
        </pc:picChg>
        <pc:picChg chg="add del mod">
          <ac:chgData name="Joe Lee" userId="b059b14f-a5d2-40ea-a863-29db677be64c" providerId="ADAL" clId="{80C98882-5B8C-4ECF-8363-1B795A576547}" dt="2020-11-09T04:41:14.113" v="1534" actId="478"/>
          <ac:picMkLst>
            <pc:docMk/>
            <pc:sldMk cId="3704363735" sldId="262"/>
            <ac:picMk id="7" creationId="{83DBF463-113B-42B6-BFAC-7D5D534F47DE}"/>
          </ac:picMkLst>
        </pc:picChg>
        <pc:picChg chg="add del">
          <ac:chgData name="Joe Lee" userId="b059b14f-a5d2-40ea-a863-29db677be64c" providerId="ADAL" clId="{80C98882-5B8C-4ECF-8363-1B795A576547}" dt="2020-11-09T04:28:01.468" v="1020" actId="478"/>
          <ac:picMkLst>
            <pc:docMk/>
            <pc:sldMk cId="3704363735" sldId="262"/>
            <ac:picMk id="8" creationId="{D2E9842E-1D2C-48EE-8F6F-1016037618DD}"/>
          </ac:picMkLst>
        </pc:picChg>
        <pc:picChg chg="add mod modCrop">
          <ac:chgData name="Joe Lee" userId="b059b14f-a5d2-40ea-a863-29db677be64c" providerId="ADAL" clId="{80C98882-5B8C-4ECF-8363-1B795A576547}" dt="2020-11-09T04:41:33.118" v="1540" actId="1076"/>
          <ac:picMkLst>
            <pc:docMk/>
            <pc:sldMk cId="3704363735" sldId="262"/>
            <ac:picMk id="9" creationId="{FAA3C58C-3AA5-4281-8627-3A5751603F91}"/>
          </ac:picMkLst>
        </pc:picChg>
      </pc:sldChg>
      <pc:sldChg chg="add del">
        <pc:chgData name="Joe Lee" userId="b059b14f-a5d2-40ea-a863-29db677be64c" providerId="ADAL" clId="{80C98882-5B8C-4ECF-8363-1B795A576547}" dt="2020-11-09T04:26:49.562" v="1013" actId="2696"/>
        <pc:sldMkLst>
          <pc:docMk/>
          <pc:sldMk cId="953450456" sldId="263"/>
        </pc:sldMkLst>
      </pc:sldChg>
      <pc:sldChg chg="delSp modSp add del">
        <pc:chgData name="Joe Lee" userId="b059b14f-a5d2-40ea-a863-29db677be64c" providerId="ADAL" clId="{80C98882-5B8C-4ECF-8363-1B795A576547}" dt="2020-11-09T04:28:59.382" v="1085" actId="2696"/>
        <pc:sldMkLst>
          <pc:docMk/>
          <pc:sldMk cId="3771011910" sldId="263"/>
        </pc:sldMkLst>
        <pc:spChg chg="mod">
          <ac:chgData name="Joe Lee" userId="b059b14f-a5d2-40ea-a863-29db677be64c" providerId="ADAL" clId="{80C98882-5B8C-4ECF-8363-1B795A576547}" dt="2020-11-09T04:28:28.278" v="1039" actId="20577"/>
          <ac:spMkLst>
            <pc:docMk/>
            <pc:sldMk cId="3771011910" sldId="263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4:28:51.273" v="1083" actId="20577"/>
          <ac:spMkLst>
            <pc:docMk/>
            <pc:sldMk cId="3771011910" sldId="263"/>
            <ac:spMk id="5" creationId="{5EB4366B-C1C8-496B-B0AF-99C3F292B785}"/>
          </ac:spMkLst>
        </pc:spChg>
        <pc:picChg chg="del">
          <ac:chgData name="Joe Lee" userId="b059b14f-a5d2-40ea-a863-29db677be64c" providerId="ADAL" clId="{80C98882-5B8C-4ECF-8363-1B795A576547}" dt="2020-11-09T04:28:04.870" v="1023" actId="478"/>
          <ac:picMkLst>
            <pc:docMk/>
            <pc:sldMk cId="3771011910" sldId="263"/>
            <ac:picMk id="6" creationId="{0FA3D8C2-72B7-4505-BB70-A49456925C74}"/>
          </ac:picMkLst>
        </pc:picChg>
        <pc:picChg chg="del">
          <ac:chgData name="Joe Lee" userId="b059b14f-a5d2-40ea-a863-29db677be64c" providerId="ADAL" clId="{80C98882-5B8C-4ECF-8363-1B795A576547}" dt="2020-11-09T04:28:04.645" v="1022" actId="478"/>
          <ac:picMkLst>
            <pc:docMk/>
            <pc:sldMk cId="3771011910" sldId="263"/>
            <ac:picMk id="7" creationId="{83DBF463-113B-42B6-BFAC-7D5D534F47DE}"/>
          </ac:picMkLst>
        </pc:picChg>
      </pc:sldChg>
      <pc:sldChg chg="del">
        <pc:chgData name="Joe Lee" userId="b059b14f-a5d2-40ea-a863-29db677be64c" providerId="ADAL" clId="{80C98882-5B8C-4ECF-8363-1B795A576547}" dt="2020-11-09T04:16:59.291" v="97" actId="2696"/>
        <pc:sldMkLst>
          <pc:docMk/>
          <pc:sldMk cId="444693354" sldId="264"/>
        </pc:sldMkLst>
      </pc:sldChg>
      <pc:sldChg chg="addSp modSp add">
        <pc:chgData name="Joe Lee" userId="b059b14f-a5d2-40ea-a863-29db677be64c" providerId="ADAL" clId="{80C98882-5B8C-4ECF-8363-1B795A576547}" dt="2020-11-09T04:34:22.994" v="1512" actId="1076"/>
        <pc:sldMkLst>
          <pc:docMk/>
          <pc:sldMk cId="3413477624" sldId="264"/>
        </pc:sldMkLst>
        <pc:spChg chg="mod">
          <ac:chgData name="Joe Lee" userId="b059b14f-a5d2-40ea-a863-29db677be64c" providerId="ADAL" clId="{80C98882-5B8C-4ECF-8363-1B795A576547}" dt="2020-11-09T04:30:32.703" v="1229"/>
          <ac:spMkLst>
            <pc:docMk/>
            <pc:sldMk cId="3413477624" sldId="264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4:34:19.475" v="1511" actId="20577"/>
          <ac:spMkLst>
            <pc:docMk/>
            <pc:sldMk cId="3413477624" sldId="264"/>
            <ac:spMk id="3" creationId="{00E53AF4-0C47-4126-A5F9-A975E17951FC}"/>
          </ac:spMkLst>
        </pc:spChg>
        <pc:picChg chg="add mod">
          <ac:chgData name="Joe Lee" userId="b059b14f-a5d2-40ea-a863-29db677be64c" providerId="ADAL" clId="{80C98882-5B8C-4ECF-8363-1B795A576547}" dt="2020-11-09T04:34:22.994" v="1512" actId="1076"/>
          <ac:picMkLst>
            <pc:docMk/>
            <pc:sldMk cId="3413477624" sldId="264"/>
            <ac:picMk id="4" creationId="{4B68D9F9-A033-4F44-9A8A-BEC545B175F6}"/>
          </ac:picMkLst>
        </pc:picChg>
      </pc:sldChg>
      <pc:sldChg chg="delSp add del">
        <pc:chgData name="Joe Lee" userId="b059b14f-a5d2-40ea-a863-29db677be64c" providerId="ADAL" clId="{80C98882-5B8C-4ECF-8363-1B795A576547}" dt="2020-11-09T04:34:42.518" v="1519" actId="2696"/>
        <pc:sldMkLst>
          <pc:docMk/>
          <pc:sldMk cId="2251557315" sldId="265"/>
        </pc:sldMkLst>
        <pc:picChg chg="del">
          <ac:chgData name="Joe Lee" userId="b059b14f-a5d2-40ea-a863-29db677be64c" providerId="ADAL" clId="{80C98882-5B8C-4ECF-8363-1B795A576547}" dt="2020-11-09T04:34:30.689" v="1514" actId="478"/>
          <ac:picMkLst>
            <pc:docMk/>
            <pc:sldMk cId="2251557315" sldId="265"/>
            <ac:picMk id="4" creationId="{4B68D9F9-A033-4F44-9A8A-BEC545B175F6}"/>
          </ac:picMkLst>
        </pc:picChg>
      </pc:sldChg>
      <pc:sldChg chg="del">
        <pc:chgData name="Joe Lee" userId="b059b14f-a5d2-40ea-a863-29db677be64c" providerId="ADAL" clId="{80C98882-5B8C-4ECF-8363-1B795A576547}" dt="2020-11-09T04:16:59.300" v="98" actId="2696"/>
        <pc:sldMkLst>
          <pc:docMk/>
          <pc:sldMk cId="4099087157" sldId="265"/>
        </pc:sldMkLst>
      </pc:sldChg>
      <pc:sldChg chg="del">
        <pc:chgData name="Joe Lee" userId="b059b14f-a5d2-40ea-a863-29db677be64c" providerId="ADAL" clId="{80C98882-5B8C-4ECF-8363-1B795A576547}" dt="2020-11-09T04:16:59.309" v="99" actId="2696"/>
        <pc:sldMkLst>
          <pc:docMk/>
          <pc:sldMk cId="1084007837" sldId="266"/>
        </pc:sldMkLst>
      </pc:sldChg>
      <pc:sldChg chg="addSp delSp modSp add">
        <pc:chgData name="Joe Lee" userId="b059b14f-a5d2-40ea-a863-29db677be64c" providerId="ADAL" clId="{80C98882-5B8C-4ECF-8363-1B795A576547}" dt="2020-11-09T04:44:05.493" v="1559" actId="1076"/>
        <pc:sldMkLst>
          <pc:docMk/>
          <pc:sldMk cId="2054943104" sldId="266"/>
        </pc:sldMkLst>
        <pc:spChg chg="add del mod">
          <ac:chgData name="Joe Lee" userId="b059b14f-a5d2-40ea-a863-29db677be64c" providerId="ADAL" clId="{80C98882-5B8C-4ECF-8363-1B795A576547}" dt="2020-11-09T04:40:26.285" v="1531"/>
          <ac:spMkLst>
            <pc:docMk/>
            <pc:sldMk cId="2054943104" sldId="266"/>
            <ac:spMk id="3" creationId="{00E53AF4-0C47-4126-A5F9-A975E17951FC}"/>
          </ac:spMkLst>
        </pc:spChg>
        <pc:spChg chg="add del mod">
          <ac:chgData name="Joe Lee" userId="b059b14f-a5d2-40ea-a863-29db677be64c" providerId="ADAL" clId="{80C98882-5B8C-4ECF-8363-1B795A576547}" dt="2020-11-09T04:44:02.112" v="1557" actId="478"/>
          <ac:spMkLst>
            <pc:docMk/>
            <pc:sldMk cId="2054943104" sldId="266"/>
            <ac:spMk id="9" creationId="{41FD3FA0-F9E9-49B1-9B57-7127E7CA84B9}"/>
          </ac:spMkLst>
        </pc:spChg>
        <pc:picChg chg="add del mod">
          <ac:chgData name="Joe Lee" userId="b059b14f-a5d2-40ea-a863-29db677be64c" providerId="ADAL" clId="{80C98882-5B8C-4ECF-8363-1B795A576547}" dt="2020-11-09T04:38:19.434" v="1523"/>
          <ac:picMkLst>
            <pc:docMk/>
            <pc:sldMk cId="2054943104" sldId="266"/>
            <ac:picMk id="4" creationId="{4D8A84B5-4095-42FF-93CD-81186106C90E}"/>
          </ac:picMkLst>
        </pc:picChg>
        <pc:picChg chg="add del mod">
          <ac:chgData name="Joe Lee" userId="b059b14f-a5d2-40ea-a863-29db677be64c" providerId="ADAL" clId="{80C98882-5B8C-4ECF-8363-1B795A576547}" dt="2020-11-09T04:39:39.505" v="1526" actId="478"/>
          <ac:picMkLst>
            <pc:docMk/>
            <pc:sldMk cId="2054943104" sldId="266"/>
            <ac:picMk id="5" creationId="{2FD5240D-971C-4CF1-92A8-26B8C4610D71}"/>
          </ac:picMkLst>
        </pc:picChg>
        <pc:picChg chg="add mod">
          <ac:chgData name="Joe Lee" userId="b059b14f-a5d2-40ea-a863-29db677be64c" providerId="ADAL" clId="{80C98882-5B8C-4ECF-8363-1B795A576547}" dt="2020-11-09T04:44:05.493" v="1559" actId="1076"/>
          <ac:picMkLst>
            <pc:docMk/>
            <pc:sldMk cId="2054943104" sldId="266"/>
            <ac:picMk id="6" creationId="{B1831937-9888-402E-929D-7E117A46FCD7}"/>
          </ac:picMkLst>
        </pc:picChg>
        <pc:picChg chg="add del mod">
          <ac:chgData name="Joe Lee" userId="b059b14f-a5d2-40ea-a863-29db677be64c" providerId="ADAL" clId="{80C98882-5B8C-4ECF-8363-1B795A576547}" dt="2020-11-09T04:40:41.687" v="1533" actId="478"/>
          <ac:picMkLst>
            <pc:docMk/>
            <pc:sldMk cId="2054943104" sldId="266"/>
            <ac:picMk id="7" creationId="{17045FB1-FA13-412E-A963-4A268E71064A}"/>
          </ac:picMkLst>
        </pc:picChg>
        <pc:picChg chg="add mod modCrop">
          <ac:chgData name="Joe Lee" userId="b059b14f-a5d2-40ea-a863-29db677be64c" providerId="ADAL" clId="{80C98882-5B8C-4ECF-8363-1B795A576547}" dt="2020-11-09T04:44:05.493" v="1559" actId="1076"/>
          <ac:picMkLst>
            <pc:docMk/>
            <pc:sldMk cId="2054943104" sldId="266"/>
            <ac:picMk id="10" creationId="{8F6B4F76-8A51-4FA2-B23B-45DAF09B99DA}"/>
          </ac:picMkLst>
        </pc:picChg>
      </pc:sldChg>
      <pc:sldChg chg="del">
        <pc:chgData name="Joe Lee" userId="b059b14f-a5d2-40ea-a863-29db677be64c" providerId="ADAL" clId="{80C98882-5B8C-4ECF-8363-1B795A576547}" dt="2020-11-09T04:19:51.364" v="472" actId="2696"/>
        <pc:sldMkLst>
          <pc:docMk/>
          <pc:sldMk cId="369866325" sldId="267"/>
        </pc:sldMkLst>
      </pc:sldChg>
      <pc:sldChg chg="addSp delSp modSp add">
        <pc:chgData name="Joe Lee" userId="b059b14f-a5d2-40ea-a863-29db677be64c" providerId="ADAL" clId="{80C98882-5B8C-4ECF-8363-1B795A576547}" dt="2020-11-09T04:44:11.531" v="1560" actId="1076"/>
        <pc:sldMkLst>
          <pc:docMk/>
          <pc:sldMk cId="3281279313" sldId="267"/>
        </pc:sldMkLst>
        <pc:spChg chg="add del mod">
          <ac:chgData name="Joe Lee" userId="b059b14f-a5d2-40ea-a863-29db677be64c" providerId="ADAL" clId="{80C98882-5B8C-4ECF-8363-1B795A576547}" dt="2020-11-09T04:43:42.975" v="1556" actId="1076"/>
          <ac:spMkLst>
            <pc:docMk/>
            <pc:sldMk cId="3281279313" sldId="267"/>
            <ac:spMk id="3" creationId="{00E53AF4-0C47-4126-A5F9-A975E17951FC}"/>
          </ac:spMkLst>
        </pc:spChg>
        <pc:picChg chg="add del">
          <ac:chgData name="Joe Lee" userId="b059b14f-a5d2-40ea-a863-29db677be64c" providerId="ADAL" clId="{80C98882-5B8C-4ECF-8363-1B795A576547}" dt="2020-11-09T04:42:39.919" v="1545" actId="478"/>
          <ac:picMkLst>
            <pc:docMk/>
            <pc:sldMk cId="3281279313" sldId="267"/>
            <ac:picMk id="4" creationId="{4315CA62-88CD-495B-A72B-5147DA242496}"/>
          </ac:picMkLst>
        </pc:picChg>
        <pc:picChg chg="add del mod">
          <ac:chgData name="Joe Lee" userId="b059b14f-a5d2-40ea-a863-29db677be64c" providerId="ADAL" clId="{80C98882-5B8C-4ECF-8363-1B795A576547}" dt="2020-11-09T04:43:12.661" v="1550"/>
          <ac:picMkLst>
            <pc:docMk/>
            <pc:sldMk cId="3281279313" sldId="267"/>
            <ac:picMk id="5" creationId="{238DF329-04F8-48E5-8883-42778DEAB9FE}"/>
          </ac:picMkLst>
        </pc:picChg>
        <pc:picChg chg="add mod">
          <ac:chgData name="Joe Lee" userId="b059b14f-a5d2-40ea-a863-29db677be64c" providerId="ADAL" clId="{80C98882-5B8C-4ECF-8363-1B795A576547}" dt="2020-11-09T04:44:11.531" v="1560" actId="1076"/>
          <ac:picMkLst>
            <pc:docMk/>
            <pc:sldMk cId="3281279313" sldId="267"/>
            <ac:picMk id="6" creationId="{A8248F66-744F-4121-A8B0-76990856C421}"/>
          </ac:picMkLst>
        </pc:picChg>
        <pc:picChg chg="add mod modCrop">
          <ac:chgData name="Joe Lee" userId="b059b14f-a5d2-40ea-a863-29db677be64c" providerId="ADAL" clId="{80C98882-5B8C-4ECF-8363-1B795A576547}" dt="2020-11-09T04:44:11.531" v="1560" actId="1076"/>
          <ac:picMkLst>
            <pc:docMk/>
            <pc:sldMk cId="3281279313" sldId="267"/>
            <ac:picMk id="7" creationId="{1DC91B2B-C193-404F-9669-82AC0654B4AA}"/>
          </ac:picMkLst>
        </pc:picChg>
      </pc:sldChg>
      <pc:sldChg chg="del">
        <pc:chgData name="Joe Lee" userId="b059b14f-a5d2-40ea-a863-29db677be64c" providerId="ADAL" clId="{80C98882-5B8C-4ECF-8363-1B795A576547}" dt="2020-11-09T04:19:49.953" v="470" actId="2696"/>
        <pc:sldMkLst>
          <pc:docMk/>
          <pc:sldMk cId="965499667" sldId="268"/>
        </pc:sldMkLst>
      </pc:sldChg>
      <pc:sldChg chg="modSp add">
        <pc:chgData name="Joe Lee" userId="b059b14f-a5d2-40ea-a863-29db677be64c" providerId="ADAL" clId="{80C98882-5B8C-4ECF-8363-1B795A576547}" dt="2020-11-09T11:00:05.311" v="3387" actId="20577"/>
        <pc:sldMkLst>
          <pc:docMk/>
          <pc:sldMk cId="3157265059" sldId="268"/>
        </pc:sldMkLst>
        <pc:spChg chg="mod">
          <ac:chgData name="Joe Lee" userId="b059b14f-a5d2-40ea-a863-29db677be64c" providerId="ADAL" clId="{80C98882-5B8C-4ECF-8363-1B795A576547}" dt="2020-11-09T06:00:10.054" v="1623" actId="20577"/>
          <ac:spMkLst>
            <pc:docMk/>
            <pc:sldMk cId="3157265059" sldId="268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00:05.311" v="3387" actId="20577"/>
          <ac:spMkLst>
            <pc:docMk/>
            <pc:sldMk cId="3157265059" sldId="268"/>
            <ac:spMk id="3" creationId="{00E53AF4-0C47-4126-A5F9-A975E17951FC}"/>
          </ac:spMkLst>
        </pc:spChg>
      </pc:sldChg>
      <pc:sldChg chg="modSp add">
        <pc:chgData name="Joe Lee" userId="b059b14f-a5d2-40ea-a863-29db677be64c" providerId="ADAL" clId="{80C98882-5B8C-4ECF-8363-1B795A576547}" dt="2020-11-09T10:59:42.877" v="3386" actId="20577"/>
        <pc:sldMkLst>
          <pc:docMk/>
          <pc:sldMk cId="1100138345" sldId="269"/>
        </pc:sldMkLst>
        <pc:spChg chg="mod">
          <ac:chgData name="Joe Lee" userId="b059b14f-a5d2-40ea-a863-29db677be64c" providerId="ADAL" clId="{80C98882-5B8C-4ECF-8363-1B795A576547}" dt="2020-11-09T06:24:55.439" v="1917" actId="20577"/>
          <ac:spMkLst>
            <pc:docMk/>
            <pc:sldMk cId="1100138345" sldId="269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0:59:42.877" v="3386" actId="20577"/>
          <ac:spMkLst>
            <pc:docMk/>
            <pc:sldMk cId="1100138345" sldId="269"/>
            <ac:spMk id="3" creationId="{00E53AF4-0C47-4126-A5F9-A975E17951FC}"/>
          </ac:spMkLst>
        </pc:spChg>
      </pc:sldChg>
      <pc:sldChg chg="addSp modSp add">
        <pc:chgData name="Joe Lee" userId="b059b14f-a5d2-40ea-a863-29db677be64c" providerId="ADAL" clId="{80C98882-5B8C-4ECF-8363-1B795A576547}" dt="2020-11-09T06:40:29.879" v="2343" actId="732"/>
        <pc:sldMkLst>
          <pc:docMk/>
          <pc:sldMk cId="1475915426" sldId="270"/>
        </pc:sldMkLst>
        <pc:spChg chg="mod">
          <ac:chgData name="Joe Lee" userId="b059b14f-a5d2-40ea-a863-29db677be64c" providerId="ADAL" clId="{80C98882-5B8C-4ECF-8363-1B795A576547}" dt="2020-11-09T06:33:15.161" v="2279" actId="20577"/>
          <ac:spMkLst>
            <pc:docMk/>
            <pc:sldMk cId="1475915426" sldId="270"/>
            <ac:spMk id="3" creationId="{00E53AF4-0C47-4126-A5F9-A975E17951FC}"/>
          </ac:spMkLst>
        </pc:spChg>
        <pc:picChg chg="add mod modCrop">
          <ac:chgData name="Joe Lee" userId="b059b14f-a5d2-40ea-a863-29db677be64c" providerId="ADAL" clId="{80C98882-5B8C-4ECF-8363-1B795A576547}" dt="2020-11-09T06:39:46.894" v="2339" actId="732"/>
          <ac:picMkLst>
            <pc:docMk/>
            <pc:sldMk cId="1475915426" sldId="270"/>
            <ac:picMk id="4" creationId="{7E63946A-06EC-4690-B072-18BE2062D772}"/>
          </ac:picMkLst>
        </pc:picChg>
        <pc:picChg chg="add mod modCrop">
          <ac:chgData name="Joe Lee" userId="b059b14f-a5d2-40ea-a863-29db677be64c" providerId="ADAL" clId="{80C98882-5B8C-4ECF-8363-1B795A576547}" dt="2020-11-09T06:40:29.879" v="2343" actId="732"/>
          <ac:picMkLst>
            <pc:docMk/>
            <pc:sldMk cId="1475915426" sldId="270"/>
            <ac:picMk id="5" creationId="{692C46C0-6A3C-4499-96A6-81E08758F6A5}"/>
          </ac:picMkLst>
        </pc:picChg>
      </pc:sldChg>
      <pc:sldChg chg="modSp add">
        <pc:chgData name="Joe Lee" userId="b059b14f-a5d2-40ea-a863-29db677be64c" providerId="ADAL" clId="{80C98882-5B8C-4ECF-8363-1B795A576547}" dt="2020-11-09T11:13:18.796" v="3457" actId="20577"/>
        <pc:sldMkLst>
          <pc:docMk/>
          <pc:sldMk cId="2099667737" sldId="271"/>
        </pc:sldMkLst>
        <pc:spChg chg="mod">
          <ac:chgData name="Joe Lee" userId="b059b14f-a5d2-40ea-a863-29db677be64c" providerId="ADAL" clId="{80C98882-5B8C-4ECF-8363-1B795A576547}" dt="2020-11-09T11:01:05.820" v="3410" actId="20577"/>
          <ac:spMkLst>
            <pc:docMk/>
            <pc:sldMk cId="2099667737" sldId="271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13:18.796" v="3457" actId="20577"/>
          <ac:spMkLst>
            <pc:docMk/>
            <pc:sldMk cId="2099667737" sldId="271"/>
            <ac:spMk id="3" creationId="{00E53AF4-0C47-4126-A5F9-A975E17951FC}"/>
          </ac:spMkLst>
        </pc:spChg>
      </pc:sldChg>
      <pc:sldChg chg="add del">
        <pc:chgData name="Joe Lee" userId="b059b14f-a5d2-40ea-a863-29db677be64c" providerId="ADAL" clId="{80C98882-5B8C-4ECF-8363-1B795A576547}" dt="2020-11-09T06:41:24.675" v="2390" actId="2696"/>
        <pc:sldMkLst>
          <pc:docMk/>
          <pc:sldMk cId="2491337389" sldId="272"/>
        </pc:sldMkLst>
      </pc:sldChg>
      <pc:sldChg chg="modSp add">
        <pc:chgData name="Joe Lee" userId="b059b14f-a5d2-40ea-a863-29db677be64c" providerId="ADAL" clId="{80C98882-5B8C-4ECF-8363-1B795A576547}" dt="2020-11-09T06:58:01.465" v="2904" actId="20577"/>
        <pc:sldMkLst>
          <pc:docMk/>
          <pc:sldMk cId="4217374115" sldId="272"/>
        </pc:sldMkLst>
        <pc:spChg chg="mod">
          <ac:chgData name="Joe Lee" userId="b059b14f-a5d2-40ea-a863-29db677be64c" providerId="ADAL" clId="{80C98882-5B8C-4ECF-8363-1B795A576547}" dt="2020-11-09T06:41:28.318" v="2403" actId="20577"/>
          <ac:spMkLst>
            <pc:docMk/>
            <pc:sldMk cId="4217374115" sldId="272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6:58:01.465" v="2904" actId="20577"/>
          <ac:spMkLst>
            <pc:docMk/>
            <pc:sldMk cId="4217374115" sldId="272"/>
            <ac:spMk id="3" creationId="{00E53AF4-0C47-4126-A5F9-A975E17951FC}"/>
          </ac:spMkLst>
        </pc:spChg>
      </pc:sldChg>
      <pc:sldChg chg="modSp add">
        <pc:chgData name="Joe Lee" userId="b059b14f-a5d2-40ea-a863-29db677be64c" providerId="ADAL" clId="{80C98882-5B8C-4ECF-8363-1B795A576547}" dt="2020-11-09T11:15:25.845" v="3470" actId="20577"/>
        <pc:sldMkLst>
          <pc:docMk/>
          <pc:sldMk cId="1404017123" sldId="273"/>
        </pc:sldMkLst>
        <pc:spChg chg="mod">
          <ac:chgData name="Joe Lee" userId="b059b14f-a5d2-40ea-a863-29db677be64c" providerId="ADAL" clId="{80C98882-5B8C-4ECF-8363-1B795A576547}" dt="2020-11-09T11:15:25.845" v="3470" actId="20577"/>
          <ac:spMkLst>
            <pc:docMk/>
            <pc:sldMk cId="1404017123" sldId="273"/>
            <ac:spMk id="3" creationId="{00E53AF4-0C47-4126-A5F9-A975E17951FC}"/>
          </ac:spMkLst>
        </pc:spChg>
      </pc:sldChg>
      <pc:sldChg chg="del">
        <pc:chgData name="Joe Lee" userId="b059b14f-a5d2-40ea-a863-29db677be64c" providerId="ADAL" clId="{80C98882-5B8C-4ECF-8363-1B795A576547}" dt="2020-11-09T04:19:49.972" v="471" actId="2696"/>
        <pc:sldMkLst>
          <pc:docMk/>
          <pc:sldMk cId="2599877655" sldId="273"/>
        </pc:sldMkLst>
      </pc:sldChg>
      <pc:sldChg chg="del">
        <pc:chgData name="Joe Lee" userId="b059b14f-a5d2-40ea-a863-29db677be64c" providerId="ADAL" clId="{80C98882-5B8C-4ECF-8363-1B795A576547}" dt="2020-11-09T04:19:49.941" v="469" actId="2696"/>
        <pc:sldMkLst>
          <pc:docMk/>
          <pc:sldMk cId="864192025" sldId="274"/>
        </pc:sldMkLst>
      </pc:sldChg>
      <pc:sldChg chg="addSp modSp add">
        <pc:chgData name="Joe Lee" userId="b059b14f-a5d2-40ea-a863-29db677be64c" providerId="ADAL" clId="{80C98882-5B8C-4ECF-8363-1B795A576547}" dt="2020-11-09T11:15:07.497" v="3458" actId="1076"/>
        <pc:sldMkLst>
          <pc:docMk/>
          <pc:sldMk cId="981628796" sldId="274"/>
        </pc:sldMkLst>
        <pc:spChg chg="mod">
          <ac:chgData name="Joe Lee" userId="b059b14f-a5d2-40ea-a863-29db677be64c" providerId="ADAL" clId="{80C98882-5B8C-4ECF-8363-1B795A576547}" dt="2020-11-09T06:56:20.978" v="2765" actId="20577"/>
          <ac:spMkLst>
            <pc:docMk/>
            <pc:sldMk cId="981628796" sldId="274"/>
            <ac:spMk id="3" creationId="{00E53AF4-0C47-4126-A5F9-A975E17951FC}"/>
          </ac:spMkLst>
        </pc:spChg>
        <pc:spChg chg="add">
          <ac:chgData name="Joe Lee" userId="b059b14f-a5d2-40ea-a863-29db677be64c" providerId="ADAL" clId="{80C98882-5B8C-4ECF-8363-1B795A576547}" dt="2020-11-09T06:59:23.484" v="2907"/>
          <ac:spMkLst>
            <pc:docMk/>
            <pc:sldMk cId="981628796" sldId="274"/>
            <ac:spMk id="5" creationId="{5E914444-C376-4F5D-941D-080E2F87FBAD}"/>
          </ac:spMkLst>
        </pc:spChg>
        <pc:picChg chg="add mod">
          <ac:chgData name="Joe Lee" userId="b059b14f-a5d2-40ea-a863-29db677be64c" providerId="ADAL" clId="{80C98882-5B8C-4ECF-8363-1B795A576547}" dt="2020-11-09T11:15:07.497" v="3458" actId="1076"/>
          <ac:picMkLst>
            <pc:docMk/>
            <pc:sldMk cId="981628796" sldId="274"/>
            <ac:picMk id="4" creationId="{348B87DB-E0FD-43FB-9456-EAAB4C1CFED2}"/>
          </ac:picMkLst>
        </pc:picChg>
      </pc:sldChg>
      <pc:sldChg chg="modSp add del">
        <pc:chgData name="Joe Lee" userId="b059b14f-a5d2-40ea-a863-29db677be64c" providerId="ADAL" clId="{80C98882-5B8C-4ECF-8363-1B795A576547}" dt="2020-11-09T07:04:44.018" v="3051" actId="2696"/>
        <pc:sldMkLst>
          <pc:docMk/>
          <pc:sldMk cId="3138771431" sldId="275"/>
        </pc:sldMkLst>
        <pc:spChg chg="mod">
          <ac:chgData name="Joe Lee" userId="b059b14f-a5d2-40ea-a863-29db677be64c" providerId="ADAL" clId="{80C98882-5B8C-4ECF-8363-1B795A576547}" dt="2020-11-09T06:59:52.434" v="2935"/>
          <ac:spMkLst>
            <pc:docMk/>
            <pc:sldMk cId="3138771431" sldId="275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7:04:25.002" v="3018" actId="20577"/>
          <ac:spMkLst>
            <pc:docMk/>
            <pc:sldMk cId="3138771431" sldId="275"/>
            <ac:spMk id="3" creationId="{00E53AF4-0C47-4126-A5F9-A975E17951FC}"/>
          </ac:spMkLst>
        </pc:spChg>
      </pc:sldChg>
      <pc:sldChg chg="modSp add del">
        <pc:chgData name="Joe Lee" userId="b059b14f-a5d2-40ea-a863-29db677be64c" providerId="ADAL" clId="{80C98882-5B8C-4ECF-8363-1B795A576547}" dt="2020-11-09T07:04:56.608" v="3061" actId="2696"/>
        <pc:sldMkLst>
          <pc:docMk/>
          <pc:sldMk cId="3522447961" sldId="276"/>
        </pc:sldMkLst>
        <pc:spChg chg="mod">
          <ac:chgData name="Joe Lee" userId="b059b14f-a5d2-40ea-a863-29db677be64c" providerId="ADAL" clId="{80C98882-5B8C-4ECF-8363-1B795A576547}" dt="2020-11-09T07:00:15.515" v="2956" actId="20577"/>
          <ac:spMkLst>
            <pc:docMk/>
            <pc:sldMk cId="3522447961" sldId="276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7:00:13.457" v="2948" actId="20577"/>
          <ac:spMkLst>
            <pc:docMk/>
            <pc:sldMk cId="3522447961" sldId="276"/>
            <ac:spMk id="3" creationId="{00E53AF4-0C47-4126-A5F9-A975E17951FC}"/>
          </ac:spMkLst>
        </pc:spChg>
      </pc:sldChg>
      <pc:sldChg chg="addSp delSp modSp add modNotesTx">
        <pc:chgData name="Joe Lee" userId="b059b14f-a5d2-40ea-a863-29db677be64c" providerId="ADAL" clId="{80C98882-5B8C-4ECF-8363-1B795A576547}" dt="2020-11-09T11:45:34.033" v="4472" actId="20577"/>
        <pc:sldMkLst>
          <pc:docMk/>
          <pc:sldMk cId="4264170748" sldId="277"/>
        </pc:sldMkLst>
        <pc:spChg chg="mod">
          <ac:chgData name="Joe Lee" userId="b059b14f-a5d2-40ea-a863-29db677be64c" providerId="ADAL" clId="{80C98882-5B8C-4ECF-8363-1B795A576547}" dt="2020-11-09T11:44:21.115" v="4424" actId="20577"/>
          <ac:spMkLst>
            <pc:docMk/>
            <pc:sldMk cId="4264170748" sldId="277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45:16.907" v="4459" actId="20577"/>
          <ac:spMkLst>
            <pc:docMk/>
            <pc:sldMk cId="4264170748" sldId="277"/>
            <ac:spMk id="3" creationId="{00E53AF4-0C47-4126-A5F9-A975E17951FC}"/>
          </ac:spMkLst>
        </pc:spChg>
        <pc:picChg chg="add mod">
          <ac:chgData name="Joe Lee" userId="b059b14f-a5d2-40ea-a863-29db677be64c" providerId="ADAL" clId="{80C98882-5B8C-4ECF-8363-1B795A576547}" dt="2020-11-09T11:45:19.699" v="4461" actId="1076"/>
          <ac:picMkLst>
            <pc:docMk/>
            <pc:sldMk cId="4264170748" sldId="277"/>
            <ac:picMk id="4" creationId="{4BECD1C5-0B9B-436D-8107-A4E788A4E8E4}"/>
          </ac:picMkLst>
        </pc:picChg>
        <pc:picChg chg="add del mod modCrop">
          <ac:chgData name="Joe Lee" userId="b059b14f-a5d2-40ea-a863-29db677be64c" providerId="ADAL" clId="{80C98882-5B8C-4ECF-8363-1B795A576547}" dt="2020-11-09T11:44:04.872" v="4396" actId="478"/>
          <ac:picMkLst>
            <pc:docMk/>
            <pc:sldMk cId="4264170748" sldId="277"/>
            <ac:picMk id="5" creationId="{EB62C200-282C-42F3-A0E7-A5AEC21F74D0}"/>
          </ac:picMkLst>
        </pc:picChg>
      </pc:sldChg>
      <pc:sldChg chg="addSp delSp modSp add">
        <pc:chgData name="Joe Lee" userId="b059b14f-a5d2-40ea-a863-29db677be64c" providerId="ADAL" clId="{80C98882-5B8C-4ECF-8363-1B795A576547}" dt="2020-11-09T11:22:29.013" v="3787" actId="1076"/>
        <pc:sldMkLst>
          <pc:docMk/>
          <pc:sldMk cId="1831569741" sldId="278"/>
        </pc:sldMkLst>
        <pc:spChg chg="mod">
          <ac:chgData name="Joe Lee" userId="b059b14f-a5d2-40ea-a863-29db677be64c" providerId="ADAL" clId="{80C98882-5B8C-4ECF-8363-1B795A576547}" dt="2020-11-09T07:06:10.700" v="3089" actId="20577"/>
          <ac:spMkLst>
            <pc:docMk/>
            <pc:sldMk cId="1831569741" sldId="278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22:26.084" v="3785" actId="20577"/>
          <ac:spMkLst>
            <pc:docMk/>
            <pc:sldMk cId="1831569741" sldId="278"/>
            <ac:spMk id="3" creationId="{00E53AF4-0C47-4126-A5F9-A975E17951FC}"/>
          </ac:spMkLst>
        </pc:spChg>
        <pc:picChg chg="add del mod">
          <ac:chgData name="Joe Lee" userId="b059b14f-a5d2-40ea-a863-29db677be64c" providerId="ADAL" clId="{80C98882-5B8C-4ECF-8363-1B795A576547}" dt="2020-11-09T11:17:51.823" v="3550" actId="478"/>
          <ac:picMkLst>
            <pc:docMk/>
            <pc:sldMk cId="1831569741" sldId="278"/>
            <ac:picMk id="4" creationId="{48EB9410-4EAF-49C9-AB06-F159E7216283}"/>
          </ac:picMkLst>
        </pc:picChg>
        <pc:picChg chg="add del mod">
          <ac:chgData name="Joe Lee" userId="b059b14f-a5d2-40ea-a863-29db677be64c" providerId="ADAL" clId="{80C98882-5B8C-4ECF-8363-1B795A576547}" dt="2020-11-09T11:17:50.878" v="3549" actId="478"/>
          <ac:picMkLst>
            <pc:docMk/>
            <pc:sldMk cId="1831569741" sldId="278"/>
            <ac:picMk id="5" creationId="{523B45C6-0121-481B-A99A-52BE639A1C59}"/>
          </ac:picMkLst>
        </pc:picChg>
        <pc:picChg chg="add mod">
          <ac:chgData name="Joe Lee" userId="b059b14f-a5d2-40ea-a863-29db677be64c" providerId="ADAL" clId="{80C98882-5B8C-4ECF-8363-1B795A576547}" dt="2020-11-09T11:22:29.013" v="3787" actId="1076"/>
          <ac:picMkLst>
            <pc:docMk/>
            <pc:sldMk cId="1831569741" sldId="278"/>
            <ac:picMk id="6" creationId="{0A35AC9C-24C4-4F53-A573-7E9235DC297E}"/>
          </ac:picMkLst>
        </pc:picChg>
      </pc:sldChg>
      <pc:sldChg chg="modSp add">
        <pc:chgData name="Joe Lee" userId="b059b14f-a5d2-40ea-a863-29db677be64c" providerId="ADAL" clId="{80C98882-5B8C-4ECF-8363-1B795A576547}" dt="2020-11-09T11:16:38.900" v="3543" actId="20577"/>
        <pc:sldMkLst>
          <pc:docMk/>
          <pc:sldMk cId="2277934821" sldId="279"/>
        </pc:sldMkLst>
        <pc:spChg chg="mod">
          <ac:chgData name="Joe Lee" userId="b059b14f-a5d2-40ea-a863-29db677be64c" providerId="ADAL" clId="{80C98882-5B8C-4ECF-8363-1B795A576547}" dt="2020-11-09T08:13:58.757" v="3126" actId="20577"/>
          <ac:spMkLst>
            <pc:docMk/>
            <pc:sldMk cId="2277934821" sldId="279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16:38.900" v="3543" actId="20577"/>
          <ac:spMkLst>
            <pc:docMk/>
            <pc:sldMk cId="2277934821" sldId="279"/>
            <ac:spMk id="3" creationId="{00E53AF4-0C47-4126-A5F9-A975E17951FC}"/>
          </ac:spMkLst>
        </pc:spChg>
      </pc:sldChg>
      <pc:sldChg chg="modSp add">
        <pc:chgData name="Joe Lee" userId="b059b14f-a5d2-40ea-a863-29db677be64c" providerId="ADAL" clId="{80C98882-5B8C-4ECF-8363-1B795A576547}" dt="2020-11-09T08:42:18.345" v="3216"/>
        <pc:sldMkLst>
          <pc:docMk/>
          <pc:sldMk cId="401667450" sldId="280"/>
        </pc:sldMkLst>
        <pc:spChg chg="mod">
          <ac:chgData name="Joe Lee" userId="b059b14f-a5d2-40ea-a863-29db677be64c" providerId="ADAL" clId="{80C98882-5B8C-4ECF-8363-1B795A576547}" dt="2020-11-09T08:42:18.345" v="3216"/>
          <ac:spMkLst>
            <pc:docMk/>
            <pc:sldMk cId="401667450" sldId="280"/>
            <ac:spMk id="2" creationId="{890A1416-9619-447E-8523-67EE4513C296}"/>
          </ac:spMkLst>
        </pc:spChg>
      </pc:sldChg>
      <pc:sldChg chg="add del">
        <pc:chgData name="Joe Lee" userId="b059b14f-a5d2-40ea-a863-29db677be64c" providerId="ADAL" clId="{80C98882-5B8C-4ECF-8363-1B795A576547}" dt="2020-11-09T11:17:42.319" v="3545" actId="2696"/>
        <pc:sldMkLst>
          <pc:docMk/>
          <pc:sldMk cId="2556314496" sldId="281"/>
        </pc:sldMkLst>
      </pc:sldChg>
      <pc:sldChg chg="delSp modSp add modNotesTx">
        <pc:chgData name="Joe Lee" userId="b059b14f-a5d2-40ea-a863-29db677be64c" providerId="ADAL" clId="{80C98882-5B8C-4ECF-8363-1B795A576547}" dt="2020-11-09T11:24:22.233" v="4032" actId="20577"/>
        <pc:sldMkLst>
          <pc:docMk/>
          <pc:sldMk cId="4283749888" sldId="282"/>
        </pc:sldMkLst>
        <pc:spChg chg="mod">
          <ac:chgData name="Joe Lee" userId="b059b14f-a5d2-40ea-a863-29db677be64c" providerId="ADAL" clId="{80C98882-5B8C-4ECF-8363-1B795A576547}" dt="2020-11-09T11:22:42.589" v="3791" actId="20577"/>
          <ac:spMkLst>
            <pc:docMk/>
            <pc:sldMk cId="4283749888" sldId="282"/>
            <ac:spMk id="3" creationId="{00E53AF4-0C47-4126-A5F9-A975E17951FC}"/>
          </ac:spMkLst>
        </pc:spChg>
        <pc:picChg chg="mod">
          <ac:chgData name="Joe Lee" userId="b059b14f-a5d2-40ea-a863-29db677be64c" providerId="ADAL" clId="{80C98882-5B8C-4ECF-8363-1B795A576547}" dt="2020-11-09T11:22:44.848" v="3792" actId="1076"/>
          <ac:picMkLst>
            <pc:docMk/>
            <pc:sldMk cId="4283749888" sldId="282"/>
            <ac:picMk id="4" creationId="{48EB9410-4EAF-49C9-AB06-F159E7216283}"/>
          </ac:picMkLst>
        </pc:picChg>
        <pc:picChg chg="del mod">
          <ac:chgData name="Joe Lee" userId="b059b14f-a5d2-40ea-a863-29db677be64c" providerId="ADAL" clId="{80C98882-5B8C-4ECF-8363-1B795A576547}" dt="2020-11-09T11:22:39.395" v="3789" actId="478"/>
          <ac:picMkLst>
            <pc:docMk/>
            <pc:sldMk cId="4283749888" sldId="282"/>
            <ac:picMk id="5" creationId="{523B45C6-0121-481B-A99A-52BE639A1C59}"/>
          </ac:picMkLst>
        </pc:picChg>
      </pc:sldChg>
      <pc:sldChg chg="add del">
        <pc:chgData name="Joe Lee" userId="b059b14f-a5d2-40ea-a863-29db677be64c" providerId="ADAL" clId="{80C98882-5B8C-4ECF-8363-1B795A576547}" dt="2020-11-09T11:20:08.329" v="3678" actId="2696"/>
        <pc:sldMkLst>
          <pc:docMk/>
          <pc:sldMk cId="1326670760" sldId="283"/>
        </pc:sldMkLst>
      </pc:sldChg>
      <pc:sldChg chg="delSp modSp add modNotesTx">
        <pc:chgData name="Joe Lee" userId="b059b14f-a5d2-40ea-a863-29db677be64c" providerId="ADAL" clId="{80C98882-5B8C-4ECF-8363-1B795A576547}" dt="2020-11-09T11:25:04.835" v="4152" actId="20577"/>
        <pc:sldMkLst>
          <pc:docMk/>
          <pc:sldMk cId="1361413108" sldId="283"/>
        </pc:sldMkLst>
        <pc:spChg chg="mod">
          <ac:chgData name="Joe Lee" userId="b059b14f-a5d2-40ea-a863-29db677be64c" providerId="ADAL" clId="{80C98882-5B8C-4ECF-8363-1B795A576547}" dt="2020-11-09T11:24:27.800" v="4034" actId="20577"/>
          <ac:spMkLst>
            <pc:docMk/>
            <pc:sldMk cId="1361413108" sldId="283"/>
            <ac:spMk id="3" creationId="{00E53AF4-0C47-4126-A5F9-A975E17951FC}"/>
          </ac:spMkLst>
        </pc:spChg>
        <pc:picChg chg="del">
          <ac:chgData name="Joe Lee" userId="b059b14f-a5d2-40ea-a863-29db677be64c" providerId="ADAL" clId="{80C98882-5B8C-4ECF-8363-1B795A576547}" dt="2020-11-09T11:24:26.500" v="4033" actId="478"/>
          <ac:picMkLst>
            <pc:docMk/>
            <pc:sldMk cId="1361413108" sldId="283"/>
            <ac:picMk id="4" creationId="{48EB9410-4EAF-49C9-AB06-F159E7216283}"/>
          </ac:picMkLst>
        </pc:picChg>
        <pc:picChg chg="mod">
          <ac:chgData name="Joe Lee" userId="b059b14f-a5d2-40ea-a863-29db677be64c" providerId="ADAL" clId="{80C98882-5B8C-4ECF-8363-1B795A576547}" dt="2020-11-09T11:24:31.395" v="4037" actId="1076"/>
          <ac:picMkLst>
            <pc:docMk/>
            <pc:sldMk cId="1361413108" sldId="283"/>
            <ac:picMk id="5" creationId="{523B45C6-0121-481B-A99A-52BE639A1C59}"/>
          </ac:picMkLst>
        </pc:picChg>
      </pc:sldChg>
      <pc:sldChg chg="modSp add modNotesTx">
        <pc:chgData name="Joe Lee" userId="b059b14f-a5d2-40ea-a863-29db677be64c" providerId="ADAL" clId="{80C98882-5B8C-4ECF-8363-1B795A576547}" dt="2020-11-09T11:28:00.734" v="4357" actId="20577"/>
        <pc:sldMkLst>
          <pc:docMk/>
          <pc:sldMk cId="3241943388" sldId="284"/>
        </pc:sldMkLst>
        <pc:spChg chg="mod">
          <ac:chgData name="Joe Lee" userId="b059b14f-a5d2-40ea-a863-29db677be64c" providerId="ADAL" clId="{80C98882-5B8C-4ECF-8363-1B795A576547}" dt="2020-11-09T11:25:42.816" v="4158" actId="20577"/>
          <ac:spMkLst>
            <pc:docMk/>
            <pc:sldMk cId="3241943388" sldId="284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27:28.068" v="4240" actId="20577"/>
          <ac:spMkLst>
            <pc:docMk/>
            <pc:sldMk cId="3241943388" sldId="284"/>
            <ac:spMk id="3" creationId="{00E53AF4-0C47-4126-A5F9-A975E17951FC}"/>
          </ac:spMkLst>
        </pc:spChg>
      </pc:sldChg>
      <pc:sldChg chg="modSp add modNotesTx">
        <pc:chgData name="Joe Lee" userId="b059b14f-a5d2-40ea-a863-29db677be64c" providerId="ADAL" clId="{80C98882-5B8C-4ECF-8363-1B795A576547}" dt="2020-11-09T11:42:55.520" v="4392" actId="20577"/>
        <pc:sldMkLst>
          <pc:docMk/>
          <pc:sldMk cId="3468455602" sldId="285"/>
        </pc:sldMkLst>
        <pc:spChg chg="mod">
          <ac:chgData name="Joe Lee" userId="b059b14f-a5d2-40ea-a863-29db677be64c" providerId="ADAL" clId="{80C98882-5B8C-4ECF-8363-1B795A576547}" dt="2020-11-09T11:42:55.520" v="4392" actId="20577"/>
          <ac:spMkLst>
            <pc:docMk/>
            <pc:sldMk cId="3468455602" sldId="285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42:38.219" v="4383" actId="20577"/>
          <ac:spMkLst>
            <pc:docMk/>
            <pc:sldMk cId="3468455602" sldId="285"/>
            <ac:spMk id="3" creationId="{00E53AF4-0C47-4126-A5F9-A975E17951FC}"/>
          </ac:spMkLst>
        </pc:spChg>
      </pc:sldChg>
      <pc:sldChg chg="delSp modSp add modNotesTx">
        <pc:chgData name="Joe Lee" userId="b059b14f-a5d2-40ea-a863-29db677be64c" providerId="ADAL" clId="{80C98882-5B8C-4ECF-8363-1B795A576547}" dt="2020-11-09T11:45:23.389" v="4462" actId="1076"/>
        <pc:sldMkLst>
          <pc:docMk/>
          <pc:sldMk cId="619156981" sldId="286"/>
        </pc:sldMkLst>
        <pc:spChg chg="mod">
          <ac:chgData name="Joe Lee" userId="b059b14f-a5d2-40ea-a863-29db677be64c" providerId="ADAL" clId="{80C98882-5B8C-4ECF-8363-1B795A576547}" dt="2020-11-09T11:44:26.067" v="4438" actId="20577"/>
          <ac:spMkLst>
            <pc:docMk/>
            <pc:sldMk cId="619156981" sldId="286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44:33.091" v="4439" actId="20577"/>
          <ac:spMkLst>
            <pc:docMk/>
            <pc:sldMk cId="619156981" sldId="286"/>
            <ac:spMk id="3" creationId="{00E53AF4-0C47-4126-A5F9-A975E17951FC}"/>
          </ac:spMkLst>
        </pc:spChg>
        <pc:picChg chg="del">
          <ac:chgData name="Joe Lee" userId="b059b14f-a5d2-40ea-a863-29db677be64c" providerId="ADAL" clId="{80C98882-5B8C-4ECF-8363-1B795A576547}" dt="2020-11-09T11:44:00.681" v="4394" actId="478"/>
          <ac:picMkLst>
            <pc:docMk/>
            <pc:sldMk cId="619156981" sldId="286"/>
            <ac:picMk id="4" creationId="{4BECD1C5-0B9B-436D-8107-A4E788A4E8E4}"/>
          </ac:picMkLst>
        </pc:picChg>
        <pc:picChg chg="mod">
          <ac:chgData name="Joe Lee" userId="b059b14f-a5d2-40ea-a863-29db677be64c" providerId="ADAL" clId="{80C98882-5B8C-4ECF-8363-1B795A576547}" dt="2020-11-09T11:45:23.389" v="4462" actId="1076"/>
          <ac:picMkLst>
            <pc:docMk/>
            <pc:sldMk cId="619156981" sldId="286"/>
            <ac:picMk id="5" creationId="{EB62C200-282C-42F3-A0E7-A5AEC21F74D0}"/>
          </ac:picMkLst>
        </pc:picChg>
      </pc:sldChg>
      <pc:sldChg chg="addSp delSp modSp add">
        <pc:chgData name="Joe Lee" userId="b059b14f-a5d2-40ea-a863-29db677be64c" providerId="ADAL" clId="{80C98882-5B8C-4ECF-8363-1B795A576547}" dt="2020-11-09T12:16:00.876" v="5599" actId="478"/>
        <pc:sldMkLst>
          <pc:docMk/>
          <pc:sldMk cId="3919974786" sldId="287"/>
        </pc:sldMkLst>
        <pc:spChg chg="del mod">
          <ac:chgData name="Joe Lee" userId="b059b14f-a5d2-40ea-a863-29db677be64c" providerId="ADAL" clId="{80C98882-5B8C-4ECF-8363-1B795A576547}" dt="2020-11-09T11:53:21.452" v="4501"/>
          <ac:spMkLst>
            <pc:docMk/>
            <pc:sldMk cId="3919974786" sldId="287"/>
            <ac:spMk id="3" creationId="{7B3A624F-0893-4B98-8214-E762901CF4A2}"/>
          </ac:spMkLst>
        </pc:spChg>
        <pc:spChg chg="add mod">
          <ac:chgData name="Joe Lee" userId="b059b14f-a5d2-40ea-a863-29db677be64c" providerId="ADAL" clId="{80C98882-5B8C-4ECF-8363-1B795A576547}" dt="2020-11-09T12:16:00.876" v="5599" actId="478"/>
          <ac:spMkLst>
            <pc:docMk/>
            <pc:sldMk cId="3919974786" sldId="287"/>
            <ac:spMk id="6" creationId="{93A74A95-9639-4830-956B-478BCEB928B0}"/>
          </ac:spMkLst>
        </pc:spChg>
        <pc:picChg chg="add del mod">
          <ac:chgData name="Joe Lee" userId="b059b14f-a5d2-40ea-a863-29db677be64c" providerId="ADAL" clId="{80C98882-5B8C-4ECF-8363-1B795A576547}" dt="2020-11-09T12:16:00.876" v="5599" actId="478"/>
          <ac:picMkLst>
            <pc:docMk/>
            <pc:sldMk cId="3919974786" sldId="287"/>
            <ac:picMk id="4" creationId="{501EF1A7-3AAB-49F1-8A7C-30CF6C9A49EC}"/>
          </ac:picMkLst>
        </pc:picChg>
      </pc:sldChg>
      <pc:sldChg chg="modSp add ord modTransition modNotesTx">
        <pc:chgData name="Joe Lee" userId="b059b14f-a5d2-40ea-a863-29db677be64c" providerId="ADAL" clId="{80C98882-5B8C-4ECF-8363-1B795A576547}" dt="2020-11-09T12:16:39.298" v="5601"/>
        <pc:sldMkLst>
          <pc:docMk/>
          <pc:sldMk cId="3117612742" sldId="288"/>
        </pc:sldMkLst>
        <pc:spChg chg="mod">
          <ac:chgData name="Joe Lee" userId="b059b14f-a5d2-40ea-a863-29db677be64c" providerId="ADAL" clId="{80C98882-5B8C-4ECF-8363-1B795A576547}" dt="2020-11-09T12:04:26.271" v="5114" actId="20577"/>
          <ac:spMkLst>
            <pc:docMk/>
            <pc:sldMk cId="3117612742" sldId="288"/>
            <ac:spMk id="3" creationId="{7B3A624F-0893-4B98-8214-E762901CF4A2}"/>
          </ac:spMkLst>
        </pc:spChg>
      </pc:sldChg>
      <pc:sldChg chg="modSp add del">
        <pc:chgData name="Joe Lee" userId="b059b14f-a5d2-40ea-a863-29db677be64c" providerId="ADAL" clId="{80C98882-5B8C-4ECF-8363-1B795A576547}" dt="2020-11-09T12:11:01.621" v="5370" actId="2696"/>
        <pc:sldMkLst>
          <pc:docMk/>
          <pc:sldMk cId="2265115982" sldId="289"/>
        </pc:sldMkLst>
        <pc:spChg chg="mod">
          <ac:chgData name="Joe Lee" userId="b059b14f-a5d2-40ea-a863-29db677be64c" providerId="ADAL" clId="{80C98882-5B8C-4ECF-8363-1B795A576547}" dt="2020-11-09T12:07:42.588" v="5249" actId="20577"/>
          <ac:spMkLst>
            <pc:docMk/>
            <pc:sldMk cId="2265115982" sldId="289"/>
            <ac:spMk id="3" creationId="{7B3A624F-0893-4B98-8214-E762901CF4A2}"/>
          </ac:spMkLst>
        </pc:spChg>
      </pc:sldChg>
      <pc:sldChg chg="modSp add modTransition">
        <pc:chgData name="Joe Lee" userId="b059b14f-a5d2-40ea-a863-29db677be64c" providerId="ADAL" clId="{80C98882-5B8C-4ECF-8363-1B795A576547}" dt="2020-11-09T12:10:05.717" v="5362"/>
        <pc:sldMkLst>
          <pc:docMk/>
          <pc:sldMk cId="3550919248" sldId="290"/>
        </pc:sldMkLst>
        <pc:spChg chg="mod">
          <ac:chgData name="Joe Lee" userId="b059b14f-a5d2-40ea-a863-29db677be64c" providerId="ADAL" clId="{80C98882-5B8C-4ECF-8363-1B795A576547}" dt="2020-11-09T12:10:05.717" v="5362"/>
          <ac:spMkLst>
            <pc:docMk/>
            <pc:sldMk cId="3550919248" sldId="290"/>
            <ac:spMk id="3" creationId="{7B3A624F-0893-4B98-8214-E762901CF4A2}"/>
          </ac:spMkLst>
        </pc:spChg>
      </pc:sldChg>
      <pc:sldChg chg="modSp add">
        <pc:chgData name="Joe Lee" userId="b059b14f-a5d2-40ea-a863-29db677be64c" providerId="ADAL" clId="{80C98882-5B8C-4ECF-8363-1B795A576547}" dt="2020-11-09T12:14:46.917" v="5585" actId="27636"/>
        <pc:sldMkLst>
          <pc:docMk/>
          <pc:sldMk cId="1172106843" sldId="291"/>
        </pc:sldMkLst>
        <pc:spChg chg="mod">
          <ac:chgData name="Joe Lee" userId="b059b14f-a5d2-40ea-a863-29db677be64c" providerId="ADAL" clId="{80C98882-5B8C-4ECF-8363-1B795A576547}" dt="2020-11-09T12:14:46.917" v="5585" actId="27636"/>
          <ac:spMkLst>
            <pc:docMk/>
            <pc:sldMk cId="1172106843" sldId="291"/>
            <ac:spMk id="3" creationId="{7B3A624F-0893-4B98-8214-E762901CF4A2}"/>
          </ac:spMkLst>
        </pc:spChg>
      </pc:sldChg>
      <pc:sldChg chg="modSp add ord">
        <pc:chgData name="Joe Lee" userId="b059b14f-a5d2-40ea-a863-29db677be64c" providerId="ADAL" clId="{80C98882-5B8C-4ECF-8363-1B795A576547}" dt="2020-11-09T12:14:42.740" v="5583"/>
        <pc:sldMkLst>
          <pc:docMk/>
          <pc:sldMk cId="2239053170" sldId="292"/>
        </pc:sldMkLst>
        <pc:spChg chg="mod">
          <ac:chgData name="Joe Lee" userId="b059b14f-a5d2-40ea-a863-29db677be64c" providerId="ADAL" clId="{80C98882-5B8C-4ECF-8363-1B795A576547}" dt="2020-11-09T12:14:36.653" v="5582" actId="27636"/>
          <ac:spMkLst>
            <pc:docMk/>
            <pc:sldMk cId="2239053170" sldId="292"/>
            <ac:spMk id="3" creationId="{7B3A624F-0893-4B98-8214-E762901CF4A2}"/>
          </ac:spMkLst>
        </pc:spChg>
      </pc:sldChg>
      <pc:sldChg chg="add del">
        <pc:chgData name="Joe Lee" userId="b059b14f-a5d2-40ea-a863-29db677be64c" providerId="ADAL" clId="{80C98882-5B8C-4ECF-8363-1B795A576547}" dt="2020-11-09T12:10:13.355" v="5366"/>
        <pc:sldMkLst>
          <pc:docMk/>
          <pc:sldMk cId="3825855393" sldId="292"/>
        </pc:sldMkLst>
      </pc:sldChg>
      <pc:sldChg chg="addSp delSp modSp add">
        <pc:chgData name="Joe Lee" userId="b059b14f-a5d2-40ea-a863-29db677be64c" providerId="ADAL" clId="{80C98882-5B8C-4ECF-8363-1B795A576547}" dt="2020-11-09T12:15:32.388" v="5590"/>
        <pc:sldMkLst>
          <pc:docMk/>
          <pc:sldMk cId="1614250001" sldId="293"/>
        </pc:sldMkLst>
        <pc:spChg chg="del">
          <ac:chgData name="Joe Lee" userId="b059b14f-a5d2-40ea-a863-29db677be64c" providerId="ADAL" clId="{80C98882-5B8C-4ECF-8363-1B795A576547}" dt="2020-11-09T12:15:32.211" v="5589" actId="478"/>
          <ac:spMkLst>
            <pc:docMk/>
            <pc:sldMk cId="1614250001" sldId="293"/>
            <ac:spMk id="3" creationId="{7B3A624F-0893-4B98-8214-E762901CF4A2}"/>
          </ac:spMkLst>
        </pc:spChg>
        <pc:spChg chg="add mod">
          <ac:chgData name="Joe Lee" userId="b059b14f-a5d2-40ea-a863-29db677be64c" providerId="ADAL" clId="{80C98882-5B8C-4ECF-8363-1B795A576547}" dt="2020-11-09T12:15:32.211" v="5589" actId="478"/>
          <ac:spMkLst>
            <pc:docMk/>
            <pc:sldMk cId="1614250001" sldId="293"/>
            <ac:spMk id="6" creationId="{30FBF0E2-396A-4BBE-A5AC-983B619DB9FC}"/>
          </ac:spMkLst>
        </pc:spChg>
        <pc:picChg chg="add del">
          <ac:chgData name="Joe Lee" userId="b059b14f-a5d2-40ea-a863-29db677be64c" providerId="ADAL" clId="{80C98882-5B8C-4ECF-8363-1B795A576547}" dt="2020-11-09T12:15:29.820" v="5588"/>
          <ac:picMkLst>
            <pc:docMk/>
            <pc:sldMk cId="1614250001" sldId="293"/>
            <ac:picMk id="4" creationId="{28200B78-E8EC-4A64-9D4C-DB5CEE243696}"/>
          </ac:picMkLst>
        </pc:picChg>
        <pc:picChg chg="add">
          <ac:chgData name="Joe Lee" userId="b059b14f-a5d2-40ea-a863-29db677be64c" providerId="ADAL" clId="{80C98882-5B8C-4ECF-8363-1B795A576547}" dt="2020-11-09T12:15:32.388" v="5590"/>
          <ac:picMkLst>
            <pc:docMk/>
            <pc:sldMk cId="1614250001" sldId="293"/>
            <ac:picMk id="7" creationId="{D42AE71E-F9A7-4BB1-A2C0-FE888CEA5267}"/>
          </ac:picMkLst>
        </pc:picChg>
      </pc:sldChg>
      <pc:sldChg chg="addSp delSp modSp add">
        <pc:chgData name="Joe Lee" userId="b059b14f-a5d2-40ea-a863-29db677be64c" providerId="ADAL" clId="{80C98882-5B8C-4ECF-8363-1B795A576547}" dt="2020-11-09T12:16:05.173" v="5600" actId="478"/>
        <pc:sldMkLst>
          <pc:docMk/>
          <pc:sldMk cId="2630699926" sldId="294"/>
        </pc:sldMkLst>
        <pc:spChg chg="del">
          <ac:chgData name="Joe Lee" userId="b059b14f-a5d2-40ea-a863-29db677be64c" providerId="ADAL" clId="{80C98882-5B8C-4ECF-8363-1B795A576547}" dt="2020-11-09T12:16:05.173" v="5600" actId="478"/>
          <ac:spMkLst>
            <pc:docMk/>
            <pc:sldMk cId="2630699926" sldId="294"/>
            <ac:spMk id="2" creationId="{890A1416-9619-447E-8523-67EE4513C296}"/>
          </ac:spMkLst>
        </pc:spChg>
        <pc:spChg chg="add mod">
          <ac:chgData name="Joe Lee" userId="b059b14f-a5d2-40ea-a863-29db677be64c" providerId="ADAL" clId="{80C98882-5B8C-4ECF-8363-1B795A576547}" dt="2020-11-09T12:16:05.173" v="5600" actId="478"/>
          <ac:spMkLst>
            <pc:docMk/>
            <pc:sldMk cId="2630699926" sldId="294"/>
            <ac:spMk id="5" creationId="{CC3F8AC5-8C49-4CEC-BA38-452F4B2A9920}"/>
          </ac:spMkLst>
        </pc:spChg>
      </pc:sldChg>
      <pc:sldChg chg="modSp add">
        <pc:chgData name="Joe Lee" userId="b059b14f-a5d2-40ea-a863-29db677be64c" providerId="ADAL" clId="{80C98882-5B8C-4ECF-8363-1B795A576547}" dt="2020-11-09T12:18:03.483" v="5642" actId="20577"/>
        <pc:sldMkLst>
          <pc:docMk/>
          <pc:sldMk cId="4175907433" sldId="295"/>
        </pc:sldMkLst>
        <pc:spChg chg="mod">
          <ac:chgData name="Joe Lee" userId="b059b14f-a5d2-40ea-a863-29db677be64c" providerId="ADAL" clId="{80C98882-5B8C-4ECF-8363-1B795A576547}" dt="2020-11-09T12:18:03.483" v="5642" actId="20577"/>
          <ac:spMkLst>
            <pc:docMk/>
            <pc:sldMk cId="4175907433" sldId="295"/>
            <ac:spMk id="3" creationId="{7B3A624F-0893-4B98-8214-E762901CF4A2}"/>
          </ac:spMkLst>
        </pc:spChg>
      </pc:sldChg>
    </pc:docChg>
  </pc:docChgLst>
  <pc:docChgLst>
    <pc:chgData name="Joe Lee" userId="b059b14f-a5d2-40ea-a863-29db677be64c" providerId="ADAL" clId="{0DE43853-CD2B-4549-B320-657A3CACED04}"/>
    <pc:docChg chg="modSld">
      <pc:chgData name="Joe Lee" userId="b059b14f-a5d2-40ea-a863-29db677be64c" providerId="ADAL" clId="{0DE43853-CD2B-4549-B320-657A3CACED04}" dt="2020-10-15T02:47:07.264" v="45" actId="20577"/>
      <pc:docMkLst>
        <pc:docMk/>
      </pc:docMkLst>
    </pc:docChg>
  </pc:docChgLst>
  <pc:docChgLst>
    <pc:chgData name="Joe Lee" userId="b059b14f-a5d2-40ea-a863-29db677be64c" providerId="ADAL" clId="{5872927E-070A-459E-B825-032CEB7129BC}"/>
    <pc:docChg chg="modSld">
      <pc:chgData name="Joe Lee" userId="b059b14f-a5d2-40ea-a863-29db677be64c" providerId="ADAL" clId="{5872927E-070A-459E-B825-032CEB7129BC}" dt="2020-10-15T06:43:12.658" v="2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4953F-8351-42A2-9DC2-35875937C144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B3C7C-BA54-4493-8E1E-BDAED3E9B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1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372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这一页可以选择不讲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56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564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89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4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221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591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1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0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29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22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084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03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596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62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5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4D319C-0DE5-4986-957C-C62A3324389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481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5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8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90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1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33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9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7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4D319C-0DE5-4986-957C-C62A3324389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89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9E044-1D9C-40C7-8C1E-4C1B0E9C8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次小班研讨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B66D5-015B-49FE-84D5-62186D4DA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626423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 </a:t>
            </a:r>
            <a:r>
              <a:rPr lang="zh-CN" altLang="en-US" sz="2000" dirty="0"/>
              <a:t>助教：唐雯豪</a:t>
            </a:r>
            <a:r>
              <a:rPr lang="en-US" altLang="zh-CN" sz="2000" dirty="0"/>
              <a:t> &amp; </a:t>
            </a:r>
            <a:r>
              <a:rPr lang="zh-CN" altLang="en-US" sz="2000" dirty="0"/>
              <a:t>王昕兆</a:t>
            </a:r>
          </a:p>
        </p:txBody>
      </p:sp>
    </p:spTree>
    <p:extLst>
      <p:ext uri="{BB962C8B-B14F-4D97-AF65-F5344CB8AC3E}">
        <p14:creationId xmlns:p14="http://schemas.microsoft.com/office/powerpoint/2010/main" val="419484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书上没说，口胡一种解释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940"/>
              </a:lnSpc>
            </a:pPr>
            <a:r>
              <a:rPr kumimoji="1" lang="en-US" altLang="zh-CN" sz="24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linux</a:t>
            </a: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的进程有不止三种状态：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 (TASK_RUNNING)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，可执行状态 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S (TASK_INTERRUPTIBLE)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，可中断的睡眠状态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D (TASK_UNINTERRUPTIBLE)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，不可中断的睡眠状态 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T (TASK_STOPPED or TASK_TRACED)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，暂停状态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(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挂起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) </a:t>
            </a:r>
          </a:p>
          <a:p>
            <a:pPr lvl="1">
              <a:lnSpc>
                <a:spcPts val="29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...</a:t>
            </a:r>
          </a:p>
          <a:p>
            <a:pPr>
              <a:lnSpc>
                <a:spcPts val="2940"/>
              </a:lnSpc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慢速系统调用会潜在的阻塞进程较长时间（期间可能上下文切换），进程状态会被设置为 </a:t>
            </a:r>
            <a:r>
              <a:rPr kumimoji="1" lang="en-US" altLang="zh-CN" sz="2400" dirty="0">
                <a:solidFill>
                  <a:srgbClr val="E4A080"/>
                </a:solidFill>
                <a:ea typeface="Source Han Serif SC" panose="02020400000000000000" pitchFamily="18" charset="-128"/>
              </a:rPr>
              <a:t>TASK_INTERRUPTIBLE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；在信号发送的时候，就会将其状态改为 </a:t>
            </a:r>
            <a:r>
              <a:rPr kumimoji="1" lang="en-US" altLang="zh-CN" sz="2400" dirty="0">
                <a:solidFill>
                  <a:srgbClr val="E4A080"/>
                </a:solidFill>
                <a:ea typeface="Source Han Serif SC" panose="02020400000000000000" pitchFamily="18" charset="-128"/>
              </a:rPr>
              <a:t>TASK_RUNNING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，这样他就会被调度到（效果上就是慢速系统调用还未等到就被唤醒了），系统调用被中断，设置 </a:t>
            </a:r>
            <a:r>
              <a:rPr kumimoji="1" lang="en-US" altLang="zh-CN" sz="22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errno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并从内核态切换回用户态，过程中发现有信号需要接收并接收；（在这之后还会判断是否可以自动重启，比如 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sleep, write 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都是可以自动重启的）。</a:t>
            </a:r>
            <a:endParaRPr kumimoji="1" lang="en-US" altLang="zh-CN" sz="2200" spc="1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67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/>
                              </p:par>
                              <p:par>
                                <p:cTn id="6" presetID="1" presetClass="entr" presetSubtype="0" fill="hold" nodeType="withEffect"/>
                              </p:par>
                              <p:par>
                                <p:cTn id="7" presetID="1" presetClass="entr" presetSubtype="0" fill="hold" nodeType="withEffect"/>
                              </p:par>
                              <p:par>
                                <p:cTn id="8" presetID="1" presetClass="entr" presetSubtype="0" fill="hold" nodeType="withEffect"/>
                              </p:par>
                              <p:par>
                                <p:cTn id="9" presetID="1" presetClass="entr" presetSubtype="0" fill="hold" nodeType="withEffect"/>
                              </p:par>
                              <p:par>
                                <p:cTn id="10" presetID="1" presetClass="entr" presetSubtype="0" fill="hold" nodeType="withEffect"/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接收信号的行为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940"/>
              </a:lnSpc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每种信号都有一个默认行为： 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进程终止（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+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并转储内存） 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进程停止（挂起）直到被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SIGCONT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信号重启 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忽略该信号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可以使用 </a:t>
            </a:r>
            <a:r>
              <a:rPr kumimoji="1" lang="en-US" altLang="zh-CN" sz="2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signal(signum, handler) 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函数修改默认行为，但是 </a:t>
            </a:r>
            <a:r>
              <a:rPr kumimoji="1" lang="en-US" altLang="zh-CN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SIGSTOP </a:t>
            </a:r>
            <a:r>
              <a:rPr kumimoji="1" lang="zh-CN" altLang="en-US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和 </a:t>
            </a:r>
            <a:r>
              <a:rPr kumimoji="1" lang="en-US" altLang="zh-CN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SIGKILL </a:t>
            </a:r>
            <a:r>
              <a:rPr kumimoji="1" lang="zh-CN" altLang="en-US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不能被修改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。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handler 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可以是 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SIG_IGN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，忽略 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SIG_DEL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，恢复默认行为 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某个用户级函数的地址， 被称为</a:t>
            </a:r>
            <a:r>
              <a:rPr kumimoji="1" lang="zh-CN" altLang="en-US" sz="2000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信号处理程序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。 调用信号处理程序称为</a:t>
            </a:r>
            <a:r>
              <a:rPr kumimoji="1" lang="zh-CN" altLang="en-US" sz="2000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捕获信号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，执行称为</a:t>
            </a:r>
            <a:r>
              <a:rPr kumimoji="1" lang="zh-CN" altLang="en-US" sz="2000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处理信号</a:t>
            </a:r>
            <a:endParaRPr kumimoji="1" lang="en-US" altLang="zh-CN" sz="2000" spc="10" dirty="0">
              <a:solidFill>
                <a:srgbClr val="E4A080"/>
              </a:solidFill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52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/>
                              </p:par>
                              <p:par>
                                <p:cTn id="6" presetID="1" presetClass="entr" presetSubtype="0" fill="hold" nodeType="withEffect"/>
                              </p:par>
                              <p:par>
                                <p:cTn id="7" presetID="1" presetClass="entr" presetSubtype="0" fill="hold" nodeType="withEffect"/>
                              </p:par>
                              <p:par>
                                <p:cTn id="8" presetID="1" presetClass="entr" presetSubtype="0" fill="hold" nodeType="withEffect"/>
                              </p:par>
                              <p:par>
                                <p:cTn id="9" presetID="1" presetClass="entr" presetSubtype="0" fill="hold" nodeType="withEffect"/>
                              </p:par>
                              <p:par>
                                <p:cTn id="10" presetID="1" presetClass="entr" presetSubtype="0" fill="hold" nodeType="withEffect"/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阻塞和解除阻塞信号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940"/>
              </a:lnSpc>
            </a:pPr>
            <a:r>
              <a:rPr kumimoji="1" lang="zh-CN" altLang="en-US" sz="2400" dirty="0">
                <a:ea typeface="Source Han Serif SC" panose="02020400000000000000" pitchFamily="18" charset="-128"/>
              </a:rPr>
              <a:t>隐式的信号阻塞 </a:t>
            </a:r>
            <a:endParaRPr kumimoji="1" lang="en-US" altLang="zh-CN" sz="2400" dirty="0"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内核默认阻塞</a:t>
            </a:r>
            <a:r>
              <a:rPr kumimoji="1" lang="zh-CN" altLang="en-US" sz="2000" i="1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当前信号处理程序正在处理 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的信号类型 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000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Q</a:t>
            </a:r>
            <a:r>
              <a:rPr kumimoji="1" lang="zh-CN" altLang="en-US" sz="2000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：为什么要阻塞？处理过程中新来的同种信号一并接收不好吗？ </a:t>
            </a:r>
            <a:endParaRPr kumimoji="1" lang="en-US" altLang="zh-CN" sz="2000" spc="10" dirty="0">
              <a:solidFill>
                <a:srgbClr val="E4A080"/>
              </a:solidFill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更安全，否则新的信号可能在“处理信号的循环已经结束，清空 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pending 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的语句还没开始的时候”发送到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endParaRPr kumimoji="1" lang="zh-CN" altLang="en-US" sz="2400" dirty="0"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ea typeface="Source Han Serif SC" panose="02020400000000000000" pitchFamily="18" charset="-128"/>
              </a:rPr>
              <a:t>显式的信号阻塞</a:t>
            </a:r>
            <a:endParaRPr kumimoji="1" lang="en-US" altLang="zh-CN" sz="2400" dirty="0"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使用 </a:t>
            </a:r>
            <a:r>
              <a:rPr kumimoji="1" lang="en-US" altLang="zh-CN" sz="2000" dirty="0" err="1">
                <a:ea typeface="Source Han Serif SC" panose="02020400000000000000" pitchFamily="18" charset="-128"/>
              </a:rPr>
              <a:t>sigpromask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(how, set, </a:t>
            </a:r>
            <a:r>
              <a:rPr kumimoji="1" lang="en-US" altLang="zh-CN" sz="2000" dirty="0" err="1">
                <a:ea typeface="Source Han Serif SC" panose="02020400000000000000" pitchFamily="18" charset="-128"/>
              </a:rPr>
              <a:t>oldset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) 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和它的辅助函数</a:t>
            </a:r>
            <a:endParaRPr kumimoji="1" lang="en-US" altLang="zh-CN" sz="2000" spc="10" dirty="0"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55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/>
                              </p:par>
                              <p:par>
                                <p:cTn id="6" presetID="1" presetClass="entr" presetSubtype="0" fill="hold" nodeType="withEffect"/>
                              </p:par>
                              <p:par>
                                <p:cTn id="7" presetID="1" presetClass="entr" presetSubtype="0" fill="hold" nodeType="withEffect"/>
                              </p:par>
                              <p:par>
                                <p:cTn id="8" presetID="1" presetClass="entr" presetSubtype="0" fill="hold" nodeType="withEffect"/>
                              </p:par>
                              <p:par>
                                <p:cTn id="9" presetID="1" presetClass="entr" presetSubtype="0" fill="hold" nodeType="withEffect"/>
                              </p:par>
                              <p:par>
                                <p:cTn id="10" presetID="1" presetClass="entr" presetSubtype="0" fill="hold" nodeType="withEffect"/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信号处理程序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940"/>
              </a:lnSpc>
            </a:pPr>
            <a:r>
              <a:rPr kumimoji="1" lang="zh-CN" altLang="en-US" sz="2400" dirty="0">
                <a:ea typeface="Source Han Serif SC" panose="02020400000000000000" pitchFamily="18" charset="-128"/>
              </a:rPr>
              <a:t>特点：</a:t>
            </a:r>
            <a:endParaRPr kumimoji="1" lang="en-US" altLang="zh-CN" sz="2400" dirty="0"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200" dirty="0">
                <a:ea typeface="Source Han Serif SC" panose="02020400000000000000" pitchFamily="18" charset="-128"/>
              </a:rPr>
              <a:t>与主程序</a:t>
            </a:r>
            <a:r>
              <a:rPr kumimoji="1" lang="zh-CN" altLang="en-US" sz="2400" b="1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并发运行，共享全局变量</a:t>
            </a:r>
          </a:p>
          <a:p>
            <a:pPr lvl="2">
              <a:lnSpc>
                <a:spcPts val="29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这里的并发只是信号处理程序会在主程序运行的</a:t>
            </a:r>
            <a:r>
              <a:rPr kumimoji="1" lang="zh-CN" altLang="en-US" sz="2000" b="1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任一时刻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突然运行，直到其结束 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2">
              <a:lnSpc>
                <a:spcPts val="29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与 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fork 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出的子进程不同，这里的全局变量共享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200" dirty="0">
                <a:ea typeface="Source Han Serif SC" panose="02020400000000000000" pitchFamily="18" charset="-128"/>
              </a:rPr>
              <a:t>信号处理程序可以被其他信号处理程序</a:t>
            </a:r>
            <a:r>
              <a:rPr kumimoji="1" lang="en-US" altLang="zh-CN" sz="2200" dirty="0">
                <a:ea typeface="Source Han Serif SC" panose="02020400000000000000" pitchFamily="18" charset="-128"/>
              </a:rPr>
              <a:t>/</a:t>
            </a:r>
            <a:r>
              <a:rPr kumimoji="1" lang="zh-CN" altLang="en-US" sz="2200" dirty="0">
                <a:ea typeface="Source Han Serif SC" panose="02020400000000000000" pitchFamily="18" charset="-128"/>
              </a:rPr>
              <a:t>异常中断</a:t>
            </a:r>
            <a:endParaRPr kumimoji="1" lang="en-US" altLang="zh-CN" sz="2200" dirty="0"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0340D9E-F262-C541-A45F-993CADBBB7E9}"/>
              </a:ext>
            </a:extLst>
          </p:cNvPr>
          <p:cNvSpPr txBox="1">
            <a:spLocks/>
          </p:cNvSpPr>
          <p:nvPr/>
        </p:nvSpPr>
        <p:spPr>
          <a:xfrm>
            <a:off x="642808" y="4203639"/>
            <a:ext cx="9995941" cy="2107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940"/>
              </a:lnSpc>
            </a:pPr>
            <a:r>
              <a:rPr kumimoji="1" lang="en-US" altLang="zh-CN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Q:</a:t>
            </a:r>
            <a:r>
              <a:rPr kumimoji="1" lang="zh-CN" altLang="en-US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 异常可以被异常中断吗？</a:t>
            </a:r>
            <a:endParaRPr kumimoji="1" lang="en-US" altLang="zh-CN" sz="2400" b="1" dirty="0">
              <a:solidFill>
                <a:srgbClr val="E4A080"/>
              </a:solidFill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一般来说是允许嵌套的异常的，但也有方法来屏蔽异常，比如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NMI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handler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会关闭其他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NMI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（</a:t>
            </a:r>
            <a:r>
              <a:rPr kumimoji="1" lang="en-US" altLang="zh-CN" sz="2000" dirty="0" err="1">
                <a:ea typeface="Source Han Serif SC" panose="02020400000000000000" pitchFamily="18" charset="-128"/>
              </a:rPr>
              <a:t>Nonmaskable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interrupts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），设置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IF=0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时会关闭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Maskable interrupts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。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3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/>
                              </p:par>
                              <p:par>
                                <p:cTn id="6" presetID="1" presetClass="entr" presetSubtype="0" fill="hold" nodeType="withEffect"/>
                              </p:par>
                              <p:par>
                                <p:cTn id="7" presetID="1" presetClass="entr" presetSubtype="0" fill="hold" nodeType="withEffect"/>
                              </p:par>
                              <p:par>
                                <p:cTn id="8" presetID="1" presetClass="entr" presetSubtype="0" fill="hold" nodeType="withEffect"/>
                              </p:par>
                              <p:par>
                                <p:cTn id="9" presetID="1" presetClass="entr" presetSubtype="0" fill="hold" nodeType="withEffect"/>
                              </p:par>
                              <p:par>
                                <p:cTn id="10" presetID="1" presetClass="entr" presetSubtype="0" fill="hold" nodeType="withEffect"/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安全的信号处理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4D2B379-7EB2-DC4D-A35D-415B7B38A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7531" y="1128713"/>
            <a:ext cx="8805713" cy="57292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32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/>
                              </p:par>
                              <p:par>
                                <p:cTn id="6" presetID="1" presetClass="entr" presetSubtype="0" fill="hold" nodeType="withEffect"/>
                              </p:par>
                              <p:par>
                                <p:cTn id="7" presetID="1" presetClass="entr" presetSubtype="0" fill="hold" nodeType="withEffect"/>
                              </p:par>
                              <p:par>
                                <p:cTn id="8" presetID="1" presetClass="entr" presetSubtype="0" fill="hold" nodeType="withEffect"/>
                              </p:par>
                              <p:par>
                                <p:cTn id="9" presetID="1" presetClass="entr" presetSubtype="0" fill="hold" nodeType="withEffect"/>
                              </p:par>
                              <p:par>
                                <p:cTn id="10" presetID="1" presetClass="entr" presetSubtype="0" fill="hold" nodeType="withEffect"/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例子：显式等待信号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9173D9-73DF-7C4B-B6D0-70FDD54D4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938150"/>
            <a:ext cx="5978377" cy="4027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A88FF7-8EF7-0F4E-8433-F8A077211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4965600"/>
            <a:ext cx="5978377" cy="176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2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/>
                              </p:par>
                              <p:par>
                                <p:cTn id="6" presetID="1" presetClass="entr" presetSubtype="0" fill="hold" nodeType="withEffect"/>
                              </p:par>
                              <p:par>
                                <p:cTn id="7" presetID="1" presetClass="entr" presetSubtype="0" fill="hold" nodeType="withEffect"/>
                              </p:par>
                              <p:par>
                                <p:cTn id="8" presetID="1" presetClass="entr" presetSubtype="0" fill="hold" nodeType="withEffect"/>
                              </p:par>
                              <p:par>
                                <p:cTn id="9" presetID="1" presetClass="entr" presetSubtype="0" fill="hold" nodeType="withEffect"/>
                              </p:par>
                              <p:par>
                                <p:cTn id="10" presetID="1" presetClass="entr" presetSubtype="0" fill="hold" nodeType="withEffect"/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非本地跳转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940"/>
              </a:lnSpc>
            </a:pPr>
            <a:endParaRPr kumimoji="1" lang="en-US" altLang="zh-CN" sz="2200" dirty="0"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在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env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缓冲区中保存当前调用环境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调用一次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，返回多次。第一次返回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0.</a:t>
            </a:r>
          </a:p>
          <a:p>
            <a:pPr lvl="1">
              <a:lnSpc>
                <a:spcPts val="2940"/>
              </a:lnSpc>
            </a:pP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从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env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缓冲区中恢复调用环境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从最近一次初始化的</a:t>
            </a:r>
            <a:r>
              <a:rPr kumimoji="1" lang="en-US" altLang="zh-CN" sz="2000" dirty="0" err="1">
                <a:ea typeface="Source Han Serif SC" panose="02020400000000000000" pitchFamily="18" charset="-128"/>
              </a:rPr>
              <a:t>setjmp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返回，返回非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0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的</a:t>
            </a:r>
            <a:r>
              <a:rPr kumimoji="1" lang="en-US" altLang="zh-CN" sz="2000" dirty="0" err="1">
                <a:ea typeface="Source Han Serif SC" panose="02020400000000000000" pitchFamily="18" charset="-128"/>
              </a:rPr>
              <a:t>retval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EB5422-A7AA-EB4B-A5FC-9880B3787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26" y="1128156"/>
            <a:ext cx="3784600" cy="381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CC7997-9DA8-D646-861F-D4740C082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26" y="2890233"/>
            <a:ext cx="5816600" cy="419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2B4E45-82A2-164A-BC90-C4E3C0B53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499" y="0"/>
            <a:ext cx="5528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0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/>
                              </p:par>
                              <p:par>
                                <p:cTn id="6" presetID="1" presetClass="entr" presetSubtype="0" fill="hold" nodeType="withEffect"/>
                              </p:par>
                              <p:par>
                                <p:cTn id="7" presetID="1" presetClass="entr" presetSubtype="0" fill="hold" nodeType="withEffect"/>
                              </p:par>
                              <p:par>
                                <p:cTn id="8" presetID="1" presetClass="entr" presetSubtype="0" fill="hold" nodeType="withEffect"/>
                              </p:par>
                              <p:par>
                                <p:cTn id="9" presetID="1" presetClass="entr" presetSubtype="0" fill="hold" nodeType="withEffect"/>
                              </p:par>
                              <p:par>
                                <p:cTn id="10" presetID="1" presetClass="entr" presetSubtype="0" fill="hold" nodeType="withEffect"/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/>
              <a:t>Unix I/O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在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Linux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中，所有的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I/O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设备都被表示成文件，所有的输入输出都被当成对对应文件的读和写来执行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文件具有的属性：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3">
              <a:lnSpc>
                <a:spcPts val="2440"/>
              </a:lnSpc>
            </a:pPr>
            <a:r>
              <a:rPr kumimoji="1" lang="zh-CN" altLang="en-US" sz="2000" i="1" dirty="0">
                <a:ea typeface="Source Han Serif SC" panose="02020400000000000000" pitchFamily="18" charset="-128"/>
              </a:rPr>
              <a:t>文件位置</a:t>
            </a:r>
            <a:r>
              <a:rPr kumimoji="1" lang="en-US" altLang="zh-CN" sz="2000" i="1" dirty="0">
                <a:ea typeface="Source Han Serif SC" panose="02020400000000000000" pitchFamily="18" charset="-128"/>
              </a:rPr>
              <a:t>k</a:t>
            </a:r>
          </a:p>
          <a:p>
            <a:pPr lvl="3">
              <a:lnSpc>
                <a:spcPts val="2440"/>
              </a:lnSpc>
            </a:pPr>
            <a:r>
              <a:rPr kumimoji="1" lang="zh-CN" altLang="en-US" sz="2000" i="1" dirty="0">
                <a:ea typeface="Source Han Serif SC" panose="02020400000000000000" pitchFamily="18" charset="-128"/>
              </a:rPr>
              <a:t>文件类型</a:t>
            </a:r>
            <a:endParaRPr kumimoji="1" lang="en-US" altLang="zh-CN" sz="2000" i="1" dirty="0">
              <a:ea typeface="Source Han Serif SC" panose="02020400000000000000" pitchFamily="18" charset="-128"/>
            </a:endParaRPr>
          </a:p>
          <a:p>
            <a:pPr lvl="3">
              <a:lnSpc>
                <a:spcPts val="2440"/>
              </a:lnSpc>
            </a:pPr>
            <a:r>
              <a:rPr kumimoji="1" lang="en-US" altLang="zh-CN" sz="2000" i="1" dirty="0">
                <a:ea typeface="Source Han Serif SC" panose="02020400000000000000" pitchFamily="18" charset="-128"/>
              </a:rPr>
              <a:t>…</a:t>
            </a: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可以对文件进行的操作：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3">
              <a:lnSpc>
                <a:spcPts val="24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open()</a:t>
            </a:r>
          </a:p>
          <a:p>
            <a:pPr lvl="3">
              <a:lnSpc>
                <a:spcPts val="24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close()</a:t>
            </a:r>
          </a:p>
          <a:p>
            <a:pPr lvl="3">
              <a:lnSpc>
                <a:spcPts val="24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read()</a:t>
            </a:r>
          </a:p>
          <a:p>
            <a:pPr lvl="3">
              <a:lnSpc>
                <a:spcPts val="24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write()</a:t>
            </a:r>
          </a:p>
          <a:p>
            <a:pPr lvl="3">
              <a:lnSpc>
                <a:spcPts val="2440"/>
              </a:lnSpc>
            </a:pPr>
            <a:r>
              <a:rPr kumimoji="1" lang="en-US" altLang="zh-CN" sz="2000" dirty="0" err="1">
                <a:ea typeface="Source Han Serif SC" panose="02020400000000000000" pitchFamily="18" charset="-128"/>
              </a:rPr>
              <a:t>lseek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()</a:t>
            </a:r>
          </a:p>
          <a:p>
            <a:pPr lvl="3">
              <a:lnSpc>
                <a:spcPts val="24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…</a:t>
            </a:r>
          </a:p>
          <a:p>
            <a:pPr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440"/>
              </a:lnSpc>
              <a:buNone/>
            </a:pPr>
            <a:endParaRPr kumimoji="1" lang="en-US" altLang="zh-CN" sz="20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2439A7-FD51-A746-8F85-4DEB6FD57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493" y="1641231"/>
            <a:ext cx="5323081" cy="138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打开和关闭文件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4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open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函数将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filename(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字符串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)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转换为一个文件描述符并返回描述符数字（非负整数）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4"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描述符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0: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标准输入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(stdin)</a:t>
            </a:r>
          </a:p>
          <a:p>
            <a:pPr lvl="4"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描述符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1: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标准输出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(</a:t>
            </a:r>
            <a:r>
              <a:rPr kumimoji="1" lang="en-US" altLang="zh-CN" sz="2000" dirty="0" err="1">
                <a:ea typeface="Source Han Serif SC" panose="02020400000000000000" pitchFamily="18" charset="-128"/>
              </a:rPr>
              <a:t>stdout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)</a:t>
            </a:r>
          </a:p>
          <a:p>
            <a:pPr lvl="4"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描述符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2: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标准错误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(stderr)</a:t>
            </a:r>
          </a:p>
          <a:p>
            <a:pPr>
              <a:lnSpc>
                <a:spcPts val="2440"/>
              </a:lnSpc>
            </a:pP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open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发生错误返回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-1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（不是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0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，因为有描述符可以是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0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）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close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函数关闭一个</a:t>
            </a:r>
            <a:r>
              <a:rPr kumimoji="1" lang="zh-CN" altLang="en-US" sz="2000" dirty="0">
                <a:solidFill>
                  <a:srgbClr val="E4A080"/>
                </a:solidFill>
                <a:ea typeface="Source Han Serif SC" panose="02020400000000000000" pitchFamily="18" charset="-128"/>
              </a:rPr>
              <a:t>已经打开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的文件，关闭一个已经关闭的文件会发生错误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4">
              <a:lnSpc>
                <a:spcPts val="2440"/>
              </a:lnSpc>
            </a:pPr>
            <a:endParaRPr kumimoji="1" lang="zh-CN" altLang="en-US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8FBA03-1A0E-6D49-97CA-5BDFD5890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3" y="2638610"/>
            <a:ext cx="6265847" cy="164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8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读写文件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read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函数从描述符为 </a:t>
            </a:r>
            <a:r>
              <a:rPr kumimoji="1" lang="en-US" altLang="zh-CN" sz="2000" dirty="0" err="1">
                <a:ea typeface="Source Han Serif SC" panose="02020400000000000000" pitchFamily="18" charset="-128"/>
              </a:rPr>
              <a:t>fd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的</a:t>
            </a:r>
            <a:r>
              <a:rPr kumimoji="1" lang="zh-CN" altLang="en-US" sz="2000" dirty="0">
                <a:solidFill>
                  <a:srgbClr val="E4A080"/>
                </a:solidFill>
                <a:ea typeface="Source Han Serif SC" panose="02020400000000000000" pitchFamily="18" charset="-128"/>
              </a:rPr>
              <a:t>当前文件位置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复制最多 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n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个字节到内存位置 </a:t>
            </a:r>
            <a:r>
              <a:rPr kumimoji="1" lang="en-US" altLang="zh-CN" sz="2000" dirty="0" err="1">
                <a:ea typeface="Source Han Serif SC" panose="02020400000000000000" pitchFamily="18" charset="-128"/>
              </a:rPr>
              <a:t>buf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3"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返回值： 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0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表示 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EOF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，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-1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表示错误，否则表示</a:t>
            </a:r>
            <a:r>
              <a:rPr kumimoji="1" lang="zh-CN" altLang="en-US" sz="2000" dirty="0">
                <a:solidFill>
                  <a:srgbClr val="E4A080"/>
                </a:solidFill>
                <a:ea typeface="Source Han Serif SC" panose="02020400000000000000" pitchFamily="18" charset="-128"/>
              </a:rPr>
              <a:t>实际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传送的字节数量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3"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实际传送的字节数可能小于要读的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</a:t>
            </a:r>
            <a:r>
              <a:rPr kumimoji="1" lang="en-US" altLang="zh-CN" sz="2000" i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n </a:t>
            </a:r>
            <a:r>
              <a:rPr kumimoji="1" lang="zh-CN" altLang="en-US" sz="2000" i="1" dirty="0">
                <a:solidFill>
                  <a:srgbClr val="F24673"/>
                </a:solidFill>
                <a:ea typeface="Source Han Serif SC" panose="02020400000000000000" pitchFamily="18" charset="-128"/>
              </a:rPr>
              <a:t> </a:t>
            </a:r>
            <a:r>
              <a:rPr kumimoji="1" lang="zh-CN" altLang="en-US" sz="2000" dirty="0">
                <a:solidFill>
                  <a:schemeClr val="tx1"/>
                </a:solidFill>
                <a:ea typeface="Source Han Serif SC" panose="02020400000000000000" pitchFamily="18" charset="-128"/>
              </a:rPr>
              <a:t>字节，这被称为 </a:t>
            </a:r>
            <a:r>
              <a:rPr kumimoji="1" lang="zh-CN" altLang="en-US" sz="2000" dirty="0">
                <a:solidFill>
                  <a:srgbClr val="E4A080"/>
                </a:solidFill>
                <a:ea typeface="Source Han Serif SC" panose="02020400000000000000" pitchFamily="18" charset="-128"/>
              </a:rPr>
              <a:t>不足值</a:t>
            </a:r>
            <a:r>
              <a:rPr kumimoji="1" lang="en-US" altLang="zh-CN" sz="2000" dirty="0">
                <a:solidFill>
                  <a:srgbClr val="E4A080"/>
                </a:solidFill>
                <a:ea typeface="Source Han Serif SC" panose="02020400000000000000" pitchFamily="18" charset="-128"/>
              </a:rPr>
              <a:t>(short count)</a:t>
            </a:r>
            <a:r>
              <a:rPr kumimoji="1" lang="zh-CN" altLang="en-US" sz="2000" dirty="0">
                <a:solidFill>
                  <a:schemeClr val="tx1"/>
                </a:solidFill>
                <a:ea typeface="Source Han Serif SC" panose="02020400000000000000" pitchFamily="18" charset="-128"/>
              </a:rPr>
              <a:t>，并不算错误，下面的 </a:t>
            </a:r>
            <a:r>
              <a:rPr kumimoji="1" lang="en-US" altLang="zh-CN" sz="2000" dirty="0">
                <a:solidFill>
                  <a:schemeClr val="tx1"/>
                </a:solidFill>
                <a:ea typeface="Source Han Serif SC" panose="02020400000000000000" pitchFamily="18" charset="-128"/>
              </a:rPr>
              <a:t>write</a:t>
            </a:r>
            <a:r>
              <a:rPr kumimoji="1" lang="zh-CN" altLang="en-US" sz="2000" dirty="0">
                <a:solidFill>
                  <a:schemeClr val="tx1"/>
                </a:solidFill>
                <a:ea typeface="Source Han Serif SC" panose="02020400000000000000" pitchFamily="18" charset="-128"/>
              </a:rPr>
              <a:t> 同理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write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函数从内存位置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</a:t>
            </a:r>
            <a:r>
              <a:rPr kumimoji="1" lang="en-US" altLang="zh-CN" sz="2000" dirty="0" err="1">
                <a:ea typeface="Source Han Serif SC" panose="02020400000000000000" pitchFamily="18" charset="-128"/>
              </a:rPr>
              <a:t>buf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赋值至多 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n 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个字节到描述符 </a:t>
            </a:r>
            <a:r>
              <a:rPr kumimoji="1" lang="en-US" altLang="zh-CN" sz="2000" dirty="0" err="1">
                <a:ea typeface="Source Han Serif SC" panose="02020400000000000000" pitchFamily="18" charset="-128"/>
              </a:rPr>
              <a:t>fd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的</a:t>
            </a:r>
            <a:r>
              <a:rPr kumimoji="1" lang="zh-CN" altLang="en-US" sz="2000" dirty="0">
                <a:solidFill>
                  <a:srgbClr val="E4A080"/>
                </a:solidFill>
                <a:ea typeface="Source Han Serif SC" panose="02020400000000000000" pitchFamily="18" charset="-128"/>
              </a:rPr>
              <a:t>当前文件位置</a:t>
            </a:r>
            <a:endParaRPr kumimoji="1" lang="en-US" altLang="zh-CN" sz="2000" dirty="0">
              <a:solidFill>
                <a:srgbClr val="E4A080"/>
              </a:solidFill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3"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E1B05E-1251-8C41-AD7A-1120F5AE8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3" y="1413551"/>
            <a:ext cx="69469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3E5751-48C1-1448-84A9-9E7EA2B5B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3" y="3850025"/>
            <a:ext cx="81915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5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800" dirty="0"/>
              <a:t>Shell</a:t>
            </a:r>
          </a:p>
          <a:p>
            <a:pPr lvl="1"/>
            <a:r>
              <a:rPr lang="zh-CN" altLang="en-US" sz="2800" dirty="0"/>
              <a:t>信号</a:t>
            </a:r>
            <a:endParaRPr lang="en-US" altLang="zh-CN" sz="2800" dirty="0"/>
          </a:p>
          <a:p>
            <a:pPr lvl="1"/>
            <a:r>
              <a:rPr lang="zh-CN" altLang="en-US" sz="2800" dirty="0"/>
              <a:t>非本地跳转</a:t>
            </a:r>
            <a:endParaRPr lang="en-US" altLang="zh-CN" sz="2800" dirty="0"/>
          </a:p>
          <a:p>
            <a:pPr lvl="1"/>
            <a:r>
              <a:rPr lang="zh-CN" altLang="en-US" sz="2800" dirty="0"/>
              <a:t>系统级</a:t>
            </a:r>
            <a:r>
              <a:rPr lang="en-US" altLang="zh-CN" sz="2800" dirty="0"/>
              <a:t> I/O</a:t>
            </a:r>
          </a:p>
          <a:p>
            <a:pPr lvl="3"/>
            <a:r>
              <a:rPr lang="en-US" altLang="zh-CN" sz="2600" dirty="0"/>
              <a:t>Unix I/O</a:t>
            </a:r>
          </a:p>
          <a:p>
            <a:pPr lvl="3"/>
            <a:r>
              <a:rPr lang="zh-CN" altLang="en-US" sz="2600" dirty="0"/>
              <a:t>标准 </a:t>
            </a:r>
            <a:r>
              <a:rPr lang="en-US" altLang="zh-CN" sz="2600" dirty="0"/>
              <a:t>I/O</a:t>
            </a:r>
          </a:p>
          <a:p>
            <a:pPr lvl="3"/>
            <a:r>
              <a:rPr lang="en-US" altLang="zh-CN" sz="2600" dirty="0"/>
              <a:t>RIO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349494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不足值及其处理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可能出现不足值的情况：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440"/>
              </a:lnSpc>
              <a:buFont typeface="+mj-lt"/>
              <a:buAutoNum type="arabicPeriod"/>
            </a:pPr>
            <a:r>
              <a:rPr kumimoji="1" lang="zh-CN" altLang="en-US" sz="1800" dirty="0">
                <a:ea typeface="Source Han Serif SC" panose="02020400000000000000" pitchFamily="18" charset="-128"/>
              </a:rPr>
              <a:t>读时遇到</a:t>
            </a:r>
            <a:r>
              <a:rPr kumimoji="1" lang="en-US" altLang="zh-CN" sz="1800" dirty="0">
                <a:ea typeface="Source Han Serif SC" panose="02020400000000000000" pitchFamily="18" charset="-128"/>
              </a:rPr>
              <a:t>EOF</a:t>
            </a:r>
          </a:p>
          <a:p>
            <a:pPr marL="731520" lvl="1" indent="-457200">
              <a:lnSpc>
                <a:spcPts val="2440"/>
              </a:lnSpc>
              <a:buFont typeface="+mj-lt"/>
              <a:buAutoNum type="arabicPeriod"/>
            </a:pPr>
            <a:r>
              <a:rPr kumimoji="1" lang="zh-CN" altLang="en-US" sz="1800" dirty="0">
                <a:ea typeface="Source Han Serif SC" panose="02020400000000000000" pitchFamily="18" charset="-128"/>
              </a:rPr>
              <a:t>从终端读文本行（一次只会读一个文本行）</a:t>
            </a:r>
            <a:endParaRPr kumimoji="1" lang="en-US" altLang="zh-CN" sz="1800" dirty="0"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440"/>
              </a:lnSpc>
              <a:buFont typeface="+mj-lt"/>
              <a:buAutoNum type="arabicPeriod"/>
            </a:pPr>
            <a:r>
              <a:rPr kumimoji="1" lang="zh-CN" altLang="en-US" sz="1800" dirty="0">
                <a:ea typeface="Source Han Serif SC" panose="02020400000000000000" pitchFamily="18" charset="-128"/>
              </a:rPr>
              <a:t>读和写网络套接字（因为网络延迟或者内部缓冲约束读入被中断）</a:t>
            </a:r>
            <a:endParaRPr kumimoji="1" lang="en-US" altLang="zh-CN" sz="18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处理：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440"/>
              </a:lnSpc>
              <a:buFont typeface="+mj-lt"/>
              <a:buAutoNum type="arabicPeriod"/>
            </a:pPr>
            <a:r>
              <a:rPr kumimoji="1" lang="zh-CN" altLang="en-US" sz="1800" dirty="0">
                <a:ea typeface="Source Han Serif SC" panose="02020400000000000000" pitchFamily="18" charset="-128"/>
              </a:rPr>
              <a:t>需要考虑到不足值出现的情况</a:t>
            </a:r>
            <a:endParaRPr kumimoji="1" lang="en-US" altLang="zh-CN" sz="1800" dirty="0"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440"/>
              </a:lnSpc>
              <a:buFont typeface="+mj-lt"/>
              <a:buAutoNum type="arabicPeriod"/>
            </a:pPr>
            <a:r>
              <a:rPr kumimoji="1" lang="zh-CN" altLang="en-US" sz="1800" dirty="0">
                <a:ea typeface="Source Han Serif SC" panose="02020400000000000000" pitchFamily="18" charset="-128"/>
              </a:rPr>
              <a:t>使用</a:t>
            </a:r>
            <a:r>
              <a:rPr kumimoji="1" lang="en-US" altLang="zh-CN" sz="1800" dirty="0">
                <a:ea typeface="Source Han Serif SC" panose="02020400000000000000" pitchFamily="18" charset="-128"/>
              </a:rPr>
              <a:t>RIO</a:t>
            </a:r>
            <a:r>
              <a:rPr kumimoji="1" lang="zh-CN" altLang="en-US" sz="1800" dirty="0">
                <a:ea typeface="Source Han Serif SC" panose="02020400000000000000" pitchFamily="18" charset="-128"/>
              </a:rPr>
              <a:t>包读写</a:t>
            </a:r>
            <a:endParaRPr kumimoji="1" lang="en-US" altLang="zh-CN" sz="1800" dirty="0"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777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文件元数据及其读取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元数据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(Metadata is data about data)</a:t>
            </a: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这里，文件的元数据是内核维护的，用来描述文件性质和信息的数据结构，包括：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1">
              <a:lnSpc>
                <a:spcPts val="2440"/>
              </a:lnSpc>
            </a:pPr>
            <a:r>
              <a:rPr kumimoji="1" lang="zh-CN" altLang="en-US" sz="1800" dirty="0">
                <a:ea typeface="Source Han Serif SC" panose="02020400000000000000" pitchFamily="18" charset="-128"/>
              </a:rPr>
              <a:t>文件类型、设备</a:t>
            </a:r>
            <a:r>
              <a:rPr kumimoji="1" lang="en-US" altLang="zh-CN" sz="1800" dirty="0">
                <a:ea typeface="Source Han Serif SC" panose="02020400000000000000" pitchFamily="18" charset="-128"/>
              </a:rPr>
              <a:t>id</a:t>
            </a:r>
            <a:r>
              <a:rPr kumimoji="1" lang="zh-CN" altLang="en-US" sz="1800" dirty="0">
                <a:ea typeface="Source Han Serif SC" panose="02020400000000000000" pitchFamily="18" charset="-128"/>
              </a:rPr>
              <a:t>、</a:t>
            </a:r>
            <a:r>
              <a:rPr kumimoji="1" lang="en-US" altLang="zh-CN" sz="1800" dirty="0" err="1">
                <a:ea typeface="Source Han Serif SC" panose="02020400000000000000" pitchFamily="18" charset="-128"/>
              </a:rPr>
              <a:t>inode</a:t>
            </a:r>
            <a:r>
              <a:rPr kumimoji="1" lang="zh-CN" altLang="en-US" sz="1800" dirty="0">
                <a:ea typeface="Source Han Serif SC" panose="02020400000000000000" pitchFamily="18" charset="-128"/>
              </a:rPr>
              <a:t>、大小、</a:t>
            </a:r>
            <a:r>
              <a:rPr kumimoji="1" lang="en-US" altLang="zh-CN" sz="1800" dirty="0">
                <a:ea typeface="Source Han Serif SC" panose="02020400000000000000" pitchFamily="18" charset="-128"/>
              </a:rPr>
              <a:t>owner</a:t>
            </a:r>
            <a:r>
              <a:rPr kumimoji="1" lang="zh-CN" altLang="en-US" sz="1800" dirty="0">
                <a:ea typeface="Source Han Serif SC" panose="02020400000000000000" pitchFamily="18" charset="-128"/>
              </a:rPr>
              <a:t> </a:t>
            </a:r>
            <a:r>
              <a:rPr kumimoji="1" lang="en-US" altLang="zh-CN" sz="1800" dirty="0">
                <a:ea typeface="Source Han Serif SC" panose="02020400000000000000" pitchFamily="18" charset="-128"/>
              </a:rPr>
              <a:t>ID</a:t>
            </a:r>
            <a:r>
              <a:rPr kumimoji="1" lang="zh-CN" altLang="en-US" sz="1800" dirty="0">
                <a:ea typeface="Source Han Serif SC" panose="02020400000000000000" pitchFamily="18" charset="-128"/>
              </a:rPr>
              <a:t>、上次访问时间等等</a:t>
            </a:r>
            <a:endParaRPr kumimoji="1" lang="en-US" altLang="zh-CN" sz="18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获取方式：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可以使用宏来获取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</a:t>
            </a:r>
            <a:r>
              <a:rPr kumimoji="1" lang="en-US" altLang="zh-CN" sz="2000" dirty="0">
                <a:solidFill>
                  <a:srgbClr val="E4A080"/>
                </a:solidFill>
                <a:ea typeface="Source Han Serif SC" panose="02020400000000000000" pitchFamily="18" charset="-128"/>
              </a:rPr>
              <a:t>stat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中的特定信息，例如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:</a:t>
            </a:r>
          </a:p>
          <a:p>
            <a:pPr lvl="1">
              <a:lnSpc>
                <a:spcPts val="2440"/>
              </a:lnSpc>
            </a:pPr>
            <a:r>
              <a:rPr kumimoji="1" lang="en-US" altLang="zh-CN" sz="1800" dirty="0">
                <a:solidFill>
                  <a:srgbClr val="39ABB7"/>
                </a:solidFill>
                <a:ea typeface="Source Han Serif SC" panose="02020400000000000000" pitchFamily="18" charset="-128"/>
              </a:rPr>
              <a:t>S_ISREG</a:t>
            </a:r>
            <a:r>
              <a:rPr kumimoji="1" lang="zh-CN" altLang="en-US" sz="1800" dirty="0">
                <a:solidFill>
                  <a:srgbClr val="39ABB7"/>
                </a:solidFill>
                <a:ea typeface="Source Han Serif SC" panose="02020400000000000000" pitchFamily="18" charset="-128"/>
              </a:rPr>
              <a:t> </a:t>
            </a:r>
            <a:r>
              <a:rPr kumimoji="1" lang="zh-CN" altLang="en-US" sz="1800" dirty="0">
                <a:ea typeface="Source Han Serif SC" panose="02020400000000000000" pitchFamily="18" charset="-128"/>
              </a:rPr>
              <a:t>用来判断是否是普通文件</a:t>
            </a:r>
            <a:endParaRPr kumimoji="1" lang="en-US" altLang="zh-CN" dirty="0">
              <a:ea typeface="Source Han Serif SC" panose="02020400000000000000" pitchFamily="18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4D593E-74AF-EF42-BB0F-848782E79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3" y="2953062"/>
            <a:ext cx="8813800" cy="1066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521F47-91C0-F34C-BFB3-0997AD61B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48" y="4829331"/>
            <a:ext cx="3937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3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/>
              <a:t>Unix </a:t>
            </a:r>
            <a:r>
              <a:rPr kumimoji="1" lang="zh-CN" altLang="en-US" dirty="0"/>
              <a:t>内核如何维护打开文件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通过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open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函数，应用程序可以获得文件描述符，这是由内核分配并维护在</a:t>
            </a:r>
            <a:r>
              <a:rPr kumimoji="1" lang="zh-CN" altLang="en-US" sz="2000" dirty="0">
                <a:solidFill>
                  <a:srgbClr val="E4A080"/>
                </a:solidFill>
                <a:ea typeface="Source Han Serif SC" panose="02020400000000000000" pitchFamily="18" charset="-128"/>
              </a:rPr>
              <a:t>描述符表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中的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1">
              <a:lnSpc>
                <a:spcPts val="2440"/>
              </a:lnSpc>
            </a:pPr>
            <a:r>
              <a:rPr kumimoji="1" lang="zh-CN" altLang="en-US" dirty="0">
                <a:ea typeface="Source Han Serif SC" panose="02020400000000000000" pitchFamily="18" charset="-128"/>
              </a:rPr>
              <a:t>描述符表</a:t>
            </a:r>
            <a:r>
              <a:rPr kumimoji="1" lang="zh-CN" altLang="en-US" dirty="0">
                <a:solidFill>
                  <a:schemeClr val="tx1"/>
                </a:solidFill>
                <a:ea typeface="Source Han Serif SC" panose="02020400000000000000" pitchFamily="18" charset="-128"/>
              </a:rPr>
              <a:t>： </a:t>
            </a:r>
            <a:r>
              <a:rPr kumimoji="1" lang="zh-CN" altLang="en-US" dirty="0">
                <a:solidFill>
                  <a:srgbClr val="E4A080"/>
                </a:solidFill>
                <a:ea typeface="Source Han Serif SC" panose="02020400000000000000" pitchFamily="18" charset="-128"/>
              </a:rPr>
              <a:t>每个进程都有其独立的描述符表</a:t>
            </a:r>
            <a:r>
              <a:rPr kumimoji="1" lang="zh-CN" altLang="en-US" dirty="0">
                <a:ea typeface="Source Han Serif SC" panose="02020400000000000000" pitchFamily="18" charset="-128"/>
              </a:rPr>
              <a:t>，每个打开的描述符表项指向</a:t>
            </a:r>
            <a:r>
              <a:rPr kumimoji="1" lang="zh-CN" altLang="en-US" dirty="0">
                <a:solidFill>
                  <a:srgbClr val="E4A080"/>
                </a:solidFill>
                <a:ea typeface="Source Han Serif SC" panose="02020400000000000000" pitchFamily="18" charset="-128"/>
              </a:rPr>
              <a:t>文件表</a:t>
            </a:r>
            <a:r>
              <a:rPr kumimoji="1" lang="zh-CN" altLang="en-US" dirty="0">
                <a:ea typeface="Source Han Serif SC" panose="02020400000000000000" pitchFamily="18" charset="-128"/>
              </a:rPr>
              <a:t>中的一个表项</a:t>
            </a:r>
            <a:endParaRPr kumimoji="1" lang="en-US" altLang="zh-CN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文件表：打开文件的集合是由一张文件表来表示的，所有进程共享一张文件表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1">
              <a:lnSpc>
                <a:spcPts val="2440"/>
              </a:lnSpc>
            </a:pPr>
            <a:r>
              <a:rPr kumimoji="1" lang="zh-CN" altLang="en-US" sz="1800" dirty="0">
                <a:ea typeface="Source Han Serif SC" panose="02020400000000000000" pitchFamily="18" charset="-128"/>
              </a:rPr>
              <a:t>文件表项存储：</a:t>
            </a:r>
            <a:endParaRPr kumimoji="1" lang="en-US" altLang="zh-CN" sz="1800" dirty="0">
              <a:ea typeface="Source Han Serif SC" panose="02020400000000000000" pitchFamily="18" charset="-128"/>
            </a:endParaRPr>
          </a:p>
          <a:p>
            <a:pPr marL="617220" lvl="1" indent="-342900">
              <a:lnSpc>
                <a:spcPts val="2440"/>
              </a:lnSpc>
              <a:buFont typeface="+mj-lt"/>
              <a:buAutoNum type="arabicPeriod"/>
            </a:pPr>
            <a:r>
              <a:rPr kumimoji="1" lang="zh-CN" altLang="en-US" sz="1800" dirty="0">
                <a:ea typeface="Source Han Serif SC" panose="02020400000000000000" pitchFamily="18" charset="-128"/>
              </a:rPr>
              <a:t>文件位置（</a:t>
            </a:r>
            <a:r>
              <a:rPr kumimoji="1" lang="en-US" altLang="zh-CN" sz="1800" dirty="0">
                <a:ea typeface="Source Han Serif SC" panose="02020400000000000000" pitchFamily="18" charset="-128"/>
              </a:rPr>
              <a:t>write </a:t>
            </a:r>
            <a:r>
              <a:rPr kumimoji="1" lang="zh-CN" altLang="en-US" sz="1800" dirty="0">
                <a:ea typeface="Source Han Serif SC" panose="02020400000000000000" pitchFamily="18" charset="-128"/>
              </a:rPr>
              <a:t>和</a:t>
            </a:r>
            <a:r>
              <a:rPr kumimoji="1" lang="en-US" altLang="zh-CN" sz="1800" dirty="0">
                <a:ea typeface="Source Han Serif SC" panose="02020400000000000000" pitchFamily="18" charset="-128"/>
              </a:rPr>
              <a:t> read</a:t>
            </a:r>
            <a:r>
              <a:rPr kumimoji="1" lang="zh-CN" altLang="en-US" sz="1800" dirty="0">
                <a:ea typeface="Source Han Serif SC" panose="02020400000000000000" pitchFamily="18" charset="-128"/>
              </a:rPr>
              <a:t> 会更改的那个表示当前读</a:t>
            </a:r>
            <a:r>
              <a:rPr kumimoji="1" lang="en-US" altLang="zh-CN" sz="1800" dirty="0">
                <a:ea typeface="Source Han Serif SC" panose="02020400000000000000" pitchFamily="18" charset="-128"/>
              </a:rPr>
              <a:t>/</a:t>
            </a:r>
            <a:r>
              <a:rPr kumimoji="1" lang="zh-CN" altLang="en-US" sz="1800" dirty="0">
                <a:ea typeface="Source Han Serif SC" panose="02020400000000000000" pitchFamily="18" charset="-128"/>
              </a:rPr>
              <a:t>写到哪里的标记）</a:t>
            </a:r>
            <a:endParaRPr kumimoji="1" lang="en-US" altLang="zh-CN" sz="1800" dirty="0">
              <a:ea typeface="Source Han Serif SC" panose="02020400000000000000" pitchFamily="18" charset="-128"/>
            </a:endParaRPr>
          </a:p>
          <a:p>
            <a:pPr marL="617220" lvl="1" indent="-342900">
              <a:lnSpc>
                <a:spcPts val="2440"/>
              </a:lnSpc>
              <a:buFont typeface="+mj-lt"/>
              <a:buAutoNum type="arabicPeriod"/>
            </a:pPr>
            <a:r>
              <a:rPr kumimoji="1" lang="zh-CN" altLang="en-US" sz="1800" dirty="0">
                <a:ea typeface="Source Han Serif SC" panose="02020400000000000000" pitchFamily="18" charset="-128"/>
              </a:rPr>
              <a:t>引用计数（指向该文件表项的描述符表项数）</a:t>
            </a:r>
            <a:endParaRPr kumimoji="1" lang="en-US" altLang="zh-CN" sz="1800" dirty="0">
              <a:ea typeface="Source Han Serif SC" panose="02020400000000000000" pitchFamily="18" charset="-128"/>
            </a:endParaRPr>
          </a:p>
          <a:p>
            <a:pPr marL="617220" lvl="1" indent="-342900">
              <a:lnSpc>
                <a:spcPts val="2440"/>
              </a:lnSpc>
              <a:buFont typeface="+mj-lt"/>
              <a:buAutoNum type="arabicPeriod"/>
            </a:pPr>
            <a:r>
              <a:rPr kumimoji="1" lang="zh-CN" altLang="en-US" sz="1800" dirty="0">
                <a:ea typeface="Source Han Serif SC" panose="02020400000000000000" pitchFamily="18" charset="-128"/>
              </a:rPr>
              <a:t>指向</a:t>
            </a:r>
            <a:r>
              <a:rPr kumimoji="1" lang="en-US" altLang="zh-CN" sz="1800" dirty="0">
                <a:ea typeface="Source Han Serif SC" panose="02020400000000000000" pitchFamily="18" charset="-128"/>
              </a:rPr>
              <a:t>v-node</a:t>
            </a:r>
            <a:r>
              <a:rPr kumimoji="1" lang="zh-CN" altLang="en-US" sz="1800" dirty="0">
                <a:ea typeface="Source Han Serif SC" panose="02020400000000000000" pitchFamily="18" charset="-128"/>
              </a:rPr>
              <a:t>对应表项的指针</a:t>
            </a:r>
            <a:endParaRPr kumimoji="1" lang="en-US" altLang="zh-CN" sz="18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v-node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表：所有进程共享，文件的元数据大都记录在其中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A185FC-F2E8-7E45-BF8C-4B29CD184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57" y="1562593"/>
            <a:ext cx="10577020" cy="48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4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共享文件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345" y="938150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4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描述符表项到打开文件表表项，打开文件表表项到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v-node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表项的映射，都是可以</a:t>
            </a:r>
            <a:r>
              <a:rPr kumimoji="1" lang="zh-CN" altLang="en-US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多对一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440"/>
              </a:lnSpc>
              <a:spcBef>
                <a:spcPts val="1400"/>
              </a:spcBef>
              <a:spcAft>
                <a:spcPts val="200"/>
              </a:spcAft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多个打开文件表表项映射到一个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v-node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表项：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2">
              <a:lnSpc>
                <a:spcPts val="2440"/>
              </a:lnSpc>
              <a:spcBef>
                <a:spcPts val="1400"/>
              </a:spcBef>
              <a:spcAft>
                <a:spcPts val="200"/>
              </a:spcAft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例如：用同一个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filename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调用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open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函数多次，每次不仅会分配新的描述符，而且会创建新的打开文件表项，并初始化</a:t>
            </a:r>
            <a:r>
              <a:rPr kumimoji="1" lang="zh-CN" altLang="en-US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文件位置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，引用计数。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440"/>
              </a:lnSpc>
              <a:spcBef>
                <a:spcPts val="1400"/>
              </a:spcBef>
              <a:spcAft>
                <a:spcPts val="200"/>
              </a:spcAft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多个描述符表项映射到一个打开文件表项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2">
              <a:lnSpc>
                <a:spcPts val="2440"/>
              </a:lnSpc>
              <a:spcBef>
                <a:spcPts val="1400"/>
              </a:spcBef>
              <a:spcAft>
                <a:spcPts val="200"/>
              </a:spcAft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例如：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fork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出的子进程，拥有父进程</a:t>
            </a:r>
            <a:r>
              <a:rPr kumimoji="1" lang="zh-CN" altLang="en-US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描述符表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的副本，两个表都指向相同的打开文件表表项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2">
              <a:lnSpc>
                <a:spcPts val="2440"/>
              </a:lnSpc>
              <a:spcBef>
                <a:spcPts val="1400"/>
              </a:spcBef>
              <a:spcAft>
                <a:spcPts val="200"/>
              </a:spcAft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两种共享的最直接的区别是：是否共享</a:t>
            </a:r>
            <a:r>
              <a:rPr kumimoji="1" lang="zh-CN" altLang="en-US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文件位置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（因为文件位置是存在打开文件表中的）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练习题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10.2 10.3</a:t>
            </a:r>
          </a:p>
          <a:p>
            <a:pPr lvl="2"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E56224-E2CA-E046-B94E-25E2E21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5" y="3684631"/>
            <a:ext cx="6071279" cy="27611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118F78-5B62-384E-984E-D4A4D1B7F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42" y="3684631"/>
            <a:ext cx="5466755" cy="27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2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/>
              <a:t>I/O </a:t>
            </a:r>
            <a:r>
              <a:rPr kumimoji="1" lang="zh-CN" altLang="en-US" dirty="0"/>
              <a:t>重定向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DD3248-AA56-EA48-9AF7-1E847B571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6" y="938150"/>
            <a:ext cx="5232400" cy="62230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D1E0088-7E4D-3C46-B097-C4AA4EEB1446}"/>
              </a:ext>
            </a:extLst>
          </p:cNvPr>
          <p:cNvSpPr txBox="1"/>
          <p:nvPr/>
        </p:nvSpPr>
        <p:spPr>
          <a:xfrm>
            <a:off x="176056" y="1708879"/>
            <a:ext cx="9086142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440"/>
              </a:lnSpc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39ABB7"/>
                </a:solidFill>
                <a:ea typeface="Source Code Pro for Powerline" panose="020B0509030403020204" pitchFamily="49" charset="0"/>
              </a:rPr>
              <a:t>dup2</a:t>
            </a:r>
            <a:r>
              <a:rPr kumimoji="1" lang="zh-CN" altLang="en-US" sz="2000" dirty="0"/>
              <a:t> 将复制描述符表项 </a:t>
            </a:r>
            <a:r>
              <a:rPr kumimoji="1" lang="en-US" altLang="zh-CN" sz="2000" i="1" dirty="0" err="1">
                <a:solidFill>
                  <a:srgbClr val="F24673"/>
                </a:solidFill>
                <a:ea typeface="Source Code Pro for Powerline" panose="020B0509030403020204" pitchFamily="49" charset="0"/>
              </a:rPr>
              <a:t>oldfd</a:t>
            </a:r>
            <a:r>
              <a:rPr kumimoji="1" lang="zh-CN" altLang="en-US" sz="2000" i="1" dirty="0">
                <a:solidFill>
                  <a:srgbClr val="F24673"/>
                </a:solidFill>
              </a:rPr>
              <a:t> </a:t>
            </a:r>
            <a:r>
              <a:rPr kumimoji="1" lang="zh-CN" altLang="en-US" sz="2000" dirty="0"/>
              <a:t>到描述符表项 </a:t>
            </a:r>
            <a:r>
              <a:rPr kumimoji="1" lang="en-US" altLang="zh-CN" sz="2000" i="1" dirty="0" err="1">
                <a:solidFill>
                  <a:srgbClr val="F24673"/>
                </a:solidFill>
                <a:ea typeface="Source Code Pro for Powerline" panose="020B0509030403020204" pitchFamily="49" charset="0"/>
              </a:rPr>
              <a:t>newfd</a:t>
            </a:r>
            <a:r>
              <a:rPr kumimoji="1" lang="zh-CN" altLang="en-US" sz="2000" dirty="0"/>
              <a:t>并覆盖（注意参数顺序）</a:t>
            </a:r>
            <a:endParaRPr kumimoji="1" lang="en-US" altLang="zh-CN" sz="2000" dirty="0">
              <a:ea typeface="Source Code Pro for Powerline" panose="020B0509030403020204" pitchFamily="49" charset="0"/>
            </a:endParaRPr>
          </a:p>
          <a:p>
            <a:pPr marL="285750" indent="-285750">
              <a:lnSpc>
                <a:spcPts val="2440"/>
              </a:lnSpc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会导致打开文件表项的引用计数变化</a:t>
            </a:r>
            <a:endParaRPr kumimoji="1" lang="en-US" altLang="zh-CN" sz="2000" dirty="0"/>
          </a:p>
          <a:p>
            <a:pPr marL="285750" indent="-285750">
              <a:lnSpc>
                <a:spcPts val="2440"/>
              </a:lnSpc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最常见的应用是将标准输入和磁盘文件联系起来</a:t>
            </a:r>
            <a:endParaRPr kumimoji="1" lang="en-US" altLang="zh-CN" sz="2000" dirty="0"/>
          </a:p>
          <a:p>
            <a:pPr marL="742950" lvl="1" indent="-285750">
              <a:lnSpc>
                <a:spcPts val="2440"/>
              </a:lnSpc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e.g. 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linux</a:t>
            </a:r>
            <a:r>
              <a:rPr kumimoji="1" lang="en-US" altLang="zh-CN" sz="2000" dirty="0"/>
              <a:t> shell</a:t>
            </a:r>
            <a:r>
              <a:rPr kumimoji="1" lang="zh-CN" altLang="en-US" sz="2000" dirty="0"/>
              <a:t>中的</a:t>
            </a:r>
            <a:r>
              <a:rPr kumimoji="1" lang="en-US" altLang="zh-CN" sz="2000" dirty="0"/>
              <a:t> “ &gt; ”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ls &gt; </a:t>
            </a:r>
            <a:r>
              <a:rPr kumimoji="1" lang="en-US" altLang="zh-CN" sz="2000" dirty="0" err="1"/>
              <a:t>foo.txt</a:t>
            </a:r>
            <a:r>
              <a:rPr kumimoji="1" lang="zh-CN" altLang="en-US" sz="2000" dirty="0"/>
              <a:t> 会将结果打印到</a:t>
            </a:r>
            <a:r>
              <a:rPr kumimoji="1" lang="en-US" altLang="zh-CN" sz="2000" dirty="0" err="1"/>
              <a:t>foo.txt</a:t>
            </a:r>
            <a:r>
              <a:rPr kumimoji="1" lang="zh-CN" altLang="en-US" sz="2000" dirty="0"/>
              <a:t>中</a:t>
            </a:r>
            <a:endParaRPr kumimoji="1" lang="en-US" altLang="zh-CN" sz="2000" dirty="0"/>
          </a:p>
          <a:p>
            <a:pPr marL="285750" indent="-285750">
              <a:lnSpc>
                <a:spcPts val="2440"/>
              </a:lnSpc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ea typeface="Source Code Pro for Powerline" panose="020B0509030403020204" pitchFamily="49" charset="0"/>
              </a:rPr>
              <a:t>练习题</a:t>
            </a:r>
            <a:r>
              <a:rPr kumimoji="1" lang="en-US" altLang="zh-CN" sz="2000" dirty="0">
                <a:ea typeface="Source Code Pro for Powerline" panose="020B0509030403020204" pitchFamily="49" charset="0"/>
              </a:rPr>
              <a:t>10.5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8442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6865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标准</a:t>
            </a:r>
            <a:r>
              <a:rPr kumimoji="1" lang="en-US" altLang="zh-CN" dirty="0"/>
              <a:t> I/O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4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由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C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标准库提供的基于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Unix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I/O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的更高层次的替代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440"/>
              </a:lnSpc>
            </a:pPr>
            <a:r>
              <a:rPr kumimoji="1" lang="en-US" altLang="zh-CN" sz="18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fopen</a:t>
            </a:r>
            <a:r>
              <a:rPr kumimoji="1" lang="en-US" altLang="zh-CN" sz="1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&amp; </a:t>
            </a:r>
            <a:r>
              <a:rPr kumimoji="1" lang="en-US" altLang="zh-CN" sz="18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fclose</a:t>
            </a:r>
            <a:endParaRPr kumimoji="1" lang="en-US" altLang="zh-CN" sz="18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440"/>
              </a:lnSpc>
            </a:pPr>
            <a:r>
              <a:rPr kumimoji="1" lang="en-US" altLang="zh-CN" sz="18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fread</a:t>
            </a:r>
            <a:r>
              <a:rPr kumimoji="1" lang="en-US" altLang="zh-CN" sz="1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&amp; </a:t>
            </a:r>
            <a:r>
              <a:rPr kumimoji="1" lang="en-US" altLang="zh-CN" sz="18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fwrite</a:t>
            </a:r>
            <a:endParaRPr kumimoji="1" lang="en-US" altLang="zh-CN" sz="18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440"/>
              </a:lnSpc>
            </a:pPr>
            <a:r>
              <a:rPr kumimoji="1" lang="en-US" altLang="zh-CN" sz="18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fgets</a:t>
            </a:r>
            <a:r>
              <a:rPr kumimoji="1" lang="en-US" altLang="zh-CN" sz="1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&amp; </a:t>
            </a:r>
            <a:r>
              <a:rPr kumimoji="1" lang="en-US" altLang="zh-CN" sz="18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fputs</a:t>
            </a:r>
            <a:endParaRPr kumimoji="1" lang="en-US" altLang="zh-CN" sz="18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440"/>
              </a:lnSpc>
            </a:pPr>
            <a:r>
              <a:rPr kumimoji="1" lang="en-US" altLang="zh-CN" sz="18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fscanf</a:t>
            </a:r>
            <a:r>
              <a:rPr kumimoji="1" lang="en-US" altLang="zh-CN" sz="1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&amp; </a:t>
            </a:r>
            <a:r>
              <a:rPr kumimoji="1" lang="en-US" altLang="zh-CN" sz="18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fprintf</a:t>
            </a:r>
            <a:endParaRPr kumimoji="1" lang="en-US" altLang="zh-CN" sz="18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将打开的文件看成</a:t>
            </a:r>
            <a:r>
              <a:rPr kumimoji="1" lang="zh-CN" altLang="en-US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流</a:t>
            </a:r>
            <a:r>
              <a:rPr kumimoji="1" lang="en-US" altLang="zh-CN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(stream)</a:t>
            </a: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类型为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FILE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的流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=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文件描述符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+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流缓冲区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通过缓冲区，可以尽可能减少调用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read </a:t>
            </a:r>
          </a:p>
          <a:p>
            <a:pPr marL="0" indent="0">
              <a:lnSpc>
                <a:spcPts val="2440"/>
              </a:lnSpc>
              <a:buNone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和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write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的次数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440"/>
              </a:lnSpc>
            </a:pPr>
            <a:endParaRPr kumimoji="1" lang="en-US" altLang="zh-CN" sz="18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EFA762-7D72-A04E-9949-4D00DC3D8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23" y="2637785"/>
            <a:ext cx="5694035" cy="36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8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/>
              <a:t>Robust I/O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4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RIO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和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标准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I/O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是建立在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Unix I/O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上的两个不兼容的库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主要分为：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617220" lvl="1" indent="-342900">
              <a:lnSpc>
                <a:spcPts val="2440"/>
              </a:lnSpc>
              <a:buFont typeface="+mj-lt"/>
              <a:buAutoNum type="arabicPeriod"/>
            </a:pPr>
            <a:r>
              <a:rPr kumimoji="1" lang="zh-CN" altLang="en-US" sz="1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无缓冲的输入输出函数</a:t>
            </a:r>
            <a:endParaRPr kumimoji="1" lang="en-US" altLang="zh-CN" sz="18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617220" lvl="1" indent="-342900">
              <a:lnSpc>
                <a:spcPts val="2440"/>
              </a:lnSpc>
              <a:buFont typeface="+mj-lt"/>
              <a:buAutoNum type="arabicPeriod"/>
            </a:pPr>
            <a:r>
              <a:rPr kumimoji="1" lang="zh-CN" altLang="en-US" sz="1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带缓冲的输入函数</a:t>
            </a:r>
            <a:endParaRPr kumimoji="1" lang="en-US" altLang="zh-CN" sz="18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RIO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主要被应用在不足值频繁出现的场合（网络编程），会自动处理不足值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如何处理不足值？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0" indent="0">
              <a:lnSpc>
                <a:spcPts val="2440"/>
              </a:lnSpc>
              <a:buNone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以 </a:t>
            </a:r>
            <a:r>
              <a:rPr kumimoji="1" lang="en-US" altLang="zh-CN" sz="20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rio_readn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为例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9E4889-DF04-4842-A8BA-96BED898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211" y="344772"/>
            <a:ext cx="8352347" cy="599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4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/>
              <a:t>Shell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940"/>
              </a:lnSpc>
            </a:pPr>
            <a:r>
              <a:rPr kumimoji="1" lang="en-US" altLang="zh-CN" sz="2400" dirty="0">
                <a:ea typeface="Source Han Serif SC" panose="02020400000000000000" pitchFamily="18" charset="-128"/>
              </a:rPr>
              <a:t>shell </a:t>
            </a:r>
            <a:r>
              <a:rPr kumimoji="1" lang="zh-CN" altLang="en-US" sz="2400" dirty="0">
                <a:ea typeface="Source Han Serif SC" panose="02020400000000000000" pitchFamily="18" charset="-128"/>
              </a:rPr>
              <a:t>是一个交互型的</a:t>
            </a:r>
            <a:r>
              <a:rPr kumimoji="1" lang="zh-CN" altLang="en-US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应用程序</a:t>
            </a:r>
            <a:r>
              <a:rPr kumimoji="1" lang="zh-CN" altLang="en-US" sz="2400" dirty="0">
                <a:ea typeface="Source Han Serif SC" panose="02020400000000000000" pitchFamily="18" charset="-128"/>
              </a:rPr>
              <a:t>，它代表用户运行其他程序。</a:t>
            </a:r>
            <a:endParaRPr kumimoji="1" lang="en-US" altLang="zh-CN" sz="2400" dirty="0"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ea typeface="Source Han Serif SC" panose="02020400000000000000" pitchFamily="18" charset="-128"/>
              </a:rPr>
              <a:t>常见 </a:t>
            </a:r>
            <a:r>
              <a:rPr kumimoji="1" lang="en-US" altLang="zh-CN" sz="2400" dirty="0">
                <a:ea typeface="Source Han Serif SC" panose="02020400000000000000" pitchFamily="18" charset="-128"/>
              </a:rPr>
              <a:t>command-line shells</a:t>
            </a:r>
            <a:r>
              <a:rPr kumimoji="1" lang="zh-CN" altLang="en-US" sz="2400" dirty="0">
                <a:ea typeface="Source Han Serif SC" panose="02020400000000000000" pitchFamily="18" charset="-128"/>
              </a:rPr>
              <a:t>：</a:t>
            </a:r>
            <a:endParaRPr kumimoji="1" lang="en-US" altLang="zh-CN" sz="2400" dirty="0"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000" dirty="0" err="1">
                <a:ea typeface="Source Han Serif SC" panose="02020400000000000000" pitchFamily="18" charset="-128"/>
              </a:rPr>
              <a:t>sh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: Original Unix shell</a:t>
            </a:r>
          </a:p>
          <a:p>
            <a:pPr lvl="1">
              <a:lnSpc>
                <a:spcPts val="2940"/>
              </a:lnSpc>
            </a:pPr>
            <a:r>
              <a:rPr kumimoji="1" lang="en-US" altLang="zh-CN" sz="2000" dirty="0" err="1">
                <a:ea typeface="Source Han Serif SC" panose="02020400000000000000" pitchFamily="18" charset="-128"/>
              </a:rPr>
              <a:t>csh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/</a:t>
            </a:r>
            <a:r>
              <a:rPr kumimoji="1" lang="en-US" altLang="zh-CN" sz="2000" dirty="0" err="1">
                <a:ea typeface="Source Han Serif SC" panose="02020400000000000000" pitchFamily="18" charset="-128"/>
              </a:rPr>
              <a:t>tcsh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: BSD Unix C shell</a:t>
            </a:r>
          </a:p>
          <a:p>
            <a:pPr lvl="1">
              <a:lnSpc>
                <a:spcPts val="29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bash : “Bourne-</a:t>
            </a:r>
            <a:r>
              <a:rPr kumimoji="1" lang="en-US" altLang="zh-CN" sz="2000" dirty="0" err="1">
                <a:ea typeface="Source Han Serif SC" panose="02020400000000000000" pitchFamily="18" charset="-128"/>
              </a:rPr>
              <a:t>Again”Shell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(default Linux shell)</a:t>
            </a:r>
          </a:p>
          <a:p>
            <a:pPr lvl="1">
              <a:lnSpc>
                <a:spcPts val="2940"/>
              </a:lnSpc>
            </a:pPr>
            <a:r>
              <a:rPr kumimoji="1" lang="en-US" altLang="zh-CN" sz="2000" dirty="0" err="1">
                <a:ea typeface="Source Han Serif SC" panose="02020400000000000000" pitchFamily="18" charset="-128"/>
              </a:rPr>
              <a:t>zsh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: A powerful shell with many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plug-ins</a:t>
            </a:r>
          </a:p>
          <a:p>
            <a:pPr lvl="1">
              <a:lnSpc>
                <a:spcPts val="294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区分</a:t>
            </a: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Shell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和</a:t>
            </a: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Terminal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：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Shell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是一个应用程序，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Terminal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是一个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I/O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设备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https://</a:t>
            </a:r>
            <a:r>
              <a:rPr kumimoji="1" lang="en-US" altLang="zh-CN" sz="20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unix.stackexchange.com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/questions/4126/what-is-the-exact-difference-between-a-terminal-a-shell-a-tty-and-a-con</a:t>
            </a:r>
          </a:p>
          <a:p>
            <a:pPr>
              <a:lnSpc>
                <a:spcPts val="294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940"/>
              </a:lnSpc>
              <a:buNone/>
            </a:pP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01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/>
                              </p:par>
                              <p:par>
                                <p:cTn id="6" presetID="1" presetClass="entr" presetSubtype="0" fill="hold" nodeType="withEffect"/>
                              </p:par>
                              <p:par>
                                <p:cTn id="7" presetID="1" presetClass="entr" presetSubtype="0" fill="hold" nodeType="withEffect"/>
                              </p:par>
                              <p:par>
                                <p:cTn id="8" presetID="1" presetClass="entr" presetSubtype="0" fill="hold" nodeType="withEffect"/>
                              </p:par>
                              <p:par>
                                <p:cTn id="9" presetID="1" presetClass="entr" presetSubtype="0" fill="hold" nodeType="withEffect"/>
                              </p:par>
                              <p:par>
                                <p:cTn id="10" presetID="1" presetClass="entr" presetSubtype="0" fill="hold" nodeType="withEffect"/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一个简单的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4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问题：</a:t>
            </a:r>
            <a:r>
              <a:rPr kumimoji="1" lang="zh-CN" altLang="en-US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后台进程会变成</a:t>
            </a:r>
            <a:r>
              <a:rPr kumimoji="1" lang="en-US" altLang="zh-CN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zombie</a:t>
            </a:r>
          </a:p>
          <a:p>
            <a:pPr>
              <a:lnSpc>
                <a:spcPts val="24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使用信号解决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440"/>
              </a:lnSpc>
              <a:buNone/>
            </a:pPr>
            <a:r>
              <a:rPr kumimoji="1" lang="zh-CN" altLang="en-US" sz="2400" i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8C5837-9B69-0E4C-B29E-0EE09D768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358" y="0"/>
            <a:ext cx="6058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2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/>
                              </p:par>
                              <p:par>
                                <p:cTn id="6" presetID="1" presetClass="entr" presetSubtype="0" fill="hold" nodeType="withEffect"/>
                              </p:par>
                              <p:par>
                                <p:cTn id="7" presetID="1" presetClass="entr" presetSubtype="0" fill="hold" nodeType="withEffect"/>
                              </p:par>
                              <p:par>
                                <p:cTn id="8" presetID="1" presetClass="entr" presetSubtype="0" fill="hold" nodeType="withEffect"/>
                              </p:par>
                              <p:par>
                                <p:cTn id="9" presetID="1" presetClass="entr" presetSubtype="0" fill="hold" nodeType="withEffect"/>
                              </p:par>
                              <p:par>
                                <p:cTn id="10" presetID="1" presetClass="entr" presetSubtype="0" fill="hold" nodeType="withEffect"/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信号是一种高层次的</a:t>
            </a:r>
            <a:r>
              <a:rPr kumimoji="1" lang="zh-CN" altLang="en-US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软件形式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的异常控制流（</a:t>
            </a:r>
            <a:r>
              <a:rPr kumimoji="1" lang="en-US" altLang="zh-CN" sz="2400" dirty="0">
                <a:solidFill>
                  <a:srgbClr val="39ABB7"/>
                </a:solidFill>
              </a:rPr>
              <a:t>signal</a:t>
            </a:r>
            <a:r>
              <a:rPr kumimoji="1" lang="zh-CN" altLang="en-US" sz="2400" dirty="0">
                <a:solidFill>
                  <a:srgbClr val="39ABB7"/>
                </a:solidFill>
              </a:rPr>
              <a:t> </a:t>
            </a:r>
            <a:r>
              <a:rPr kumimoji="1" lang="en-US" altLang="zh-CN" sz="2400" dirty="0">
                <a:solidFill>
                  <a:srgbClr val="39ABB7"/>
                </a:solidFill>
              </a:rPr>
              <a:t>handler</a:t>
            </a:r>
            <a:r>
              <a:rPr kumimoji="1" lang="zh-CN" altLang="en-US" sz="2400" dirty="0">
                <a:solidFill>
                  <a:srgbClr val="39ABB7"/>
                </a:solidFill>
              </a:rPr>
              <a:t>运行在</a:t>
            </a:r>
            <a:r>
              <a:rPr kumimoji="1" lang="en-US" altLang="zh-CN" sz="2400" dirty="0">
                <a:solidFill>
                  <a:srgbClr val="39ABB7"/>
                </a:solidFill>
              </a:rPr>
              <a:t>user</a:t>
            </a:r>
            <a:r>
              <a:rPr kumimoji="1" lang="zh-CN" altLang="en-US" sz="2400" dirty="0">
                <a:solidFill>
                  <a:srgbClr val="39ABB7"/>
                </a:solidFill>
              </a:rPr>
              <a:t> </a:t>
            </a:r>
            <a:r>
              <a:rPr kumimoji="1" lang="en-US" altLang="zh-CN" sz="2400" dirty="0">
                <a:solidFill>
                  <a:srgbClr val="39ABB7"/>
                </a:solidFill>
              </a:rPr>
              <a:t>mode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）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用来通知用户进程某个事件的发生（</a:t>
            </a:r>
            <a:r>
              <a:rPr kumimoji="1" lang="zh-CN" altLang="en-US" sz="2400" dirty="0">
                <a:solidFill>
                  <a:srgbClr val="39ABB7"/>
                </a:solidFill>
              </a:rPr>
              <a:t>不能用来计数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）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Linux 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支持 </a:t>
            </a: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30 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种信号（</a:t>
            </a:r>
            <a:r>
              <a:rPr kumimoji="1" lang="zh-CN" altLang="en-US" sz="2400" dirty="0">
                <a:solidFill>
                  <a:srgbClr val="39ABB7"/>
                </a:solidFill>
              </a:rPr>
              <a:t>编号 </a:t>
            </a:r>
            <a:r>
              <a:rPr kumimoji="1" lang="en-US" altLang="zh-CN" sz="2400" dirty="0">
                <a:solidFill>
                  <a:srgbClr val="39ABB7"/>
                </a:solidFill>
              </a:rPr>
              <a:t>1…30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） 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en-US" altLang="zh-CN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Q:</a:t>
            </a:r>
            <a:r>
              <a:rPr kumimoji="1" lang="zh-CN" altLang="en-US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 信号携带的信息只有这个编号？</a:t>
            </a:r>
            <a:endParaRPr kumimoji="1" lang="en-US" altLang="zh-CN" sz="2400" b="1" dirty="0">
              <a:solidFill>
                <a:srgbClr val="E4A080"/>
              </a:solidFill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B283CF8-CB7C-554D-AE9B-DCE129F9FCC9}"/>
              </a:ext>
            </a:extLst>
          </p:cNvPr>
          <p:cNvSpPr txBox="1">
            <a:spLocks/>
          </p:cNvSpPr>
          <p:nvPr/>
        </p:nvSpPr>
        <p:spPr>
          <a:xfrm>
            <a:off x="642808" y="3604032"/>
            <a:ext cx="9995941" cy="305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9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P540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页提到了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kumimoji="1" lang="en-US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sigaction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(int signum, const struct </a:t>
            </a:r>
            <a:r>
              <a:rPr kumimoji="1" lang="en-US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sigaction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*act, struct </a:t>
            </a:r>
            <a:r>
              <a:rPr kumimoji="1" lang="en-US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sigaction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</a:t>
            </a:r>
            <a:r>
              <a:rPr kumimoji="1" lang="en-US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oldact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>
              <a:lnSpc>
                <a:spcPts val="29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当</a:t>
            </a:r>
            <a:r>
              <a:rPr kumimoji="1" lang="en-US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act.sa_flags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的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SA_SIGINFO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位被指定后，信号处理程序可以额外接收一个类型为 </a:t>
            </a:r>
            <a:r>
              <a:rPr kumimoji="1" lang="en-US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siginfo_t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的参数，里面包含了更多信息。 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356070-EEA9-074A-A97C-2E6B63384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152" y="0"/>
            <a:ext cx="6949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7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/>
                              </p:par>
                              <p:par>
                                <p:cTn id="6" presetID="1" presetClass="entr" presetSubtype="0" fill="hold" nodeType="withEffect"/>
                              </p:par>
                              <p:par>
                                <p:cTn id="7" presetID="1" presetClass="entr" presetSubtype="0" fill="hold" nodeType="withEffect"/>
                              </p:par>
                              <p:par>
                                <p:cTn id="8" presetID="1" presetClass="entr" presetSubtype="0" fill="hold" nodeType="withEffect"/>
                              </p:par>
                              <p:par>
                                <p:cTn id="9" presetID="1" presetClass="entr" presetSubtype="0" fill="hold" nodeType="withEffect"/>
                              </p:par>
                              <p:par>
                                <p:cTn id="10" presetID="1" presetClass="entr" presetSubtype="0" fill="hold" nodeType="withEffect"/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信号相关概念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发送信号 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接收信号 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待处理信号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已发送但未被接收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一种类型至多有一个，不排队，后来的被丢弃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在 </a:t>
            </a:r>
            <a:r>
              <a:rPr kumimoji="1" lang="en-US" altLang="zh-CN" sz="2400" b="1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pending </a:t>
            </a:r>
            <a:r>
              <a:rPr kumimoji="1" lang="zh-CN" altLang="en-US" sz="2400" b="1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位向量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中维护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阻塞接收信号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被阻塞时，仍可以被发送（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pending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中对应位会置为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1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），但不会被接收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在 </a:t>
            </a:r>
            <a:r>
              <a:rPr kumimoji="1" lang="en-US" altLang="zh-CN" sz="2400" b="1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blocked </a:t>
            </a:r>
            <a:r>
              <a:rPr kumimoji="1" lang="zh-CN" altLang="en-US" sz="2400" b="1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位向量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中维护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0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/>
                              </p:par>
                              <p:par>
                                <p:cTn id="6" presetID="1" presetClass="entr" presetSubtype="0" fill="hold" nodeType="withEffect"/>
                              </p:par>
                              <p:par>
                                <p:cTn id="7" presetID="1" presetClass="entr" presetSubtype="0" fill="hold" nodeType="withEffect"/>
                              </p:par>
                              <p:par>
                                <p:cTn id="8" presetID="1" presetClass="entr" presetSubtype="0" fill="hold" nodeType="withEffect"/>
                              </p:par>
                              <p:par>
                                <p:cTn id="9" presetID="1" presetClass="entr" presetSubtype="0" fill="hold" nodeType="withEffect"/>
                              </p:par>
                              <p:par>
                                <p:cTn id="10" presetID="1" presetClass="entr" presetSubtype="0" fill="hold" nodeType="withEffect"/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进程组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进程组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进程组由一个正整数进程组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ID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来标识，每个进程属于一个进程组。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默认子进程和父进程在一个进程组。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作业 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(job)</a:t>
            </a: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表示对一条命令进行求值而创建对进程 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每个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job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对应一个独立的进程组，进程组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ID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通常取父进程中的一个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任一时刻有 至多一个前台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job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和  任意个后台作业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09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/>
                              </p:par>
                              <p:par>
                                <p:cTn id="6" presetID="1" presetClass="entr" presetSubtype="0" fill="hold" nodeType="withEffect"/>
                              </p:par>
                              <p:par>
                                <p:cTn id="7" presetID="1" presetClass="entr" presetSubtype="0" fill="hold" nodeType="withEffect"/>
                              </p:par>
                              <p:par>
                                <p:cTn id="8" presetID="1" presetClass="entr" presetSubtype="0" fill="hold" nodeType="withEffect"/>
                              </p:par>
                              <p:par>
                                <p:cTn id="9" presetID="1" presetClass="entr" presetSubtype="0" fill="hold" nodeType="withEffect"/>
                              </p:par>
                              <p:par>
                                <p:cTn id="10" presetID="1" presetClass="entr" presetSubtype="0" fill="hold" nodeType="withEffect"/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发送信号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原因： 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内核检测到某个系统事件，如子进程终止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(SIGCHLD) </a:t>
            </a: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某个进程执行系统调用（如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kill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）要求内核给目的进程发送信号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方法：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/bin/kill -SIGNUM PID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发送任意信号，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PID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为负表示进程组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键盘 </a:t>
            </a:r>
            <a:r>
              <a:rPr kumimoji="1" lang="en-US" altLang="zh-CN" sz="20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Ctrl+C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向前台进程组每个进程发送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SIGINT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信号，</a:t>
            </a:r>
            <a:r>
              <a:rPr kumimoji="1" lang="en-US" altLang="zh-CN" sz="20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Ctrl+Z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发送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SIGTSTP</a:t>
            </a:r>
          </a:p>
          <a:p>
            <a:pPr lvl="1">
              <a:lnSpc>
                <a:spcPts val="29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int kill(</a:t>
            </a:r>
            <a:r>
              <a:rPr kumimoji="1" lang="en-US" altLang="zh-CN" sz="20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pid_t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kumimoji="1" lang="en-US" altLang="zh-CN" sz="20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pid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, int sig)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89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/>
                              </p:par>
                              <p:par>
                                <p:cTn id="6" presetID="1" presetClass="entr" presetSubtype="0" fill="hold" nodeType="withEffect"/>
                              </p:par>
                              <p:par>
                                <p:cTn id="7" presetID="1" presetClass="entr" presetSubtype="0" fill="hold" nodeType="withEffect"/>
                              </p:par>
                              <p:par>
                                <p:cTn id="8" presetID="1" presetClass="entr" presetSubtype="0" fill="hold" nodeType="withEffect"/>
                              </p:par>
                              <p:par>
                                <p:cTn id="9" presetID="1" presetClass="entr" presetSubtype="0" fill="hold" nodeType="withEffect"/>
                              </p:par>
                              <p:par>
                                <p:cTn id="10" presetID="1" presetClass="entr" presetSubtype="0" fill="hold" nodeType="withEffect"/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接收信号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目的进程被内核强迫对信号做出反应。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何时接收信号：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400" b="1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当内核把进程 </a:t>
            </a:r>
            <a:r>
              <a:rPr kumimoji="1" lang="en-US" altLang="zh-CN" sz="2400" b="1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p </a:t>
            </a:r>
            <a:r>
              <a:rPr kumimoji="1" lang="zh-CN" altLang="en-US" sz="2400" b="1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从内核模式切换到用户模式</a:t>
            </a:r>
            <a:endParaRPr kumimoji="1" lang="en-US" altLang="zh-CN" sz="2400" b="1" spc="10" dirty="0">
              <a:solidFill>
                <a:srgbClr val="E4A080"/>
              </a:solidFill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ea typeface="Source Han Serif SC" panose="02020400000000000000" pitchFamily="18" charset="-128"/>
              </a:rPr>
              <a:t>内核会不断强制进程接收信号，直到</a:t>
            </a:r>
            <a:r>
              <a:rPr kumimoji="1" lang="en-US" altLang="zh-CN" sz="2400" dirty="0">
                <a:ea typeface="Source Han Serif SC" panose="02020400000000000000" pitchFamily="18" charset="-128"/>
              </a:rPr>
              <a:t>pending</a:t>
            </a:r>
            <a:r>
              <a:rPr kumimoji="1" lang="zh-CN" altLang="en-US" sz="2400" dirty="0">
                <a:ea typeface="Source Han Serif SC" panose="02020400000000000000" pitchFamily="18" charset="-128"/>
              </a:rPr>
              <a:t>集合为空</a:t>
            </a:r>
            <a:endParaRPr kumimoji="1" lang="en-US" altLang="zh-CN" sz="2400" spc="10" dirty="0"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D260635-891F-7742-B6C6-C6D9056E6915}"/>
              </a:ext>
            </a:extLst>
          </p:cNvPr>
          <p:cNvSpPr txBox="1">
            <a:spLocks/>
          </p:cNvSpPr>
          <p:nvPr/>
        </p:nvSpPr>
        <p:spPr>
          <a:xfrm>
            <a:off x="642808" y="4203640"/>
            <a:ext cx="9995941" cy="1162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940"/>
              </a:lnSpc>
            </a:pPr>
            <a:r>
              <a:rPr kumimoji="1" lang="en-US" altLang="zh-CN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Q:</a:t>
            </a:r>
            <a:r>
              <a:rPr kumimoji="1" lang="zh-CN" altLang="en-US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 慢速系统调用时（</a:t>
            </a:r>
            <a:r>
              <a:rPr kumimoji="1" lang="en-US" altLang="zh-CN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P540</a:t>
            </a:r>
            <a:r>
              <a:rPr kumimoji="1" lang="zh-CN" altLang="en-US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，如 </a:t>
            </a:r>
            <a:r>
              <a:rPr kumimoji="1" lang="en-US" altLang="zh-CN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sleep, pause, write</a:t>
            </a:r>
            <a:r>
              <a:rPr kumimoji="1" lang="zh-CN" altLang="en-US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）是怎么接收信号的？</a:t>
            </a:r>
            <a:endParaRPr kumimoji="1" lang="en-US" altLang="zh-CN" sz="2400" b="1" dirty="0">
              <a:solidFill>
                <a:srgbClr val="E4A080"/>
              </a:solidFill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/>
                              </p:par>
                              <p:par>
                                <p:cTn id="6" presetID="1" presetClass="entr" presetSubtype="0" fill="hold" nodeType="withEffect"/>
                              </p:par>
                              <p:par>
                                <p:cTn id="7" presetID="1" presetClass="entr" presetSubtype="0" fill="hold" nodeType="withEffect"/>
                              </p:par>
                              <p:par>
                                <p:cTn id="8" presetID="1" presetClass="entr" presetSubtype="0" fill="hold" nodeType="withEffect"/>
                              </p:par>
                              <p:par>
                                <p:cTn id="9" presetID="1" presetClass="entr" presetSubtype="0" fill="hold" nodeType="withEffect"/>
                              </p:par>
                              <p:par>
                                <p:cTn id="10" presetID="1" presetClass="entr" presetSubtype="0" fill="hold" nodeType="withEffect"/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查看">
  <a:themeElements>
    <a:clrScheme name="查看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查看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查看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5079</TotalTime>
  <Words>2045</Words>
  <Application>Microsoft Macintosh PowerPoint</Application>
  <PresentationFormat>宽屏</PresentationFormat>
  <Paragraphs>225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Source Han Serif SC</vt:lpstr>
      <vt:lpstr>Arial</vt:lpstr>
      <vt:lpstr>Century Schoolbook</vt:lpstr>
      <vt:lpstr>Menlo</vt:lpstr>
      <vt:lpstr>Wingdings 2</vt:lpstr>
      <vt:lpstr>查看</vt:lpstr>
      <vt:lpstr>第9次小班研讨</vt:lpstr>
      <vt:lpstr>目录</vt:lpstr>
      <vt:lpstr>Shell</vt:lpstr>
      <vt:lpstr>一个简单的Shell实现</vt:lpstr>
      <vt:lpstr>信号</vt:lpstr>
      <vt:lpstr>信号相关概念</vt:lpstr>
      <vt:lpstr>进程组</vt:lpstr>
      <vt:lpstr>发送信号</vt:lpstr>
      <vt:lpstr>接收信号</vt:lpstr>
      <vt:lpstr>书上没说，口胡一种解释</vt:lpstr>
      <vt:lpstr>接收信号的行为</vt:lpstr>
      <vt:lpstr>阻塞和解除阻塞信号</vt:lpstr>
      <vt:lpstr>信号处理程序</vt:lpstr>
      <vt:lpstr>安全的信号处理</vt:lpstr>
      <vt:lpstr>例子：显式等待信号</vt:lpstr>
      <vt:lpstr>非本地跳转</vt:lpstr>
      <vt:lpstr>Unix I/O</vt:lpstr>
      <vt:lpstr>打开和关闭文件</vt:lpstr>
      <vt:lpstr>读写文件</vt:lpstr>
      <vt:lpstr>不足值及其处理</vt:lpstr>
      <vt:lpstr>文件元数据及其读取</vt:lpstr>
      <vt:lpstr>Unix 内核如何维护打开文件</vt:lpstr>
      <vt:lpstr>共享文件</vt:lpstr>
      <vt:lpstr>I/O 重定向</vt:lpstr>
      <vt:lpstr>标准 I/O</vt:lpstr>
      <vt:lpstr>Robust I/O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Seminar</dc:title>
  <dc:creator>Administrator</dc:creator>
  <cp:lastModifiedBy>thwfhk@163.com</cp:lastModifiedBy>
  <cp:revision>933</cp:revision>
  <dcterms:created xsi:type="dcterms:W3CDTF">2019-10-06T17:07:54Z</dcterms:created>
  <dcterms:modified xsi:type="dcterms:W3CDTF">2020-12-01T17:31:11Z</dcterms:modified>
</cp:coreProperties>
</file>