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E79A-BAF9-4582-A49F-14AC46BCD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B4B59-FDA4-4C23-B683-F1DDE95FF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EDC17-A01D-4577-80F8-3DFA6049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17B83-239F-4A96-B40D-71A8D62D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B1494-E510-4458-8682-81CE110F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4CF44-6066-4EE0-B054-A395B636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A65F8-0AB2-44E0-9792-E172BE82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03B0A-CE1A-4191-80C8-376BCA4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57A16-1232-45EE-9FB4-ACB242F7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DF66C-B292-40DA-AD94-D39C927D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1A8A31-3BD4-446C-ABE0-92685E7F0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1F689-C034-4519-BA18-249C4D682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0D4E1-0E70-4C3A-9D81-082F3066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A7C8B-9CDA-44CC-90C1-4ED25057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9D57-081C-4853-B788-C686E1FE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3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80C69-08BC-478C-8F86-CE5A7310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D3DE7-767C-49B3-BFC7-CF4829B8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ED58D-ECDB-4D85-9411-AAB63D2C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AB05D-D334-4AD1-B334-0CC1E6A9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57EB2-5C76-461C-833D-08D1FD18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F3CA-5C9A-44DB-9821-5ADE2DAB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46BA1-93E1-4B2E-B144-3D264EA9E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244D4-E490-4169-95C1-F425A705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2A151-41EE-4C24-9D3A-A1FF3299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05917-528D-4050-9628-4CED8219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8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44437-C5F3-44BD-A076-DBA6E437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14EAD-D558-43D9-885D-B0A485718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B2322-31A7-4E7E-B823-D1220C259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A4BB-9DCA-4590-B14C-D706227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D6D78-B2A7-4266-B7B7-CACBB45E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1E266-12E9-408B-85D3-41E4AAD9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3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8E4DD-CB9B-4785-A87D-F5D64560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83A37-DA68-4212-A269-62CE5C4C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419B6-BD02-4904-A722-876189C75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2D67C5-FA52-4A12-8C34-E37836DC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892428-40C9-44B7-930D-768D182C0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32F64-1D4F-426F-B36A-1EBB0986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90646-5577-486A-8EA5-8093D8A5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C1C7C-E919-42E1-BB1C-526CCA72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9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33E8D-DD46-4E8D-B3DA-ACF59801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9DF82-0932-4CDD-BAE6-0E3D19E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334ED9-DA0C-49CC-8FD7-988D27C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8A556F-8936-4E67-B9FC-ABCAC626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0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B41B56-B1BB-4A4D-99D9-09AB6737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FB12C2-5EFC-449E-A152-81A0033F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B95F4-9136-454D-9422-1A99C00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4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0A2A9-CF5A-4F96-9B8C-14F8EE70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0B1A4-ABA3-4085-B146-FFBA794A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9C1FB-BBD9-4452-BA38-C501FA8E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D80DD-1BF4-4D0E-A7E5-3777E33E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82A26-ADBE-4E9D-AF1F-A782B59F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0C01C-54DB-4FDC-84CD-201080C6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C7479-A2A1-47CD-8DB3-E1A5659F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792AA-8718-4191-80F1-900AD1D3B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39762-04F8-4DF0-8B7C-A726DDF84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64C45-949F-4209-B523-C9C10A9D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E0FCA-4C47-4169-8356-1A8AB729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AB412-DAC7-40A0-AE40-78B161D9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2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47C372-6CB8-437F-9595-9F389444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54F35-557F-404E-81B5-BC9AAB89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EFEB7-28D3-440B-B137-D2DDCD52D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6D99-FCBF-4B44-99C5-F17EAEA2C9D6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3820D-93DC-462C-B018-D45BC45EC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902B5-409E-42C6-A8F9-8BEA48A81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F45D-BE38-49E2-8069-CDCB1E9F8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28C8-BB7D-4FD0-866B-FF800E551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16</a:t>
            </a:r>
            <a:r>
              <a:rPr lang="zh-CN" altLang="en-US" sz="4800" dirty="0"/>
              <a:t>年虚存大题</a:t>
            </a:r>
            <a:br>
              <a:rPr lang="en-US" altLang="zh-CN" sz="4800" dirty="0"/>
            </a:br>
            <a:r>
              <a:rPr lang="zh-CN" altLang="en-US" sz="4800" dirty="0"/>
              <a:t>浅窥</a:t>
            </a:r>
            <a:r>
              <a:rPr lang="en-US" altLang="zh-CN" sz="4800" dirty="0"/>
              <a:t>Linux</a:t>
            </a:r>
            <a:r>
              <a:rPr lang="zh-CN" altLang="en-US" sz="4800" dirty="0"/>
              <a:t>地址空间和访存机制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94256-8692-4AF9-8B61-6777308E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郑策 元培学院 </a:t>
            </a:r>
            <a:r>
              <a:rPr lang="en-US" altLang="zh-CN" dirty="0"/>
              <a:t>CA-05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2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5C56-BF89-4B51-8682-AF49CE81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pid</a:t>
            </a:r>
            <a:r>
              <a:rPr lang="en-US" altLang="zh-CN" dirty="0">
                <a:latin typeface="Consolas" panose="020B0609020204030204" pitchFamily="49" charset="0"/>
              </a:rPr>
              <a:t>/maps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67998-814B-42ED-A162-DA1C65D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p550</a:t>
            </a:r>
          </a:p>
          <a:p>
            <a:r>
              <a:rPr lang="zh-CN" altLang="en-US" dirty="0"/>
              <a:t>能够查看地址空间映射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12998-DD76-431E-9FAF-138A2041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721"/>
            <a:ext cx="7641509" cy="50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5C56-BF89-4B51-8682-AF49CE81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pid</a:t>
            </a:r>
            <a:r>
              <a:rPr lang="en-US" altLang="zh-CN" dirty="0">
                <a:latin typeface="Consolas" panose="020B0609020204030204" pitchFamily="49" charset="0"/>
              </a:rPr>
              <a:t>/maps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67998-814B-42ED-A162-DA1C65D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p550</a:t>
            </a:r>
          </a:p>
          <a:p>
            <a:r>
              <a:rPr lang="zh-CN" altLang="en-US" dirty="0"/>
              <a:t>能够查看地址空间映射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FF1C2-4B76-452C-A35B-75A641D6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F2F22-E4CE-4215-A0EA-48987676A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4" r="917"/>
          <a:stretch/>
        </p:blipFill>
        <p:spPr>
          <a:xfrm>
            <a:off x="975547" y="4028114"/>
            <a:ext cx="7592632" cy="18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F2F22-E4CE-4215-A0EA-48987676A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4" r="917"/>
          <a:stretch/>
        </p:blipFill>
        <p:spPr>
          <a:xfrm>
            <a:off x="975547" y="4028114"/>
            <a:ext cx="7592632" cy="18872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897188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text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9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F2F22-E4CE-4215-A0EA-48987676A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4" r="917"/>
          <a:stretch/>
        </p:blipFill>
        <p:spPr>
          <a:xfrm>
            <a:off x="975547" y="4028114"/>
            <a:ext cx="7592632" cy="18872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897188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text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78376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4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F2F22-E4CE-4215-A0EA-48987676A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4" r="917"/>
          <a:stretch/>
        </p:blipFill>
        <p:spPr>
          <a:xfrm>
            <a:off x="975547" y="4028114"/>
            <a:ext cx="7592632" cy="18872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925469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78376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F831E-6054-4772-836E-25C711B64216}"/>
              </a:ext>
            </a:extLst>
          </p:cNvPr>
          <p:cNvSpPr txBox="1"/>
          <p:nvPr/>
        </p:nvSpPr>
        <p:spPr>
          <a:xfrm>
            <a:off x="8964891" y="2353860"/>
            <a:ext cx="116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rodata</a:t>
            </a:r>
            <a:r>
              <a:rPr lang="en-US" altLang="zh-CN" sz="2000" dirty="0">
                <a:latin typeface="Consolas" panose="020B0609020204030204" pitchFamily="49" charset="0"/>
              </a:rPr>
              <a:t>?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2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925469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78376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F831E-6054-4772-836E-25C711B64216}"/>
              </a:ext>
            </a:extLst>
          </p:cNvPr>
          <p:cNvSpPr txBox="1"/>
          <p:nvPr/>
        </p:nvSpPr>
        <p:spPr>
          <a:xfrm>
            <a:off x="8964891" y="2353860"/>
            <a:ext cx="116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rodata</a:t>
            </a:r>
            <a:r>
              <a:rPr lang="en-US" altLang="zh-CN" sz="2000" dirty="0">
                <a:latin typeface="Consolas" panose="020B0609020204030204" pitchFamily="49" charset="0"/>
              </a:rPr>
              <a:t>?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AED82A-5FE5-4E4E-8ABC-8083D6F7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83" y="4212651"/>
            <a:ext cx="9182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1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925469"/>
            <a:ext cx="203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code, </a:t>
            </a:r>
            <a:r>
              <a:rPr lang="en-US" altLang="zh-CN" sz="2000" dirty="0" err="1">
                <a:latin typeface="Consolas" panose="020B0609020204030204" pitchFamily="49" charset="0"/>
              </a:rPr>
              <a:t>rodata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843123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F831E-6054-4772-836E-25C711B64216}"/>
              </a:ext>
            </a:extLst>
          </p:cNvPr>
          <p:cNvSpPr txBox="1"/>
          <p:nvPr/>
        </p:nvSpPr>
        <p:spPr>
          <a:xfrm>
            <a:off x="8964891" y="2353860"/>
            <a:ext cx="116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trike="sngStrike" dirty="0" err="1">
                <a:latin typeface="Consolas" panose="020B0609020204030204" pitchFamily="49" charset="0"/>
              </a:rPr>
              <a:t>rodata</a:t>
            </a:r>
            <a:endParaRPr lang="zh-CN" altLang="en-US" sz="1600" strike="sngStrike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D41AD-CC71-4886-9729-5BC5ED3E91E9}"/>
              </a:ext>
            </a:extLst>
          </p:cNvPr>
          <p:cNvSpPr/>
          <p:nvPr/>
        </p:nvSpPr>
        <p:spPr>
          <a:xfrm>
            <a:off x="729006" y="4622831"/>
            <a:ext cx="10988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02     .interp .dynsym .dynstr .rela.dyn .rela.plt .init .plt .text .fini .rodata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03     .init_array .fini_array .dynamic .got .got.plt .data .bss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6D516-F5FD-41A2-995F-FCEF1B5157D0}"/>
              </a:ext>
            </a:extLst>
          </p:cNvPr>
          <p:cNvSpPr/>
          <p:nvPr/>
        </p:nvSpPr>
        <p:spPr>
          <a:xfrm>
            <a:off x="1668545" y="5090473"/>
            <a:ext cx="4713402" cy="539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81D23-6F0B-41AA-A74F-3A4127B06B9A}"/>
              </a:ext>
            </a:extLst>
          </p:cNvPr>
          <p:cNvSpPr txBox="1"/>
          <p:nvPr/>
        </p:nvSpPr>
        <p:spPr>
          <a:xfrm>
            <a:off x="3451781" y="569717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r--p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0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925469"/>
            <a:ext cx="203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code, </a:t>
            </a:r>
            <a:r>
              <a:rPr lang="en-US" altLang="zh-CN" sz="2000" dirty="0" err="1">
                <a:latin typeface="Consolas" panose="020B0609020204030204" pitchFamily="49" charset="0"/>
              </a:rPr>
              <a:t>rodata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843123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F831E-6054-4772-836E-25C711B64216}"/>
              </a:ext>
            </a:extLst>
          </p:cNvPr>
          <p:cNvSpPr txBox="1"/>
          <p:nvPr/>
        </p:nvSpPr>
        <p:spPr>
          <a:xfrm>
            <a:off x="8964891" y="2353860"/>
            <a:ext cx="116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trike="sngStrike" dirty="0" err="1">
                <a:latin typeface="Consolas" panose="020B0609020204030204" pitchFamily="49" charset="0"/>
              </a:rPr>
              <a:t>rodata</a:t>
            </a:r>
            <a:endParaRPr lang="zh-CN" altLang="en-US" sz="1600" strike="sngStrike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D41AD-CC71-4886-9729-5BC5ED3E91E9}"/>
              </a:ext>
            </a:extLst>
          </p:cNvPr>
          <p:cNvSpPr/>
          <p:nvPr/>
        </p:nvSpPr>
        <p:spPr>
          <a:xfrm>
            <a:off x="729006" y="4622831"/>
            <a:ext cx="10988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02     .interp .dynsym .dynstr .rela.dyn .rela.plt .init .plt .text .fini .rodata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03     .init_array .fini_array .dynamic .got .got.plt .data .bss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6D516-F5FD-41A2-995F-FCEF1B5157D0}"/>
              </a:ext>
            </a:extLst>
          </p:cNvPr>
          <p:cNvSpPr/>
          <p:nvPr/>
        </p:nvSpPr>
        <p:spPr>
          <a:xfrm>
            <a:off x="1668545" y="5090473"/>
            <a:ext cx="4713402" cy="539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81D23-6F0B-41AA-A74F-3A4127B06B9A}"/>
              </a:ext>
            </a:extLst>
          </p:cNvPr>
          <p:cNvSpPr txBox="1"/>
          <p:nvPr/>
        </p:nvSpPr>
        <p:spPr>
          <a:xfrm>
            <a:off x="3451781" y="569717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r--p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A9AC4-585D-4CFD-9727-96B22863F156}"/>
              </a:ext>
            </a:extLst>
          </p:cNvPr>
          <p:cNvSpPr/>
          <p:nvPr/>
        </p:nvSpPr>
        <p:spPr>
          <a:xfrm>
            <a:off x="8316013" y="5201247"/>
            <a:ext cx="648878" cy="3866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C0AF21-9DD7-47C5-B651-4150BCC81DFA}"/>
              </a:ext>
            </a:extLst>
          </p:cNvPr>
          <p:cNvSpPr txBox="1"/>
          <p:nvPr/>
        </p:nvSpPr>
        <p:spPr>
          <a:xfrm>
            <a:off x="7649066" y="5738744"/>
            <a:ext cx="37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file_sz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mem_sz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3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4C3B-996A-4773-8686-E6DC404B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 or shared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8575EC-10FB-43BB-9373-99039E31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14" y="1504883"/>
            <a:ext cx="6585163" cy="49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0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F47DE7-35F0-483D-AD19-DF8DBFC7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3" y="806675"/>
            <a:ext cx="9185613" cy="5244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2CCE0B-2181-44C9-8436-C38FF47AA5D4}"/>
              </a:ext>
            </a:extLst>
          </p:cNvPr>
          <p:cNvSpPr txBox="1"/>
          <p:nvPr/>
        </p:nvSpPr>
        <p:spPr>
          <a:xfrm>
            <a:off x="7315200" y="886119"/>
            <a:ext cx="36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./i16 t1 t2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703F75-4710-4F99-B910-2B483372B0A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04495" y="1116952"/>
            <a:ext cx="810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4C3B-996A-4773-8686-E6DC404B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其余部分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8575EC-10FB-43BB-9373-99039E31C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8" b="55708"/>
          <a:stretch/>
        </p:blipFill>
        <p:spPr>
          <a:xfrm>
            <a:off x="2669871" y="4682928"/>
            <a:ext cx="6585163" cy="11783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9B581B-C54E-4859-BE77-DF4A722B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832157" cy="20387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7A4213-8E57-4306-8E92-83A75C5B847C}"/>
              </a:ext>
            </a:extLst>
          </p:cNvPr>
          <p:cNvSpPr txBox="1"/>
          <p:nvPr/>
        </p:nvSpPr>
        <p:spPr>
          <a:xfrm>
            <a:off x="8964891" y="2843123"/>
            <a:ext cx="876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F78031-19AB-4D04-AFBC-84AE0A9F631C}"/>
              </a:ext>
            </a:extLst>
          </p:cNvPr>
          <p:cNvSpPr txBox="1"/>
          <p:nvPr/>
        </p:nvSpPr>
        <p:spPr>
          <a:xfrm>
            <a:off x="8599871" y="5162729"/>
            <a:ext cx="13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private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4423F6-6ABC-43F2-A121-0A9DF25955EB}"/>
              </a:ext>
            </a:extLst>
          </p:cNvPr>
          <p:cNvCxnSpPr/>
          <p:nvPr/>
        </p:nvCxnSpPr>
        <p:spPr>
          <a:xfrm>
            <a:off x="6919275" y="5316719"/>
            <a:ext cx="7510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8E014A9-9E45-4D67-87DA-8C7B3A540192}"/>
              </a:ext>
            </a:extLst>
          </p:cNvPr>
          <p:cNvSpPr/>
          <p:nvPr/>
        </p:nvSpPr>
        <p:spPr>
          <a:xfrm>
            <a:off x="872765" y="3378706"/>
            <a:ext cx="9797592" cy="3866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2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1BA6-CFCC-4C28-A88C-33D1480B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ld.so WTF???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1C4728-F0E6-4963-8B48-10278B81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1" y="1497063"/>
            <a:ext cx="9502219" cy="47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EAFBF-1BE4-4CCC-B8F6-CBAB7012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7FF646-0D1B-4142-AE93-593CDC33BC09}"/>
              </a:ext>
            </a:extLst>
          </p:cNvPr>
          <p:cNvSpPr/>
          <p:nvPr/>
        </p:nvSpPr>
        <p:spPr>
          <a:xfrm>
            <a:off x="838200" y="2102973"/>
            <a:ext cx="9319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Program stopped.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0x00007f9ea604d090 in _start () from /lib64/ld-linux-x86-64.so.2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(gdb)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866235-6C12-4C8B-B671-15A32202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3451552"/>
            <a:ext cx="10991653" cy="21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F47DE7-35F0-483D-AD19-DF8DBFC7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3" y="806675"/>
            <a:ext cx="9185613" cy="5244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2CCE0B-2181-44C9-8436-C38FF47AA5D4}"/>
              </a:ext>
            </a:extLst>
          </p:cNvPr>
          <p:cNvSpPr txBox="1"/>
          <p:nvPr/>
        </p:nvSpPr>
        <p:spPr>
          <a:xfrm>
            <a:off x="7315200" y="886119"/>
            <a:ext cx="36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./i16 t1 t2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703F75-4710-4F99-B910-2B483372B0A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04495" y="1116952"/>
            <a:ext cx="810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DBE131D-D311-474A-BAC7-1A179D9307AB}"/>
              </a:ext>
            </a:extLst>
          </p:cNvPr>
          <p:cNvSpPr/>
          <p:nvPr/>
        </p:nvSpPr>
        <p:spPr>
          <a:xfrm>
            <a:off x="2243579" y="3271101"/>
            <a:ext cx="7852528" cy="18382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9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F47DE7-35F0-483D-AD19-DF8DBFC7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3" y="806675"/>
            <a:ext cx="9185613" cy="5244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2CCE0B-2181-44C9-8436-C38FF47AA5D4}"/>
              </a:ext>
            </a:extLst>
          </p:cNvPr>
          <p:cNvSpPr txBox="1"/>
          <p:nvPr/>
        </p:nvSpPr>
        <p:spPr>
          <a:xfrm>
            <a:off x="7315200" y="886119"/>
            <a:ext cx="36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./i16 t1 t2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703F75-4710-4F99-B910-2B483372B0A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04495" y="1116952"/>
            <a:ext cx="810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DBE131D-D311-474A-BAC7-1A179D9307AB}"/>
              </a:ext>
            </a:extLst>
          </p:cNvPr>
          <p:cNvSpPr/>
          <p:nvPr/>
        </p:nvSpPr>
        <p:spPr>
          <a:xfrm>
            <a:off x="2281285" y="5052768"/>
            <a:ext cx="8163613" cy="11594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A5A08D-5EF1-4A73-BB51-426F2443DE63}"/>
              </a:ext>
            </a:extLst>
          </p:cNvPr>
          <p:cNvSpPr/>
          <p:nvPr/>
        </p:nvSpPr>
        <p:spPr>
          <a:xfrm>
            <a:off x="2281285" y="6317472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X: MAP_PRIVATE or MAP_SHARED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35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FCFF14-0727-48C1-85D4-2ACF8F0F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79" y="1281525"/>
            <a:ext cx="7028866" cy="42949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0D8FCA-25E9-4818-872D-465A01E0D6A3}"/>
              </a:ext>
            </a:extLst>
          </p:cNvPr>
          <p:cNvSpPr/>
          <p:nvPr/>
        </p:nvSpPr>
        <p:spPr>
          <a:xfrm>
            <a:off x="4656839" y="485631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Y: Write(fd2, cs, </a:t>
            </a:r>
            <a:r>
              <a:rPr lang="en-US" altLang="zh-CN" dirty="0" err="1">
                <a:latin typeface="Consolas" panose="020B0609020204030204" pitchFamily="49" charset="0"/>
              </a:rPr>
              <a:t>sz</a:t>
            </a:r>
            <a:r>
              <a:rPr lang="en-US" altLang="zh-CN" dirty="0">
                <a:latin typeface="Consolas" panose="020B0609020204030204" pitchFamily="49" charset="0"/>
              </a:rPr>
              <a:t>) or 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63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014-A9CB-4116-85B0-2FF4657F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进程控制流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9B0D-EA6A-4B83-A700-AF2F8FC1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child </a:t>
            </a:r>
            <a:r>
              <a:rPr lang="zh-CN" altLang="en-US" dirty="0">
                <a:latin typeface="Consolas" panose="020B0609020204030204" pitchFamily="49" charset="0"/>
              </a:rPr>
              <a:t>将</a:t>
            </a:r>
            <a:r>
              <a:rPr lang="en-US" altLang="zh-CN" dirty="0">
                <a:latin typeface="Consolas" panose="020B0609020204030204" pitchFamily="49" charset="0"/>
              </a:rPr>
              <a:t>[cs, </a:t>
            </a:r>
            <a:r>
              <a:rPr lang="en-US" altLang="zh-CN" dirty="0" err="1">
                <a:latin typeface="Consolas" panose="020B0609020204030204" pitchFamily="49" charset="0"/>
              </a:rPr>
              <a:t>cs+sz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这段虚拟内存区域每个字节大小写转换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child</a:t>
            </a:r>
            <a:r>
              <a:rPr lang="zh-CN" altLang="en-US" dirty="0"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parent</a:t>
            </a:r>
            <a:r>
              <a:rPr lang="zh-CN" altLang="en-US" dirty="0">
                <a:latin typeface="Consolas" panose="020B0609020204030204" pitchFamily="49" charset="0"/>
              </a:rPr>
              <a:t>将</a:t>
            </a:r>
            <a:r>
              <a:rPr lang="en-US" altLang="zh-CN" dirty="0">
                <a:latin typeface="Consolas" panose="020B0609020204030204" pitchFamily="49" charset="0"/>
              </a:rPr>
              <a:t>[cs, </a:t>
            </a:r>
            <a:r>
              <a:rPr lang="en-US" altLang="zh-CN" dirty="0" err="1">
                <a:latin typeface="Consolas" panose="020B0609020204030204" pitchFamily="49" charset="0"/>
              </a:rPr>
              <a:t>cs+sz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这段虚拟内存区域写到文件</a:t>
            </a:r>
            <a:r>
              <a:rPr lang="en-US" altLang="zh-CN" dirty="0">
                <a:latin typeface="Consolas" panose="020B0609020204030204" pitchFamily="49" charset="0"/>
              </a:rPr>
              <a:t>fd2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014-A9CB-4116-85B0-2FF4657F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进程控制流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9B0D-EA6A-4B83-A700-AF2F8FC1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child</a:t>
            </a:r>
            <a:r>
              <a:rPr lang="zh-CN" altLang="en-US" dirty="0">
                <a:latin typeface="Consolas" panose="020B0609020204030204" pitchFamily="49" charset="0"/>
              </a:rPr>
              <a:t>读写</a:t>
            </a:r>
            <a:r>
              <a:rPr lang="en-US" altLang="zh-CN" dirty="0">
                <a:latin typeface="Consolas" panose="020B0609020204030204" pitchFamily="49" charset="0"/>
              </a:rPr>
              <a:t>[cs, </a:t>
            </a:r>
            <a:r>
              <a:rPr lang="en-US" altLang="zh-CN" dirty="0" err="1">
                <a:latin typeface="Consolas" panose="020B0609020204030204" pitchFamily="49" charset="0"/>
              </a:rPr>
              <a:t>cs+sz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child</a:t>
            </a:r>
            <a:r>
              <a:rPr lang="zh-CN" altLang="en-US" dirty="0"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parent</a:t>
            </a:r>
            <a:r>
              <a:rPr lang="zh-CN" altLang="en-US" dirty="0">
                <a:latin typeface="Consolas" panose="020B0609020204030204" pitchFamily="49" charset="0"/>
              </a:rPr>
              <a:t>读</a:t>
            </a:r>
            <a:r>
              <a:rPr lang="en-US" altLang="zh-CN" dirty="0">
                <a:latin typeface="Consolas" panose="020B0609020204030204" pitchFamily="49" charset="0"/>
              </a:rPr>
              <a:t>[cs, </a:t>
            </a:r>
            <a:r>
              <a:rPr lang="en-US" altLang="zh-CN" dirty="0" err="1">
                <a:latin typeface="Consolas" panose="020B0609020204030204" pitchFamily="49" charset="0"/>
              </a:rPr>
              <a:t>cs+sz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014-A9CB-4116-85B0-2FF4657F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Fork()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9B0D-EA6A-4B83-A700-AF2F8FC1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复制文件描述符表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复制</a:t>
            </a:r>
            <a:r>
              <a:rPr lang="en-US" altLang="zh-CN" dirty="0">
                <a:latin typeface="Consolas" panose="020B0609020204030204" pitchFamily="49" charset="0"/>
              </a:rPr>
              <a:t>Memory mapping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复制页表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之前建立的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zh-CN" altLang="en-US" dirty="0">
                <a:latin typeface="Consolas" panose="020B0609020204030204" pitchFamily="49" charset="0"/>
              </a:rPr>
              <a:t>是否已经在页表中？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2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PRIVATE: </a:t>
            </a:r>
            <a:r>
              <a:rPr lang="zh-CN" altLang="en-US" dirty="0">
                <a:latin typeface="Consolas" panose="020B0609020204030204" pitchFamily="49" charset="0"/>
              </a:rPr>
              <a:t>最终两个进程映射到两个不同的物理页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2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SHARED: </a:t>
            </a:r>
            <a:r>
              <a:rPr lang="zh-CN" altLang="en-US" dirty="0">
                <a:latin typeface="Consolas" panose="020B0609020204030204" pitchFamily="49" charset="0"/>
              </a:rPr>
              <a:t>最终两个进程映射到同一个物理页</a:t>
            </a:r>
          </a:p>
        </p:txBody>
      </p:sp>
    </p:spTree>
    <p:extLst>
      <p:ext uri="{BB962C8B-B14F-4D97-AF65-F5344CB8AC3E}">
        <p14:creationId xmlns:p14="http://schemas.microsoft.com/office/powerpoint/2010/main" val="93272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5C56-BF89-4B51-8682-AF49CE81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pid</a:t>
            </a:r>
            <a:r>
              <a:rPr lang="en-US" altLang="zh-CN" dirty="0">
                <a:latin typeface="Consolas" panose="020B0609020204030204" pitchFamily="49" charset="0"/>
              </a:rPr>
              <a:t>/maps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67998-814B-42ED-A162-DA1C65D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p550</a:t>
            </a:r>
          </a:p>
          <a:p>
            <a:r>
              <a:rPr lang="zh-CN" altLang="en-US" dirty="0"/>
              <a:t>能够查看地址空间映射</a:t>
            </a:r>
          </a:p>
        </p:txBody>
      </p:sp>
    </p:spTree>
    <p:extLst>
      <p:ext uri="{BB962C8B-B14F-4D97-AF65-F5344CB8AC3E}">
        <p14:creationId xmlns:p14="http://schemas.microsoft.com/office/powerpoint/2010/main" val="241515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414</Words>
  <Application>Microsoft Office PowerPoint</Application>
  <PresentationFormat>宽屏</PresentationFormat>
  <Paragraphs>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Consolas</vt:lpstr>
      <vt:lpstr>Office 主题​​</vt:lpstr>
      <vt:lpstr>16年虚存大题 浅窥Linux地址空间和访存机制</vt:lpstr>
      <vt:lpstr>PowerPoint 演示文稿</vt:lpstr>
      <vt:lpstr>PowerPoint 演示文稿</vt:lpstr>
      <vt:lpstr>PowerPoint 演示文稿</vt:lpstr>
      <vt:lpstr>PowerPoint 演示文稿</vt:lpstr>
      <vt:lpstr>进程控制流</vt:lpstr>
      <vt:lpstr>进程控制流</vt:lpstr>
      <vt:lpstr>Fork()</vt:lpstr>
      <vt:lpstr>/proc/pid/maps</vt:lpstr>
      <vt:lpstr>/proc/pid/maps</vt:lpstr>
      <vt:lpstr>/proc/pid/maps</vt:lpstr>
      <vt:lpstr>ELF可执行目标文件</vt:lpstr>
      <vt:lpstr>ELF可执行目标文件</vt:lpstr>
      <vt:lpstr>ELF可执行目标文件</vt:lpstr>
      <vt:lpstr>ELF可执行目标文件</vt:lpstr>
      <vt:lpstr>ELF可执行目标文件</vt:lpstr>
      <vt:lpstr>ELF可执行目标文件</vt:lpstr>
      <vt:lpstr>ELF可执行目标文件</vt:lpstr>
      <vt:lpstr>Private or shared？</vt:lpstr>
      <vt:lpstr>其余部分</vt:lpstr>
      <vt:lpstr>ld.so WTF???</vt:lpstr>
      <vt:lpstr>启动流程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16年虚存大题 浅窥Linux地址空间和访存机制</dc:title>
  <dc:creator>郑 策</dc:creator>
  <cp:lastModifiedBy>郑 策</cp:lastModifiedBy>
  <cp:revision>8</cp:revision>
  <dcterms:created xsi:type="dcterms:W3CDTF">2020-12-27T05:06:20Z</dcterms:created>
  <dcterms:modified xsi:type="dcterms:W3CDTF">2020-12-27T06:58:34Z</dcterms:modified>
</cp:coreProperties>
</file>