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2" r:id="rId6"/>
    <p:sldId id="263" r:id="rId7"/>
    <p:sldId id="276" r:id="rId8"/>
    <p:sldId id="264" r:id="rId9"/>
    <p:sldId id="266" r:id="rId10"/>
    <p:sldId id="267" r:id="rId11"/>
    <p:sldId id="268" r:id="rId12"/>
    <p:sldId id="278" r:id="rId13"/>
    <p:sldId id="280" r:id="rId14"/>
    <p:sldId id="271" r:id="rId15"/>
    <p:sldId id="277" r:id="rId16"/>
    <p:sldId id="265" r:id="rId17"/>
    <p:sldId id="269" r:id="rId18"/>
    <p:sldId id="270" r:id="rId19"/>
    <p:sldId id="273" r:id="rId20"/>
    <p:sldId id="274" r:id="rId21"/>
    <p:sldId id="281" r:id="rId22"/>
    <p:sldId id="282" r:id="rId23"/>
    <p:sldId id="272" r:id="rId24"/>
    <p:sldId id="283" r:id="rId25"/>
    <p:sldId id="284" r:id="rId26"/>
    <p:sldId id="285"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진웅" initials="김" lastIdx="1" clrIdx="0">
    <p:extLst>
      <p:ext uri="{19B8F6BF-5375-455C-9EA6-DF929625EA0E}">
        <p15:presenceInfo xmlns:p15="http://schemas.microsoft.com/office/powerpoint/2012/main" userId="S-1-5-21-2131161033-193549831-1962042772-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snapToGrid="0">
      <p:cViewPr varScale="1">
        <p:scale>
          <a:sx n="98" d="100"/>
          <a:sy n="98" d="100"/>
        </p:scale>
        <p:origin x="10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5T17:00:13.738" idx="1">
    <p:pos x="10" y="10"/>
    <p:text>如果将上述系统的执行的计算分为三个阶段A, B, C,每个阶段都为100ps.并且在阶段之间加入流水线寄存器(用来保留的中间结果)</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E5B7C6-5A62-48FA-9EC9-9EFC8749C93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ED973DD-255E-4974-A34C-8CCAD6194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D8F34E-CFE8-4973-96BC-6DE42FAA8279}"/>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3B4E1049-B109-46AC-9539-6DA39EF9A8E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100DC0-EAF0-456A-B2D4-47991E06CC9C}"/>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124526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8DFD3B-B493-4E02-9CF3-A28C9D77228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71DAE55-A091-4CC6-8B8A-B3F1C40C9838}"/>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8E37873-2B0C-419F-B8BE-4EDE0162F6FF}"/>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8683174F-3586-44FC-B17E-AF6BE14B49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EDFC6F1-3183-41FA-9CB0-904AB2820CF1}"/>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205830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83D515F-E31E-4035-8144-572B8914722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7B4E6BB-859B-4D34-A738-A87916555A8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82B3735-AA89-479E-B1BC-B34297428B66}"/>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A407B253-23E3-4AD7-8A7E-A211D49D8B6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94147C-3B57-409D-B7D7-D2008457D8D9}"/>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175895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502C15-C947-4205-854B-3AE178F53A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B5DBFAA-A020-4A10-94C8-06D8E73EC15E}"/>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32251C4-7C63-4EC9-8ABB-EF62507714C1}"/>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65899DAB-C75B-4C91-B8EA-660F505499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314BFDC-E467-46F9-B8A3-17632B2EDCC0}"/>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312562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4C4A4C-827D-46A1-A902-753982505D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D79A85B-FE3D-4050-8003-F6813F53A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1BD43415-3E53-4E17-BC3F-FEF572B65B2A}"/>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D5F668AA-55CB-40AB-9BF0-C202B67C76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6C9CCE-AF9B-4BA8-8707-50043B5938EE}"/>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29429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E30BFB-F565-4BFC-9EF3-E2C085C9F0D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958A00B-4AD9-4C84-AAC3-CA0936047356}"/>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741C73E-15A0-49B3-9D8C-031654226610}"/>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395D0ADF-8A67-437B-814E-303260B77667}"/>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6" name="바닥글 개체 틀 5">
            <a:extLst>
              <a:ext uri="{FF2B5EF4-FFF2-40B4-BE49-F238E27FC236}">
                <a16:creationId xmlns:a16="http://schemas.microsoft.com/office/drawing/2014/main" id="{9613CA11-0DC5-4289-B8A5-127526D574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8DB264-7FED-482F-A182-F1F94FFF960B}"/>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360684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094EE-45C9-4262-8777-AAD55446A9F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F1798B9-85CA-4570-AE63-7046DE056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F75442D6-7EC3-441B-BBEA-C8F1497005C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C1470FFD-3EAE-46FC-83B3-04475858D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ACD09D5E-5061-499B-B731-ACBF37A20B2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E699F47A-E963-410D-9C1B-6F69AD366B68}"/>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8" name="바닥글 개체 틀 7">
            <a:extLst>
              <a:ext uri="{FF2B5EF4-FFF2-40B4-BE49-F238E27FC236}">
                <a16:creationId xmlns:a16="http://schemas.microsoft.com/office/drawing/2014/main" id="{DCEAA83C-8C6D-4234-8E9E-FDB30F2D607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DD8AADF-BEDE-4860-885C-471F30AA5F26}"/>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93786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9AC794-995B-4D7D-BB5A-FEEF03A767F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16FA789-1712-4EBF-A430-7EAF4830C551}"/>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4" name="바닥글 개체 틀 3">
            <a:extLst>
              <a:ext uri="{FF2B5EF4-FFF2-40B4-BE49-F238E27FC236}">
                <a16:creationId xmlns:a16="http://schemas.microsoft.com/office/drawing/2014/main" id="{0F5F8342-0B60-45E7-81E1-2DD68C20CF1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1FADA1-5A50-4863-BCF6-5F80A6640746}"/>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272691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5E5E4A3-646A-42F5-BEF9-E3132384C5A6}"/>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3" name="바닥글 개체 틀 2">
            <a:extLst>
              <a:ext uri="{FF2B5EF4-FFF2-40B4-BE49-F238E27FC236}">
                <a16:creationId xmlns:a16="http://schemas.microsoft.com/office/drawing/2014/main" id="{3F4ACE44-18A2-46A7-920E-DE3B0F922B1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793D8EC-D9C5-45C2-A533-AD12603532E5}"/>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7792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E3C87F-A39C-4E50-B53B-B554A642307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9E05B82-323B-4F82-944E-F03E5A64D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9B496A61-8A10-44E6-B8CB-233E1D87A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B84D1D1-79AC-45B4-ACC1-66CCDE87D2F2}"/>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6" name="바닥글 개체 틀 5">
            <a:extLst>
              <a:ext uri="{FF2B5EF4-FFF2-40B4-BE49-F238E27FC236}">
                <a16:creationId xmlns:a16="http://schemas.microsoft.com/office/drawing/2014/main" id="{51BD09A1-5D24-458F-B3A8-305D3AA970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5CCBEF1-16D8-4EB4-8FC5-44EEFB8F1B96}"/>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244587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97A32B-516B-450B-878C-8507226E117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531345F-5848-4E14-BF54-DAFB858B0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AFA10FF-6AA1-4AFA-AF1B-5E54A20B6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468341F-466E-4C34-B515-11473C0E8306}"/>
              </a:ext>
            </a:extLst>
          </p:cNvPr>
          <p:cNvSpPr>
            <a:spLocks noGrp="1"/>
          </p:cNvSpPr>
          <p:nvPr>
            <p:ph type="dt" sz="half" idx="10"/>
          </p:nvPr>
        </p:nvSpPr>
        <p:spPr/>
        <p:txBody>
          <a:bodyPr/>
          <a:lstStyle/>
          <a:p>
            <a:fld id="{DB1717BC-189E-437D-8154-D91D33B8B87A}" type="datetimeFigureOut">
              <a:rPr lang="ko-KR" altLang="en-US" smtClean="0"/>
              <a:t>2020-11-05</a:t>
            </a:fld>
            <a:endParaRPr lang="ko-KR" altLang="en-US"/>
          </a:p>
        </p:txBody>
      </p:sp>
      <p:sp>
        <p:nvSpPr>
          <p:cNvPr id="6" name="바닥글 개체 틀 5">
            <a:extLst>
              <a:ext uri="{FF2B5EF4-FFF2-40B4-BE49-F238E27FC236}">
                <a16:creationId xmlns:a16="http://schemas.microsoft.com/office/drawing/2014/main" id="{18137434-39D4-4BBE-A321-E7CE58CAE6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06E2999-8911-4AC4-B5CB-E4761235AFB1}"/>
              </a:ext>
            </a:extLst>
          </p:cNvPr>
          <p:cNvSpPr>
            <a:spLocks noGrp="1"/>
          </p:cNvSpPr>
          <p:nvPr>
            <p:ph type="sldNum" sz="quarter" idx="12"/>
          </p:nvPr>
        </p:nvSpPr>
        <p:spPr/>
        <p:txBody>
          <a:body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81303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DAC7433-4263-4E41-BFD4-5A505390A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15EC640-270E-4374-BC48-CF7FE4501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359994A-BF75-4B00-9789-B6D0CAAE1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717BC-189E-437D-8154-D91D33B8B87A}" type="datetimeFigureOut">
              <a:rPr lang="ko-KR" altLang="en-US" smtClean="0"/>
              <a:t>2020-11-05</a:t>
            </a:fld>
            <a:endParaRPr lang="ko-KR" altLang="en-US"/>
          </a:p>
        </p:txBody>
      </p:sp>
      <p:sp>
        <p:nvSpPr>
          <p:cNvPr id="5" name="바닥글 개체 틀 4">
            <a:extLst>
              <a:ext uri="{FF2B5EF4-FFF2-40B4-BE49-F238E27FC236}">
                <a16:creationId xmlns:a16="http://schemas.microsoft.com/office/drawing/2014/main" id="{31943371-3B62-4B12-8B07-898928DFF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FB85F47-79C8-498A-99F8-A87D6587B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AF2D8-157B-478B-BB2C-4CE52D5BAE45}" type="slidenum">
              <a:rPr lang="ko-KR" altLang="en-US" smtClean="0"/>
              <a:t>‹#›</a:t>
            </a:fld>
            <a:endParaRPr lang="ko-KR" altLang="en-US"/>
          </a:p>
        </p:txBody>
      </p:sp>
    </p:spTree>
    <p:extLst>
      <p:ext uri="{BB962C8B-B14F-4D97-AF65-F5344CB8AC3E}">
        <p14:creationId xmlns:p14="http://schemas.microsoft.com/office/powerpoint/2010/main" val="368514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769EDE-9B30-46FC-B1E2-C2641C446963}"/>
              </a:ext>
            </a:extLst>
          </p:cNvPr>
          <p:cNvSpPr>
            <a:spLocks noGrp="1"/>
          </p:cNvSpPr>
          <p:nvPr>
            <p:ph type="ctrTitle"/>
          </p:nvPr>
        </p:nvSpPr>
        <p:spPr/>
        <p:txBody>
          <a:bodyPr>
            <a:normAutofit fontScale="90000"/>
          </a:bodyPr>
          <a:lstStyle/>
          <a:p>
            <a:r>
              <a:rPr lang="en-US" altLang="ko-KR" dirty="0">
                <a:latin typeface="Times New Roman" panose="02020603050405020304" pitchFamily="18" charset="0"/>
                <a:cs typeface="Times New Roman" panose="02020603050405020304" pitchFamily="18" charset="0"/>
              </a:rPr>
              <a:t>Processor Architecture III: PIPE: Pipelined Implementation</a:t>
            </a:r>
            <a:endParaRPr lang="ko-KR" altLang="en-US" dirty="0">
              <a:latin typeface="Times New Roman" panose="02020603050405020304" pitchFamily="18" charset="0"/>
              <a:cs typeface="Times New Roman" panose="02020603050405020304" pitchFamily="18" charset="0"/>
            </a:endParaRPr>
          </a:p>
        </p:txBody>
      </p:sp>
      <p:sp>
        <p:nvSpPr>
          <p:cNvPr id="3" name="부제목 2">
            <a:extLst>
              <a:ext uri="{FF2B5EF4-FFF2-40B4-BE49-F238E27FC236}">
                <a16:creationId xmlns:a16="http://schemas.microsoft.com/office/drawing/2014/main" id="{FA5BE983-2C58-4014-993B-CC9DB12860B6}"/>
              </a:ext>
            </a:extLst>
          </p:cNvPr>
          <p:cNvSpPr>
            <a:spLocks noGrp="1"/>
          </p:cNvSpPr>
          <p:nvPr>
            <p:ph type="subTitle" idx="1"/>
          </p:nvPr>
        </p:nvSpPr>
        <p:spPr/>
        <p:txBody>
          <a:bodyPr/>
          <a:lstStyle/>
          <a:p>
            <a:endParaRPr lang="en-US" altLang="zh-CN" dirty="0"/>
          </a:p>
          <a:p>
            <a:r>
              <a:rPr lang="zh-CN" altLang="en-US" dirty="0"/>
              <a:t>金镇雄</a:t>
            </a:r>
            <a:endParaRPr lang="ko-KR" altLang="en-US" dirty="0"/>
          </a:p>
        </p:txBody>
      </p:sp>
    </p:spTree>
    <p:extLst>
      <p:ext uri="{BB962C8B-B14F-4D97-AF65-F5344CB8AC3E}">
        <p14:creationId xmlns:p14="http://schemas.microsoft.com/office/powerpoint/2010/main" val="261827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제목 28">
            <a:extLst>
              <a:ext uri="{FF2B5EF4-FFF2-40B4-BE49-F238E27FC236}">
                <a16:creationId xmlns:a16="http://schemas.microsoft.com/office/drawing/2014/main" id="{3749BFA9-9A43-4E61-AA3A-C0FAC34820CF}"/>
              </a:ext>
            </a:extLst>
          </p:cNvPr>
          <p:cNvSpPr>
            <a:spLocks noGrp="1"/>
          </p:cNvSpPr>
          <p:nvPr>
            <p:ph type="title"/>
          </p:nvPr>
        </p:nvSpPr>
        <p:spPr>
          <a:xfrm>
            <a:off x="728474" y="-67587"/>
            <a:ext cx="3932237" cy="1600200"/>
          </a:xfrm>
        </p:spPr>
        <p:txBody>
          <a:bodyPr/>
          <a:lstStyle/>
          <a:p>
            <a:r>
              <a:rPr lang="en-US" altLang="zh-CN" dirty="0"/>
              <a:t>SEQ+ </a:t>
            </a:r>
            <a:r>
              <a:rPr lang="zh-CN" altLang="en-US" dirty="0"/>
              <a:t>→</a:t>
            </a:r>
            <a:r>
              <a:rPr lang="en-US" altLang="zh-CN" dirty="0"/>
              <a:t> PIPE-</a:t>
            </a:r>
            <a:endParaRPr lang="ko-KR" altLang="en-US" dirty="0"/>
          </a:p>
        </p:txBody>
      </p:sp>
      <p:pic>
        <p:nvPicPr>
          <p:cNvPr id="21" name="내용 개체 틀 20">
            <a:extLst>
              <a:ext uri="{FF2B5EF4-FFF2-40B4-BE49-F238E27FC236}">
                <a16:creationId xmlns:a16="http://schemas.microsoft.com/office/drawing/2014/main" id="{D671DD9C-3E0C-4BEA-8F36-1AE9F5F45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220825" y="457200"/>
            <a:ext cx="3539154" cy="5904065"/>
          </a:xfrm>
          <a:prstGeom prst="rect">
            <a:avLst/>
          </a:prstGeom>
          <a:noFill/>
          <a:extLst>
            <a:ext uri="{909E8E84-426E-40DD-AFC4-6F175D3DCCD1}">
              <a14:hiddenFill xmlns:a14="http://schemas.microsoft.com/office/drawing/2010/main">
                <a:solidFill>
                  <a:srgbClr val="FFFFFF"/>
                </a:solidFill>
              </a14:hiddenFill>
            </a:ext>
          </a:extLst>
        </p:spPr>
      </p:pic>
      <p:sp>
        <p:nvSpPr>
          <p:cNvPr id="7" name="텍스트 개체 틀 6">
            <a:extLst>
              <a:ext uri="{FF2B5EF4-FFF2-40B4-BE49-F238E27FC236}">
                <a16:creationId xmlns:a16="http://schemas.microsoft.com/office/drawing/2014/main" id="{CAD95FC2-9017-48C0-8020-71E17F94753A}"/>
              </a:ext>
            </a:extLst>
          </p:cNvPr>
          <p:cNvSpPr>
            <a:spLocks noGrp="1"/>
          </p:cNvSpPr>
          <p:nvPr>
            <p:ph type="body" sz="half" idx="2"/>
          </p:nvPr>
        </p:nvSpPr>
        <p:spPr>
          <a:xfrm>
            <a:off x="723417" y="1324760"/>
            <a:ext cx="3932237" cy="3811588"/>
          </a:xfrm>
        </p:spPr>
        <p:txBody>
          <a:bodyPr/>
          <a:lstStyle/>
          <a:p>
            <a:pPr marL="285750" indent="-285750" fontAlgn="ctr" latinLnBrk="0">
              <a:buFont typeface="Arial" panose="020B0604020202020204" pitchFamily="34" charset="0"/>
              <a:buChar char="•"/>
            </a:pPr>
            <a:endParaRPr lang="en-US" altLang="zh-CN" b="0" dirty="0">
              <a:latin typeface="+mn-ea"/>
            </a:endParaRPr>
          </a:p>
          <a:p>
            <a:pPr marL="285750" indent="-285750" fontAlgn="ctr" latinLnBrk="0">
              <a:buFont typeface="Arial" panose="020B0604020202020204" pitchFamily="34" charset="0"/>
              <a:buChar char="•"/>
            </a:pPr>
            <a:r>
              <a:rPr lang="zh-CN" altLang="en-US" b="0" dirty="0">
                <a:latin typeface="+mn-ea"/>
              </a:rPr>
              <a:t>保存不同指令的状态码</a:t>
            </a:r>
            <a:endParaRPr lang="en-US" altLang="zh-CN" dirty="0">
              <a:latin typeface="+mn-ea"/>
            </a:endParaRPr>
          </a:p>
          <a:p>
            <a:pPr marL="285750" indent="-285750" fontAlgn="ctr" latinLnBrk="0">
              <a:buFont typeface="Arial" panose="020B0604020202020204" pitchFamily="34" charset="0"/>
              <a:buChar char="•"/>
            </a:pPr>
            <a:r>
              <a:rPr lang="en-US" altLang="zh-CN" b="0" dirty="0">
                <a:latin typeface="+mn-ea"/>
              </a:rPr>
              <a:t>Predict PC</a:t>
            </a:r>
            <a:r>
              <a:rPr lang="zh-CN" altLang="en-US" b="0" dirty="0">
                <a:latin typeface="+mn-ea"/>
              </a:rPr>
              <a:t>部件</a:t>
            </a:r>
            <a:endParaRPr lang="en-US" altLang="zh-CN" b="0" dirty="0">
              <a:latin typeface="+mn-ea"/>
            </a:endParaRPr>
          </a:p>
          <a:p>
            <a:pPr marL="285750" indent="-285750" fontAlgn="ctr" latinLnBrk="0">
              <a:buFont typeface="Arial" panose="020B0604020202020204" pitchFamily="34" charset="0"/>
              <a:buChar char="•"/>
            </a:pPr>
            <a:r>
              <a:rPr lang="en-US" altLang="zh-CN" b="0" dirty="0">
                <a:latin typeface="+mn-ea"/>
              </a:rPr>
              <a:t>Select A</a:t>
            </a:r>
            <a:r>
              <a:rPr lang="zh-CN" altLang="en-US" b="0" dirty="0">
                <a:latin typeface="+mn-ea"/>
              </a:rPr>
              <a:t>部件</a:t>
            </a:r>
            <a:endParaRPr lang="en-US" altLang="zh-CN" b="0" dirty="0">
              <a:latin typeface="+mn-ea"/>
            </a:endParaRPr>
          </a:p>
          <a:p>
            <a:pPr marL="285750" indent="-285750" fontAlgn="ctr" latinLnBrk="0">
              <a:buFont typeface="Arial" panose="020B0604020202020204" pitchFamily="34" charset="0"/>
              <a:buChar char="•"/>
            </a:pPr>
            <a:r>
              <a:rPr lang="en-US" altLang="zh-CN" dirty="0" err="1">
                <a:latin typeface="+mn-ea"/>
              </a:rPr>
              <a:t>dstE</a:t>
            </a:r>
            <a:r>
              <a:rPr lang="en-US" altLang="zh-CN" dirty="0">
                <a:latin typeface="+mn-ea"/>
              </a:rPr>
              <a:t> </a:t>
            </a:r>
            <a:r>
              <a:rPr lang="zh-CN" altLang="en-US" dirty="0">
                <a:latin typeface="+mn-ea"/>
              </a:rPr>
              <a:t>和 </a:t>
            </a:r>
            <a:r>
              <a:rPr lang="en-US" altLang="zh-CN" dirty="0" err="1">
                <a:latin typeface="+mn-ea"/>
              </a:rPr>
              <a:t>dstM</a:t>
            </a:r>
            <a:endParaRPr lang="en-US" altLang="zh-CN" dirty="0">
              <a:latin typeface="+mn-ea"/>
            </a:endParaRPr>
          </a:p>
        </p:txBody>
      </p:sp>
      <p:pic>
        <p:nvPicPr>
          <p:cNvPr id="9" name="Picture 2" descr="http://www.myexception.cn/img/2012/12/22/1323271349.png">
            <a:extLst>
              <a:ext uri="{FF2B5EF4-FFF2-40B4-BE49-F238E27FC236}">
                <a16:creationId xmlns:a16="http://schemas.microsoft.com/office/drawing/2014/main" id="{44ADDEC7-741B-4441-8357-76929D159AFE}"/>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3881970" y="529134"/>
            <a:ext cx="4141813" cy="5799732"/>
          </a:xfrm>
          <a:prstGeom prst="rect">
            <a:avLst/>
          </a:prstGeom>
          <a:noFill/>
          <a:extLst>
            <a:ext uri="{909E8E84-426E-40DD-AFC4-6F175D3DCCD1}">
              <a14:hiddenFill xmlns:a14="http://schemas.microsoft.com/office/drawing/2010/main">
                <a:solidFill>
                  <a:srgbClr val="FFFFFF"/>
                </a:solidFill>
              </a14:hiddenFill>
            </a:ext>
          </a:extLst>
        </p:spPr>
      </p:pic>
      <p:sp>
        <p:nvSpPr>
          <p:cNvPr id="23" name="타원 22">
            <a:extLst>
              <a:ext uri="{FF2B5EF4-FFF2-40B4-BE49-F238E27FC236}">
                <a16:creationId xmlns:a16="http://schemas.microsoft.com/office/drawing/2014/main" id="{7D62829E-C3A1-40D5-927A-C67F7F5D6228}"/>
              </a:ext>
            </a:extLst>
          </p:cNvPr>
          <p:cNvSpPr/>
          <p:nvPr/>
        </p:nvSpPr>
        <p:spPr>
          <a:xfrm>
            <a:off x="5112690" y="5954366"/>
            <a:ext cx="556591" cy="3012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a:extLst>
              <a:ext uri="{FF2B5EF4-FFF2-40B4-BE49-F238E27FC236}">
                <a16:creationId xmlns:a16="http://schemas.microsoft.com/office/drawing/2014/main" id="{3E06EA8A-4443-43D6-A311-0E8A84533377}"/>
              </a:ext>
            </a:extLst>
          </p:cNvPr>
          <p:cNvGrpSpPr/>
          <p:nvPr/>
        </p:nvGrpSpPr>
        <p:grpSpPr>
          <a:xfrm>
            <a:off x="5669281" y="1423283"/>
            <a:ext cx="4683318" cy="2878373"/>
            <a:chOff x="2254194" y="2719389"/>
            <a:chExt cx="3889432" cy="2130181"/>
          </a:xfrm>
        </p:grpSpPr>
        <p:sp>
          <p:nvSpPr>
            <p:cNvPr id="24" name="타원 23">
              <a:extLst>
                <a:ext uri="{FF2B5EF4-FFF2-40B4-BE49-F238E27FC236}">
                  <a16:creationId xmlns:a16="http://schemas.microsoft.com/office/drawing/2014/main" id="{B57AA018-CCA5-4644-9271-4B52EE48FD50}"/>
                </a:ext>
              </a:extLst>
            </p:cNvPr>
            <p:cNvSpPr/>
            <p:nvPr/>
          </p:nvSpPr>
          <p:spPr>
            <a:xfrm>
              <a:off x="2254194" y="4548310"/>
              <a:ext cx="612250" cy="3012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B44BC9D5-AC2F-4DCD-96B0-17A48642728B}"/>
                </a:ext>
              </a:extLst>
            </p:cNvPr>
            <p:cNvSpPr/>
            <p:nvPr/>
          </p:nvSpPr>
          <p:spPr>
            <a:xfrm>
              <a:off x="5735582" y="2719389"/>
              <a:ext cx="408044" cy="26328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3B041268-2669-46CD-A4D5-B06C834EF7F1}"/>
                </a:ext>
              </a:extLst>
            </p:cNvPr>
            <p:cNvCxnSpPr/>
            <p:nvPr/>
          </p:nvCxnSpPr>
          <p:spPr>
            <a:xfrm flipV="1">
              <a:off x="2866444" y="2986088"/>
              <a:ext cx="2815219" cy="1562222"/>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0" name="타원 29">
            <a:extLst>
              <a:ext uri="{FF2B5EF4-FFF2-40B4-BE49-F238E27FC236}">
                <a16:creationId xmlns:a16="http://schemas.microsoft.com/office/drawing/2014/main" id="{ED8443CD-4CAF-46A6-BCE2-3FDC80EF5F38}"/>
              </a:ext>
            </a:extLst>
          </p:cNvPr>
          <p:cNvSpPr/>
          <p:nvPr/>
        </p:nvSpPr>
        <p:spPr>
          <a:xfrm>
            <a:off x="4027710" y="1906770"/>
            <a:ext cx="556591" cy="3012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ADDD17C-7C52-4357-8893-3383B4268CB0}"/>
              </a:ext>
            </a:extLst>
          </p:cNvPr>
          <p:cNvSpPr txBox="1"/>
          <p:nvPr/>
        </p:nvSpPr>
        <p:spPr>
          <a:xfrm>
            <a:off x="432021" y="3625477"/>
            <a:ext cx="3123001" cy="2092881"/>
          </a:xfrm>
          <a:prstGeom prst="rect">
            <a:avLst/>
          </a:prstGeom>
          <a:noFill/>
          <a:ln>
            <a:solidFill>
              <a:srgbClr val="FFC000"/>
            </a:solidFill>
          </a:ln>
        </p:spPr>
        <p:txBody>
          <a:bodyPr wrap="square" rtlCol="0">
            <a:spAutoFit/>
          </a:bodyPr>
          <a:lstStyle/>
          <a:p>
            <a:pPr marL="285750" indent="-285750">
              <a:buFont typeface="Arial" panose="020B0604020202020204" pitchFamily="34" charset="0"/>
              <a:buChar char="•"/>
            </a:pPr>
            <a:r>
              <a:rPr lang="en-US" altLang="ko-KR" b="1" dirty="0"/>
              <a:t>“D”</a:t>
            </a:r>
            <a:r>
              <a:rPr lang="zh-CN" altLang="en-US" b="1" dirty="0"/>
              <a:t>、</a:t>
            </a:r>
            <a:r>
              <a:rPr lang="en-US" altLang="zh-CN" b="1" dirty="0"/>
              <a:t>”E”</a:t>
            </a:r>
            <a:r>
              <a:rPr lang="zh-CN" altLang="en-US" b="1" dirty="0"/>
              <a:t>、</a:t>
            </a:r>
            <a:r>
              <a:rPr lang="en-US" altLang="zh-CN" b="1" dirty="0"/>
              <a:t>”M”</a:t>
            </a:r>
            <a:r>
              <a:rPr lang="zh-CN" altLang="en-US" b="1" dirty="0"/>
              <a:t>、</a:t>
            </a:r>
            <a:r>
              <a:rPr lang="en-US" altLang="zh-CN" b="1" dirty="0"/>
              <a:t>”W”  </a:t>
            </a:r>
            <a:r>
              <a:rPr lang="zh-CN" altLang="en-US" b="1" dirty="0"/>
              <a:t>流水线寄存器</a:t>
            </a:r>
            <a:endParaRPr lang="en-US" altLang="zh-CN" b="1" dirty="0"/>
          </a:p>
          <a:p>
            <a:r>
              <a:rPr lang="zh-CN" altLang="en-US" sz="1400" dirty="0"/>
              <a:t>（</a:t>
            </a:r>
            <a:r>
              <a:rPr lang="en-US" altLang="zh-CN" sz="1400" dirty="0" err="1"/>
              <a:t>M_stat</a:t>
            </a:r>
            <a:r>
              <a:rPr lang="en-US" altLang="zh-CN" sz="1400" dirty="0"/>
              <a:t> </a:t>
            </a:r>
            <a:r>
              <a:rPr lang="zh-CN" altLang="en-US" sz="1400" dirty="0"/>
              <a:t>指流水线寄存器的状态码）</a:t>
            </a:r>
            <a:endParaRPr lang="en-US" altLang="zh-CN" sz="1400" dirty="0"/>
          </a:p>
          <a:p>
            <a:pPr lvl="1"/>
            <a:endParaRPr lang="en-US" altLang="zh-CN" sz="1600" dirty="0"/>
          </a:p>
          <a:p>
            <a:pPr marL="285750" indent="-285750">
              <a:buFont typeface="Arial" panose="020B0604020202020204" pitchFamily="34" charset="0"/>
              <a:buChar char="•"/>
            </a:pPr>
            <a:r>
              <a:rPr lang="en-US" altLang="zh-CN" b="1" dirty="0"/>
              <a:t>“f”</a:t>
            </a:r>
            <a:r>
              <a:rPr lang="zh-CN" altLang="en-US" b="1" dirty="0"/>
              <a:t>、</a:t>
            </a:r>
            <a:r>
              <a:rPr lang="en-US" altLang="zh-CN" b="1" dirty="0"/>
              <a:t>”d”</a:t>
            </a:r>
            <a:r>
              <a:rPr lang="zh-CN" altLang="en-US" b="1" dirty="0"/>
              <a:t>、</a:t>
            </a:r>
            <a:r>
              <a:rPr lang="en-US" altLang="zh-CN" b="1" dirty="0"/>
              <a:t>”e”</a:t>
            </a:r>
            <a:r>
              <a:rPr lang="zh-CN" altLang="en-US" b="1" dirty="0"/>
              <a:t>、</a:t>
            </a:r>
            <a:r>
              <a:rPr lang="en-US" altLang="zh-CN" b="1" dirty="0"/>
              <a:t>”m”</a:t>
            </a:r>
            <a:r>
              <a:rPr lang="zh-CN" altLang="en-US" b="1" dirty="0"/>
              <a:t>、</a:t>
            </a:r>
            <a:r>
              <a:rPr lang="en-US" altLang="zh-CN" b="1" dirty="0"/>
              <a:t>”w” </a:t>
            </a:r>
            <a:r>
              <a:rPr lang="zh-CN" altLang="en-US" b="1" dirty="0"/>
              <a:t>流水线阶段</a:t>
            </a:r>
            <a:endParaRPr lang="en-US" altLang="zh-CN" b="1" dirty="0"/>
          </a:p>
          <a:p>
            <a:r>
              <a:rPr lang="zh-CN" altLang="en-US" sz="1400" dirty="0"/>
              <a:t>（</a:t>
            </a:r>
            <a:r>
              <a:rPr lang="en-US" altLang="zh-CN" sz="1400" dirty="0" err="1"/>
              <a:t>m_stat</a:t>
            </a:r>
            <a:r>
              <a:rPr lang="en-US" altLang="zh-CN" sz="1400" dirty="0"/>
              <a:t> </a:t>
            </a:r>
            <a:r>
              <a:rPr lang="zh-CN" altLang="en-US" sz="1400" dirty="0"/>
              <a:t>指访存阶段中有控制逻辑产生出的状态信号）</a:t>
            </a:r>
            <a:endParaRPr lang="en-US" altLang="zh-CN" sz="1400" dirty="0"/>
          </a:p>
        </p:txBody>
      </p:sp>
      <p:cxnSp>
        <p:nvCxnSpPr>
          <p:cNvPr id="37" name="직선 화살표 연결선 36">
            <a:extLst>
              <a:ext uri="{FF2B5EF4-FFF2-40B4-BE49-F238E27FC236}">
                <a16:creationId xmlns:a16="http://schemas.microsoft.com/office/drawing/2014/main" id="{7E581030-7FB2-4AB7-A157-9EEE4CCA8C34}"/>
              </a:ext>
            </a:extLst>
          </p:cNvPr>
          <p:cNvCxnSpPr>
            <a:cxnSpLocks/>
          </p:cNvCxnSpPr>
          <p:nvPr/>
        </p:nvCxnSpPr>
        <p:spPr>
          <a:xfrm flipV="1">
            <a:off x="6861976" y="1073426"/>
            <a:ext cx="0" cy="298853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027AD22A-5ECE-4A8E-969A-704496660068}"/>
              </a:ext>
            </a:extLst>
          </p:cNvPr>
          <p:cNvCxnSpPr>
            <a:cxnSpLocks/>
          </p:cNvCxnSpPr>
          <p:nvPr/>
        </p:nvCxnSpPr>
        <p:spPr>
          <a:xfrm flipV="1">
            <a:off x="7092564" y="1073426"/>
            <a:ext cx="0" cy="298853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타원 47">
            <a:extLst>
              <a:ext uri="{FF2B5EF4-FFF2-40B4-BE49-F238E27FC236}">
                <a16:creationId xmlns:a16="http://schemas.microsoft.com/office/drawing/2014/main" id="{130A1479-6094-43D5-9D92-1EA918626FA5}"/>
              </a:ext>
            </a:extLst>
          </p:cNvPr>
          <p:cNvSpPr/>
          <p:nvPr/>
        </p:nvSpPr>
        <p:spPr>
          <a:xfrm>
            <a:off x="6159193" y="1906770"/>
            <a:ext cx="323856" cy="212923"/>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58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lstStyle/>
          <a:p>
            <a:r>
              <a:rPr lang="zh-CN" altLang="en-US" dirty="0"/>
              <a:t>预测下一个</a:t>
            </a:r>
            <a:r>
              <a:rPr lang="en-US" altLang="zh-CN" dirty="0"/>
              <a:t>PC</a:t>
            </a:r>
            <a:r>
              <a:rPr lang="zh-CN" altLang="en-US" dirty="0"/>
              <a:t>（取值）</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a:xfrm>
            <a:off x="98019" y="1861405"/>
            <a:ext cx="6591631" cy="4351338"/>
          </a:xfrm>
        </p:spPr>
        <p:txBody>
          <a:bodyPr vert="horz">
            <a:normAutofit fontScale="70000" lnSpcReduction="20000"/>
          </a:bodyPr>
          <a:lstStyle/>
          <a:p>
            <a:pPr>
              <a:lnSpc>
                <a:spcPct val="120000"/>
              </a:lnSpc>
            </a:pPr>
            <a:r>
              <a:rPr lang="en-US" altLang="zh-CN" dirty="0">
                <a:latin typeface="+mn-ea"/>
              </a:rPr>
              <a:t>PIPE-</a:t>
            </a:r>
            <a:r>
              <a:rPr lang="zh-CN" altLang="en-US" dirty="0">
                <a:latin typeface="+mn-ea"/>
              </a:rPr>
              <a:t>中，为了</a:t>
            </a:r>
            <a:r>
              <a:rPr lang="zh-CN" altLang="en-US" dirty="0"/>
              <a:t>每一个时钟周期都有一条新指令进入执行阶段并最终完成，</a:t>
            </a:r>
            <a:r>
              <a:rPr lang="en-US" altLang="zh-CN" dirty="0">
                <a:latin typeface="+mn-ea"/>
              </a:rPr>
              <a:t>Fetch </a:t>
            </a:r>
            <a:r>
              <a:rPr lang="zh-CN" altLang="en-US" dirty="0">
                <a:latin typeface="+mn-ea"/>
              </a:rPr>
              <a:t>模块取完一条指令后，马上取下一条指令；</a:t>
            </a:r>
            <a:endParaRPr lang="en-US" altLang="zh-CN" dirty="0">
              <a:latin typeface="+mn-ea"/>
            </a:endParaRPr>
          </a:p>
          <a:p>
            <a:pPr>
              <a:lnSpc>
                <a:spcPct val="120000"/>
              </a:lnSpc>
            </a:pPr>
            <a:r>
              <a:rPr lang="zh-CN" altLang="en-US" dirty="0">
                <a:latin typeface="+mn-ea"/>
              </a:rPr>
              <a:t>如果取出的指令是条件转移，指令通过执行阶段之后，才能决定是否要分支，没有办法在指令刚完成 </a:t>
            </a:r>
            <a:r>
              <a:rPr lang="en-US" altLang="zh-CN" dirty="0">
                <a:latin typeface="+mn-ea"/>
              </a:rPr>
              <a:t>fetch </a:t>
            </a:r>
            <a:r>
              <a:rPr lang="zh-CN" altLang="en-US" dirty="0">
                <a:latin typeface="+mn-ea"/>
              </a:rPr>
              <a:t>就知道下一条指令在哪里，这就产生了预测下一个 </a:t>
            </a:r>
            <a:r>
              <a:rPr lang="en-US" altLang="zh-CN" dirty="0">
                <a:latin typeface="+mn-ea"/>
              </a:rPr>
              <a:t>PC.</a:t>
            </a:r>
            <a:r>
              <a:rPr lang="zh-CN" altLang="en-US" dirty="0">
                <a:latin typeface="+mn-ea"/>
              </a:rPr>
              <a:t> </a:t>
            </a:r>
            <a:endParaRPr lang="en-US" altLang="zh-CN" dirty="0">
              <a:latin typeface="+mn-ea"/>
            </a:endParaRPr>
          </a:p>
          <a:p>
            <a:pPr>
              <a:lnSpc>
                <a:spcPct val="120000"/>
              </a:lnSpc>
            </a:pPr>
            <a:r>
              <a:rPr lang="zh-CN" altLang="en-US" b="1" dirty="0">
                <a:latin typeface="+mn-ea"/>
              </a:rPr>
              <a:t>不传递控制的指令：</a:t>
            </a:r>
            <a:r>
              <a:rPr lang="zh-CN" altLang="en-US" dirty="0">
                <a:latin typeface="+mn-ea"/>
              </a:rPr>
              <a:t>下一条指令始总是 </a:t>
            </a:r>
            <a:r>
              <a:rPr lang="en-US" altLang="zh-CN" dirty="0" err="1">
                <a:latin typeface="+mn-ea"/>
              </a:rPr>
              <a:t>valP</a:t>
            </a:r>
            <a:r>
              <a:rPr lang="en-US" altLang="zh-CN" dirty="0">
                <a:latin typeface="+mn-ea"/>
              </a:rPr>
              <a:t>.</a:t>
            </a:r>
            <a:endParaRPr lang="zh-CN" altLang="en-US" dirty="0">
              <a:latin typeface="+mn-ea"/>
            </a:endParaRPr>
          </a:p>
          <a:p>
            <a:pPr fontAlgn="ctr" latinLnBrk="0">
              <a:lnSpc>
                <a:spcPct val="120000"/>
              </a:lnSpc>
            </a:pPr>
            <a:r>
              <a:rPr lang="en-US" altLang="zh-CN" b="1" dirty="0">
                <a:latin typeface="+mn-ea"/>
              </a:rPr>
              <a:t>call/jump</a:t>
            </a:r>
            <a:r>
              <a:rPr lang="zh-CN" altLang="en-US" b="1" dirty="0">
                <a:latin typeface="+mn-ea"/>
              </a:rPr>
              <a:t>：</a:t>
            </a:r>
            <a:r>
              <a:rPr lang="zh-CN" altLang="en-US" dirty="0">
                <a:latin typeface="+mn-ea"/>
              </a:rPr>
              <a:t>下一条指令总是 </a:t>
            </a:r>
            <a:r>
              <a:rPr lang="en-US" altLang="zh-CN" dirty="0" err="1">
                <a:latin typeface="+mn-ea"/>
              </a:rPr>
              <a:t>valC</a:t>
            </a:r>
            <a:r>
              <a:rPr lang="en-US" altLang="zh-CN" dirty="0">
                <a:latin typeface="+mn-ea"/>
              </a:rPr>
              <a:t>.</a:t>
            </a:r>
            <a:endParaRPr lang="zh-CN" altLang="en-US" dirty="0">
              <a:latin typeface="+mn-ea"/>
            </a:endParaRPr>
          </a:p>
          <a:p>
            <a:pPr fontAlgn="ctr" latinLnBrk="0">
              <a:lnSpc>
                <a:spcPct val="120000"/>
              </a:lnSpc>
            </a:pPr>
            <a:r>
              <a:rPr lang="en-US" altLang="zh-CN" b="1" dirty="0" err="1">
                <a:latin typeface="+mn-ea"/>
              </a:rPr>
              <a:t>jxx</a:t>
            </a:r>
            <a:r>
              <a:rPr lang="zh-CN" altLang="en-US" b="1" dirty="0">
                <a:latin typeface="+mn-ea"/>
              </a:rPr>
              <a:t>：</a:t>
            </a:r>
            <a:r>
              <a:rPr lang="en-US" altLang="zh-CN" dirty="0">
                <a:latin typeface="+mn-ea"/>
              </a:rPr>
              <a:t>PIPE-</a:t>
            </a:r>
            <a:r>
              <a:rPr lang="zh-CN" altLang="en-US" dirty="0">
                <a:latin typeface="+mn-ea"/>
              </a:rPr>
              <a:t>预测下一条指令的位置是 </a:t>
            </a:r>
            <a:r>
              <a:rPr lang="en-US" altLang="zh-CN" dirty="0" err="1">
                <a:latin typeface="+mn-ea"/>
              </a:rPr>
              <a:t>valC</a:t>
            </a:r>
            <a:r>
              <a:rPr lang="en-US" altLang="zh-CN" dirty="0">
                <a:latin typeface="+mn-ea"/>
              </a:rPr>
              <a:t> (60%</a:t>
            </a:r>
            <a:r>
              <a:rPr lang="zh-CN" altLang="en-US" dirty="0">
                <a:latin typeface="+mn-ea"/>
              </a:rPr>
              <a:t>的正确率</a:t>
            </a:r>
            <a:r>
              <a:rPr lang="en-US" altLang="zh-CN" dirty="0">
                <a:latin typeface="+mn-ea"/>
              </a:rPr>
              <a:t>).</a:t>
            </a:r>
            <a:endParaRPr lang="zh-CN" altLang="en-US" dirty="0">
              <a:latin typeface="+mn-ea"/>
            </a:endParaRPr>
          </a:p>
          <a:p>
            <a:pPr fontAlgn="ctr" latinLnBrk="0">
              <a:lnSpc>
                <a:spcPct val="120000"/>
              </a:lnSpc>
            </a:pPr>
            <a:r>
              <a:rPr lang="en-US" altLang="zh-CN" b="1" dirty="0">
                <a:latin typeface="+mn-ea"/>
              </a:rPr>
              <a:t>ret:</a:t>
            </a:r>
            <a:r>
              <a:rPr lang="zh-CN" altLang="en-US" b="1" dirty="0">
                <a:latin typeface="+mn-ea"/>
              </a:rPr>
              <a:t>：</a:t>
            </a:r>
            <a:r>
              <a:rPr lang="en-US" altLang="zh-CN" dirty="0">
                <a:latin typeface="+mn-ea"/>
              </a:rPr>
              <a:t>PIPE-</a:t>
            </a:r>
            <a:r>
              <a:rPr lang="zh-CN" altLang="en-US" dirty="0">
                <a:latin typeface="+mn-ea"/>
              </a:rPr>
              <a:t>对</a:t>
            </a:r>
            <a:r>
              <a:rPr lang="en-US" altLang="zh-CN" dirty="0">
                <a:latin typeface="+mn-ea"/>
              </a:rPr>
              <a:t>ret</a:t>
            </a:r>
            <a:r>
              <a:rPr lang="zh-CN" altLang="en-US" dirty="0">
                <a:latin typeface="+mn-ea"/>
              </a:rPr>
              <a:t>指令不预测</a:t>
            </a:r>
            <a:r>
              <a:rPr lang="en-US" altLang="zh-CN" dirty="0">
                <a:latin typeface="+mn-ea"/>
              </a:rPr>
              <a:t>.</a:t>
            </a:r>
            <a:endParaRPr lang="zh-CN" altLang="en-US" dirty="0">
              <a:latin typeface="+mn-ea"/>
            </a:endParaRPr>
          </a:p>
          <a:p>
            <a:pPr marL="0" indent="0">
              <a:lnSpc>
                <a:spcPct val="120000"/>
              </a:lnSpc>
              <a:buNone/>
            </a:pPr>
            <a:r>
              <a:rPr lang="zh-CN" altLang="en-US" dirty="0">
                <a:latin typeface="+mn-ea"/>
              </a:rPr>
              <a:t>    取值阶段中，只有</a:t>
            </a:r>
            <a:r>
              <a:rPr lang="en-US" altLang="zh-CN" dirty="0" err="1">
                <a:latin typeface="+mn-ea"/>
              </a:rPr>
              <a:t>jxx</a:t>
            </a:r>
            <a:r>
              <a:rPr lang="zh-CN" altLang="en-US" dirty="0">
                <a:latin typeface="+mn-ea"/>
              </a:rPr>
              <a:t>和</a:t>
            </a:r>
            <a:r>
              <a:rPr lang="en-US" altLang="zh-CN" dirty="0">
                <a:latin typeface="+mn-ea"/>
              </a:rPr>
              <a:t>ret</a:t>
            </a:r>
            <a:r>
              <a:rPr lang="zh-CN" altLang="en-US" dirty="0">
                <a:latin typeface="+mn-ea"/>
              </a:rPr>
              <a:t>的下一条指令是不确定的</a:t>
            </a:r>
            <a:endParaRPr lang="ko-KR" altLang="en-US" dirty="0">
              <a:latin typeface="+mn-ea"/>
            </a:endParaRPr>
          </a:p>
        </p:txBody>
      </p:sp>
      <p:pic>
        <p:nvPicPr>
          <p:cNvPr id="5" name="그림 4">
            <a:extLst>
              <a:ext uri="{FF2B5EF4-FFF2-40B4-BE49-F238E27FC236}">
                <a16:creationId xmlns:a16="http://schemas.microsoft.com/office/drawing/2014/main" id="{CA195AA3-DE99-4FCB-BDDF-5DEDEB490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040" y="49114"/>
            <a:ext cx="5134692" cy="4229690"/>
          </a:xfrm>
          <a:prstGeom prst="rect">
            <a:avLst/>
          </a:prstGeom>
        </p:spPr>
      </p:pic>
      <p:pic>
        <p:nvPicPr>
          <p:cNvPr id="7" name="그림 6">
            <a:extLst>
              <a:ext uri="{FF2B5EF4-FFF2-40B4-BE49-F238E27FC236}">
                <a16:creationId xmlns:a16="http://schemas.microsoft.com/office/drawing/2014/main" id="{39EBEC00-B588-44EB-A669-1058F4BFA1A3}"/>
              </a:ext>
            </a:extLst>
          </p:cNvPr>
          <p:cNvPicPr>
            <a:picLocks noChangeAspect="1"/>
          </p:cNvPicPr>
          <p:nvPr/>
        </p:nvPicPr>
        <p:blipFill rotWithShape="1">
          <a:blip r:embed="rId3">
            <a:extLst>
              <a:ext uri="{28A0092B-C50C-407E-A947-70E740481C1C}">
                <a14:useLocalDpi xmlns:a14="http://schemas.microsoft.com/office/drawing/2010/main" val="0"/>
              </a:ext>
            </a:extLst>
          </a:blip>
          <a:srcRect r="39208"/>
          <a:stretch/>
        </p:blipFill>
        <p:spPr>
          <a:xfrm>
            <a:off x="9319105" y="4358081"/>
            <a:ext cx="2422511" cy="2295238"/>
          </a:xfrm>
          <a:prstGeom prst="rect">
            <a:avLst/>
          </a:prstGeom>
        </p:spPr>
      </p:pic>
      <p:pic>
        <p:nvPicPr>
          <p:cNvPr id="9" name="그림 8">
            <a:extLst>
              <a:ext uri="{FF2B5EF4-FFF2-40B4-BE49-F238E27FC236}">
                <a16:creationId xmlns:a16="http://schemas.microsoft.com/office/drawing/2014/main" id="{36B26E3E-1DEB-4712-8169-E31D3B54E65A}"/>
              </a:ext>
            </a:extLst>
          </p:cNvPr>
          <p:cNvPicPr>
            <a:picLocks noChangeAspect="1"/>
          </p:cNvPicPr>
          <p:nvPr/>
        </p:nvPicPr>
        <p:blipFill rotWithShape="1">
          <a:blip r:embed="rId4">
            <a:extLst>
              <a:ext uri="{28A0092B-C50C-407E-A947-70E740481C1C}">
                <a14:useLocalDpi xmlns:a14="http://schemas.microsoft.com/office/drawing/2010/main" val="0"/>
              </a:ext>
            </a:extLst>
          </a:blip>
          <a:srcRect r="41777"/>
          <a:stretch/>
        </p:blipFill>
        <p:spPr>
          <a:xfrm>
            <a:off x="6727990" y="4358081"/>
            <a:ext cx="2422511" cy="2295238"/>
          </a:xfrm>
          <a:prstGeom prst="rect">
            <a:avLst/>
          </a:prstGeom>
        </p:spPr>
      </p:pic>
      <p:sp>
        <p:nvSpPr>
          <p:cNvPr id="12" name="직사각형 11">
            <a:extLst>
              <a:ext uri="{FF2B5EF4-FFF2-40B4-BE49-F238E27FC236}">
                <a16:creationId xmlns:a16="http://schemas.microsoft.com/office/drawing/2014/main" id="{098EE3EF-FE09-4D0C-97A1-A511DF4B2191}"/>
              </a:ext>
            </a:extLst>
          </p:cNvPr>
          <p:cNvSpPr/>
          <p:nvPr/>
        </p:nvSpPr>
        <p:spPr>
          <a:xfrm>
            <a:off x="11115594" y="49114"/>
            <a:ext cx="476412" cy="369332"/>
          </a:xfrm>
          <a:prstGeom prst="rect">
            <a:avLst/>
          </a:prstGeom>
        </p:spPr>
        <p:txBody>
          <a:bodyPr wrap="none">
            <a:spAutoFit/>
          </a:bodyPr>
          <a:lstStyle/>
          <a:p>
            <a:r>
              <a:rPr lang="en-US" altLang="zh-CN" b="1" dirty="0" err="1">
                <a:solidFill>
                  <a:srgbClr val="FF0000"/>
                </a:solidFill>
                <a:latin typeface="+mn-ea"/>
              </a:rPr>
              <a:t>jxx</a:t>
            </a:r>
            <a:endParaRPr lang="ko-KR" altLang="en-US" dirty="0">
              <a:solidFill>
                <a:srgbClr val="FF0000"/>
              </a:solidFill>
            </a:endParaRPr>
          </a:p>
        </p:txBody>
      </p:sp>
      <p:sp>
        <p:nvSpPr>
          <p:cNvPr id="13" name="직사각형 12">
            <a:extLst>
              <a:ext uri="{FF2B5EF4-FFF2-40B4-BE49-F238E27FC236}">
                <a16:creationId xmlns:a16="http://schemas.microsoft.com/office/drawing/2014/main" id="{0E27B556-9540-405C-AC30-6B0B53806A56}"/>
              </a:ext>
            </a:extLst>
          </p:cNvPr>
          <p:cNvSpPr/>
          <p:nvPr/>
        </p:nvSpPr>
        <p:spPr>
          <a:xfrm>
            <a:off x="11503410" y="658574"/>
            <a:ext cx="476412" cy="369332"/>
          </a:xfrm>
          <a:prstGeom prst="rect">
            <a:avLst/>
          </a:prstGeom>
        </p:spPr>
        <p:txBody>
          <a:bodyPr wrap="none">
            <a:spAutoFit/>
          </a:bodyPr>
          <a:lstStyle/>
          <a:p>
            <a:r>
              <a:rPr lang="en-US" altLang="zh-CN" b="1" dirty="0">
                <a:solidFill>
                  <a:srgbClr val="FF0000"/>
                </a:solidFill>
                <a:latin typeface="+mn-ea"/>
              </a:rPr>
              <a:t>ret</a:t>
            </a:r>
            <a:endParaRPr lang="ko-KR" altLang="en-US" dirty="0">
              <a:solidFill>
                <a:srgbClr val="FF0000"/>
              </a:solidFill>
            </a:endParaRPr>
          </a:p>
        </p:txBody>
      </p:sp>
      <p:sp>
        <p:nvSpPr>
          <p:cNvPr id="14" name="사각형: 둥근 모서리 13">
            <a:extLst>
              <a:ext uri="{FF2B5EF4-FFF2-40B4-BE49-F238E27FC236}">
                <a16:creationId xmlns:a16="http://schemas.microsoft.com/office/drawing/2014/main" id="{9AFB4115-F634-4D0D-8A9A-E619E1CC6B7C}"/>
              </a:ext>
            </a:extLst>
          </p:cNvPr>
          <p:cNvSpPr/>
          <p:nvPr/>
        </p:nvSpPr>
        <p:spPr>
          <a:xfrm>
            <a:off x="7480384" y="4914900"/>
            <a:ext cx="132381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사각형: 둥근 모서리 14">
            <a:extLst>
              <a:ext uri="{FF2B5EF4-FFF2-40B4-BE49-F238E27FC236}">
                <a16:creationId xmlns:a16="http://schemas.microsoft.com/office/drawing/2014/main" id="{0CCE31E2-6C2F-46CE-90B7-C4181667D880}"/>
              </a:ext>
            </a:extLst>
          </p:cNvPr>
          <p:cNvSpPr/>
          <p:nvPr/>
        </p:nvSpPr>
        <p:spPr>
          <a:xfrm>
            <a:off x="10055390" y="4914900"/>
            <a:ext cx="132381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1" name="그림 10">
            <a:extLst>
              <a:ext uri="{FF2B5EF4-FFF2-40B4-BE49-F238E27FC236}">
                <a16:creationId xmlns:a16="http://schemas.microsoft.com/office/drawing/2014/main" id="{7D1A4626-61C4-4DF7-A993-67805DEBAE0D}"/>
              </a:ext>
            </a:extLst>
          </p:cNvPr>
          <p:cNvPicPr>
            <a:picLocks noChangeAspect="1"/>
          </p:cNvPicPr>
          <p:nvPr/>
        </p:nvPicPr>
        <p:blipFill rotWithShape="1">
          <a:blip r:embed="rId5">
            <a:extLst>
              <a:ext uri="{28A0092B-C50C-407E-A947-70E740481C1C}">
                <a14:useLocalDpi xmlns:a14="http://schemas.microsoft.com/office/drawing/2010/main" val="0"/>
              </a:ext>
            </a:extLst>
          </a:blip>
          <a:srcRect r="41927"/>
          <a:stretch/>
        </p:blipFill>
        <p:spPr>
          <a:xfrm>
            <a:off x="6727990" y="4358081"/>
            <a:ext cx="2514436" cy="2295238"/>
          </a:xfrm>
          <a:prstGeom prst="rect">
            <a:avLst/>
          </a:prstGeom>
        </p:spPr>
      </p:pic>
      <p:sp>
        <p:nvSpPr>
          <p:cNvPr id="16" name="사각형: 둥근 모서리 15">
            <a:extLst>
              <a:ext uri="{FF2B5EF4-FFF2-40B4-BE49-F238E27FC236}">
                <a16:creationId xmlns:a16="http://schemas.microsoft.com/office/drawing/2014/main" id="{2DB93686-7FBB-4D46-ADC0-E825B9AED99B}"/>
              </a:ext>
            </a:extLst>
          </p:cNvPr>
          <p:cNvSpPr/>
          <p:nvPr/>
        </p:nvSpPr>
        <p:spPr>
          <a:xfrm>
            <a:off x="7480384" y="5900910"/>
            <a:ext cx="132381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EB2580EB-E266-49EF-A39B-031C5F936F7E}"/>
              </a:ext>
            </a:extLst>
          </p:cNvPr>
          <p:cNvSpPr/>
          <p:nvPr/>
        </p:nvSpPr>
        <p:spPr>
          <a:xfrm>
            <a:off x="10055549" y="5735810"/>
            <a:ext cx="132381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36392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77FD86-0FDE-42D9-A79C-10D7DE427AED}"/>
              </a:ext>
            </a:extLst>
          </p:cNvPr>
          <p:cNvSpPr>
            <a:spLocks noGrp="1"/>
          </p:cNvSpPr>
          <p:nvPr>
            <p:ph type="title"/>
          </p:nvPr>
        </p:nvSpPr>
        <p:spPr/>
        <p:txBody>
          <a:bodyPr/>
          <a:lstStyle/>
          <a:p>
            <a:r>
              <a:rPr lang="en-US" altLang="zh-CN" dirty="0" err="1">
                <a:latin typeface="+mn-ea"/>
              </a:rPr>
              <a:t>dstE</a:t>
            </a:r>
            <a:r>
              <a:rPr lang="en-US" altLang="zh-CN" dirty="0">
                <a:latin typeface="+mn-ea"/>
              </a:rPr>
              <a:t> </a:t>
            </a:r>
            <a:r>
              <a:rPr lang="zh-CN" altLang="en-US" dirty="0">
                <a:latin typeface="+mn-ea"/>
              </a:rPr>
              <a:t>和 </a:t>
            </a:r>
            <a:r>
              <a:rPr lang="en-US" altLang="zh-CN" dirty="0" err="1">
                <a:latin typeface="+mn-ea"/>
              </a:rPr>
              <a:t>dstM</a:t>
            </a:r>
            <a:r>
              <a:rPr lang="zh-CN" altLang="en-US" dirty="0"/>
              <a:t>（译码和写回）</a:t>
            </a:r>
            <a:endParaRPr lang="ko-KR" altLang="en-US" dirty="0"/>
          </a:p>
        </p:txBody>
      </p:sp>
      <p:sp>
        <p:nvSpPr>
          <p:cNvPr id="3" name="세로 텍스트 개체 틀 2">
            <a:extLst>
              <a:ext uri="{FF2B5EF4-FFF2-40B4-BE49-F238E27FC236}">
                <a16:creationId xmlns:a16="http://schemas.microsoft.com/office/drawing/2014/main" id="{DCF0F094-9BA1-420C-AF5E-8413B99281B4}"/>
              </a:ext>
            </a:extLst>
          </p:cNvPr>
          <p:cNvSpPr>
            <a:spLocks noGrp="1"/>
          </p:cNvSpPr>
          <p:nvPr>
            <p:ph type="body" orient="vert" idx="1"/>
          </p:nvPr>
        </p:nvSpPr>
        <p:spPr>
          <a:xfrm>
            <a:off x="838199" y="1825625"/>
            <a:ext cx="6650571" cy="4351338"/>
          </a:xfrm>
        </p:spPr>
        <p:txBody>
          <a:bodyPr vert="horz"/>
          <a:lstStyle/>
          <a:p>
            <a:pPr marL="0" indent="0">
              <a:buNone/>
            </a:pPr>
            <a:r>
              <a:rPr lang="zh-CN" altLang="en-US" dirty="0"/>
              <a:t>译码阶段产生信号 </a:t>
            </a:r>
            <a:r>
              <a:rPr lang="en-US" altLang="zh-CN" dirty="0" err="1">
                <a:solidFill>
                  <a:schemeClr val="accent1"/>
                </a:solidFill>
              </a:rPr>
              <a:t>dstE</a:t>
            </a:r>
            <a:r>
              <a:rPr lang="en-US" altLang="zh-CN" dirty="0"/>
              <a:t> </a:t>
            </a:r>
            <a:r>
              <a:rPr lang="zh-CN" altLang="en-US" dirty="0"/>
              <a:t>和 </a:t>
            </a:r>
            <a:r>
              <a:rPr lang="en-US" altLang="zh-CN" dirty="0" err="1">
                <a:solidFill>
                  <a:schemeClr val="accent1"/>
                </a:solidFill>
              </a:rPr>
              <a:t>dstM</a:t>
            </a:r>
            <a:endParaRPr lang="en-US" altLang="zh-CN" dirty="0">
              <a:solidFill>
                <a:schemeClr val="accent1"/>
              </a:solidFill>
            </a:endParaRPr>
          </a:p>
          <a:p>
            <a:pPr marL="457200" lvl="1" indent="0">
              <a:buNone/>
            </a:pPr>
            <a:r>
              <a:rPr lang="zh-CN" altLang="en-US" sz="2000" dirty="0"/>
              <a:t>指明 </a:t>
            </a:r>
            <a:r>
              <a:rPr lang="en-US" altLang="zh-CN" sz="2000" dirty="0" err="1"/>
              <a:t>valE</a:t>
            </a:r>
            <a:r>
              <a:rPr lang="en-US" altLang="zh-CN" sz="2000" dirty="0"/>
              <a:t> </a:t>
            </a:r>
            <a:r>
              <a:rPr lang="zh-CN" altLang="en-US" sz="2000" dirty="0"/>
              <a:t>和 </a:t>
            </a:r>
            <a:r>
              <a:rPr lang="en-US" altLang="zh-CN" sz="2000" dirty="0" err="1"/>
              <a:t>valM</a:t>
            </a:r>
            <a:r>
              <a:rPr lang="en-US" altLang="zh-CN" sz="2000" dirty="0"/>
              <a:t> </a:t>
            </a:r>
            <a:r>
              <a:rPr lang="zh-CN" altLang="en-US" sz="2000" dirty="0"/>
              <a:t>的目的寄存器</a:t>
            </a:r>
            <a:endParaRPr lang="en-US" altLang="zh-CN" sz="2000" dirty="0"/>
          </a:p>
          <a:p>
            <a:pPr marL="457200" lvl="1" indent="0">
              <a:buNone/>
            </a:pPr>
            <a:endParaRPr lang="en-US" altLang="zh-CN" dirty="0"/>
          </a:p>
          <a:p>
            <a:r>
              <a:rPr lang="en-US" altLang="zh-CN" dirty="0"/>
              <a:t>SEQ+</a:t>
            </a:r>
            <a:r>
              <a:rPr lang="zh-CN" altLang="en-US" dirty="0"/>
              <a:t>中，将信号直接连到寄存器文件的写端口的地址输入</a:t>
            </a:r>
            <a:endParaRPr lang="en-US" altLang="zh-CN" dirty="0"/>
          </a:p>
          <a:p>
            <a:r>
              <a:rPr lang="en-US" altLang="zh-CN" dirty="0"/>
              <a:t>PIPE-</a:t>
            </a:r>
            <a:r>
              <a:rPr lang="zh-CN" altLang="en-US" dirty="0"/>
              <a:t>中，在流水线中一直携带信号穿过执行和访存阶段，直到写回阶段才送到寄存器文件</a:t>
            </a:r>
            <a:endParaRPr lang="en-US" altLang="zh-CN" dirty="0"/>
          </a:p>
          <a:p>
            <a:endParaRPr lang="en-US" altLang="zh-CN" dirty="0"/>
          </a:p>
          <a:p>
            <a:pPr marL="0" indent="0">
              <a:buNone/>
            </a:pPr>
            <a:r>
              <a:rPr lang="zh-CN" altLang="en-US" sz="2000" b="1" dirty="0">
                <a:solidFill>
                  <a:srgbClr val="C00000"/>
                </a:solidFill>
              </a:rPr>
              <a:t>目的：确保写端口的地址和数据输入是来自同一个指令的</a:t>
            </a:r>
            <a:endParaRPr lang="en-US" altLang="zh-CN" sz="2000" b="1" dirty="0">
              <a:solidFill>
                <a:srgbClr val="C00000"/>
              </a:solidFill>
            </a:endParaRPr>
          </a:p>
        </p:txBody>
      </p:sp>
      <p:pic>
        <p:nvPicPr>
          <p:cNvPr id="4" name="Picture 2" descr="http://www.myexception.cn/img/2012/12/22/1323271349.png">
            <a:extLst>
              <a:ext uri="{FF2B5EF4-FFF2-40B4-BE49-F238E27FC236}">
                <a16:creationId xmlns:a16="http://schemas.microsoft.com/office/drawing/2014/main" id="{B764EF25-851B-4111-8E15-8F258F9127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 b="36059"/>
          <a:stretch/>
        </p:blipFill>
        <p:spPr bwMode="auto">
          <a:xfrm>
            <a:off x="7730070" y="2032794"/>
            <a:ext cx="4144430" cy="3708400"/>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cxnSp>
        <p:nvCxnSpPr>
          <p:cNvPr id="5" name="직선 화살표 연결선 4">
            <a:extLst>
              <a:ext uri="{FF2B5EF4-FFF2-40B4-BE49-F238E27FC236}">
                <a16:creationId xmlns:a16="http://schemas.microsoft.com/office/drawing/2014/main" id="{4049A0F9-9424-4BD2-9B4D-23AC4DE3F383}"/>
              </a:ext>
            </a:extLst>
          </p:cNvPr>
          <p:cNvCxnSpPr>
            <a:cxnSpLocks/>
          </p:cNvCxnSpPr>
          <p:nvPr/>
        </p:nvCxnSpPr>
        <p:spPr>
          <a:xfrm flipV="1">
            <a:off x="10710076" y="2533926"/>
            <a:ext cx="0" cy="29885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CF2311EA-6526-47DA-B881-46238D6669CF}"/>
              </a:ext>
            </a:extLst>
          </p:cNvPr>
          <p:cNvCxnSpPr>
            <a:cxnSpLocks/>
          </p:cNvCxnSpPr>
          <p:nvPr/>
        </p:nvCxnSpPr>
        <p:spPr>
          <a:xfrm flipV="1">
            <a:off x="10951376" y="2533926"/>
            <a:ext cx="0" cy="29885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2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myexception.cn/img/2012/12/22/1323271349.png">
            <a:extLst>
              <a:ext uri="{FF2B5EF4-FFF2-40B4-BE49-F238E27FC236}">
                <a16:creationId xmlns:a16="http://schemas.microsoft.com/office/drawing/2014/main" id="{299D8F47-ED00-448F-A2A9-BB77789470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716" t="52597" r="20854" b="22298"/>
          <a:stretch/>
        </p:blipFill>
        <p:spPr bwMode="auto">
          <a:xfrm>
            <a:off x="8420099" y="2197899"/>
            <a:ext cx="3380059" cy="3352800"/>
          </a:xfrm>
          <a:prstGeom prst="rect">
            <a:avLst/>
          </a:prstGeom>
          <a:noFill/>
          <a:ln w="12700">
            <a:solidFill>
              <a:srgbClr val="FFC000"/>
            </a:solidFill>
          </a:ln>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C877FD86-0FDE-42D9-A79C-10D7DE427AED}"/>
              </a:ext>
            </a:extLst>
          </p:cNvPr>
          <p:cNvSpPr>
            <a:spLocks noGrp="1"/>
          </p:cNvSpPr>
          <p:nvPr>
            <p:ph type="title"/>
          </p:nvPr>
        </p:nvSpPr>
        <p:spPr>
          <a:xfrm>
            <a:off x="905189" y="872336"/>
            <a:ext cx="10515600" cy="1325563"/>
          </a:xfrm>
        </p:spPr>
        <p:txBody>
          <a:bodyPr/>
          <a:lstStyle/>
          <a:p>
            <a:r>
              <a:rPr lang="en-US" altLang="zh-CN" dirty="0">
                <a:latin typeface="+mn-ea"/>
              </a:rPr>
              <a:t>Select A </a:t>
            </a:r>
            <a:r>
              <a:rPr lang="zh-CN" altLang="en-US" dirty="0">
                <a:latin typeface="+mn-ea"/>
              </a:rPr>
              <a:t>部件</a:t>
            </a:r>
            <a:r>
              <a:rPr lang="zh-CN" altLang="en-US" dirty="0"/>
              <a:t>（访存）</a:t>
            </a:r>
            <a:endParaRPr lang="ko-KR" altLang="en-US" dirty="0"/>
          </a:p>
        </p:txBody>
      </p:sp>
      <p:sp>
        <p:nvSpPr>
          <p:cNvPr id="3" name="세로 텍스트 개체 틀 2">
            <a:extLst>
              <a:ext uri="{FF2B5EF4-FFF2-40B4-BE49-F238E27FC236}">
                <a16:creationId xmlns:a16="http://schemas.microsoft.com/office/drawing/2014/main" id="{DCF0F094-9BA1-420C-AF5E-8413B99281B4}"/>
              </a:ext>
            </a:extLst>
          </p:cNvPr>
          <p:cNvSpPr>
            <a:spLocks noGrp="1"/>
          </p:cNvSpPr>
          <p:nvPr>
            <p:ph type="body" orient="vert" idx="1"/>
          </p:nvPr>
        </p:nvSpPr>
        <p:spPr>
          <a:xfrm>
            <a:off x="838200" y="1774825"/>
            <a:ext cx="7061200" cy="4351338"/>
          </a:xfrm>
        </p:spPr>
        <p:txBody>
          <a:bodyPr vert="horz">
            <a:normAutofit lnSpcReduction="10000"/>
          </a:bodyPr>
          <a:lstStyle/>
          <a:p>
            <a:pPr marL="0" indent="0">
              <a:lnSpc>
                <a:spcPct val="110000"/>
              </a:lnSpc>
              <a:buNone/>
            </a:pPr>
            <a:endParaRPr lang="en-US" altLang="zh-CN" dirty="0"/>
          </a:p>
          <a:p>
            <a:pPr marL="0" indent="0">
              <a:lnSpc>
                <a:spcPct val="110000"/>
              </a:lnSpc>
              <a:buNone/>
            </a:pPr>
            <a:r>
              <a:rPr lang="zh-CN" altLang="en-US" sz="2200" dirty="0"/>
              <a:t>只有 </a:t>
            </a:r>
            <a:r>
              <a:rPr lang="en-US" altLang="zh-CN" sz="2200" dirty="0"/>
              <a:t>call </a:t>
            </a:r>
            <a:r>
              <a:rPr lang="zh-CN" altLang="en-US" sz="2200" dirty="0"/>
              <a:t>在访存阶段中需要 </a:t>
            </a:r>
            <a:r>
              <a:rPr lang="en-US" altLang="zh-CN" sz="2200" dirty="0" err="1"/>
              <a:t>valP</a:t>
            </a:r>
            <a:endParaRPr lang="en-US" altLang="zh-CN" sz="2200" dirty="0"/>
          </a:p>
          <a:p>
            <a:pPr marL="0" indent="0">
              <a:lnSpc>
                <a:spcPct val="110000"/>
              </a:lnSpc>
              <a:buNone/>
            </a:pPr>
            <a:r>
              <a:rPr lang="zh-CN" altLang="en-US" sz="2200" dirty="0"/>
              <a:t>只有 </a:t>
            </a:r>
            <a:r>
              <a:rPr lang="en-US" altLang="zh-CN" sz="2200" dirty="0" err="1"/>
              <a:t>jxx</a:t>
            </a:r>
            <a:r>
              <a:rPr lang="en-US" altLang="zh-CN" sz="2200" dirty="0"/>
              <a:t> </a:t>
            </a:r>
            <a:r>
              <a:rPr lang="zh-CN" altLang="en-US" sz="2200" dirty="0"/>
              <a:t>在执行阶段（不需要进行跳转时）需要 </a:t>
            </a:r>
            <a:r>
              <a:rPr lang="en-US" altLang="zh-CN" sz="2200" dirty="0" err="1"/>
              <a:t>valP</a:t>
            </a:r>
            <a:endParaRPr lang="en-US" altLang="zh-CN" sz="2200" dirty="0"/>
          </a:p>
          <a:p>
            <a:pPr marL="0" indent="0">
              <a:lnSpc>
                <a:spcPct val="110000"/>
              </a:lnSpc>
              <a:buNone/>
            </a:pPr>
            <a:r>
              <a:rPr lang="zh-CN" altLang="en-US" sz="2200" dirty="0"/>
              <a:t>因此合并两个信号，将它们作为 </a:t>
            </a:r>
            <a:r>
              <a:rPr lang="en-US" altLang="zh-CN" sz="2200" dirty="0" err="1"/>
              <a:t>valA</a:t>
            </a:r>
            <a:r>
              <a:rPr lang="en-US" altLang="zh-CN" sz="2200" dirty="0"/>
              <a:t> </a:t>
            </a:r>
            <a:r>
              <a:rPr lang="zh-CN" altLang="en-US" sz="2200" dirty="0"/>
              <a:t>携带穿过流水线</a:t>
            </a:r>
            <a:endParaRPr lang="en-US" altLang="zh-CN" sz="2200" dirty="0"/>
          </a:p>
          <a:p>
            <a:pPr>
              <a:lnSpc>
                <a:spcPct val="110000"/>
              </a:lnSpc>
            </a:pPr>
            <a:r>
              <a:rPr lang="zh-CN" altLang="en-US" dirty="0"/>
              <a:t>从来自 </a:t>
            </a:r>
            <a:r>
              <a:rPr lang="en-US" altLang="zh-CN" dirty="0"/>
              <a:t>D </a:t>
            </a:r>
            <a:r>
              <a:rPr lang="zh-CN" altLang="en-US" dirty="0"/>
              <a:t>的 </a:t>
            </a:r>
            <a:r>
              <a:rPr lang="en-US" altLang="zh-CN" dirty="0" err="1"/>
              <a:t>valP</a:t>
            </a:r>
            <a:r>
              <a:rPr lang="en-US" altLang="zh-CN" dirty="0"/>
              <a:t> </a:t>
            </a:r>
            <a:r>
              <a:rPr lang="zh-CN" altLang="en-US" dirty="0"/>
              <a:t>或 寄存器文件 </a:t>
            </a:r>
            <a:r>
              <a:rPr lang="en-US" altLang="zh-CN" dirty="0"/>
              <a:t>A </a:t>
            </a:r>
            <a:r>
              <a:rPr lang="zh-CN" altLang="en-US" dirty="0"/>
              <a:t>端口中读出的值中选择一个，作为 </a:t>
            </a:r>
            <a:r>
              <a:rPr lang="en-US" altLang="zh-CN" dirty="0"/>
              <a:t>E </a:t>
            </a:r>
            <a:r>
              <a:rPr lang="zh-CN" altLang="en-US" dirty="0"/>
              <a:t>的 </a:t>
            </a:r>
            <a:r>
              <a:rPr lang="en-US" altLang="zh-CN" dirty="0" err="1"/>
              <a:t>valA</a:t>
            </a:r>
            <a:endParaRPr lang="en-US" altLang="zh-CN" dirty="0"/>
          </a:p>
          <a:p>
            <a:r>
              <a:rPr lang="zh-CN" altLang="en-US" dirty="0"/>
              <a:t>消除了</a:t>
            </a:r>
            <a:r>
              <a:rPr lang="en-US" altLang="zh-CN" dirty="0"/>
              <a:t>SEQ/SEQ+</a:t>
            </a:r>
            <a:r>
              <a:rPr lang="zh-CN" altLang="en-US" dirty="0"/>
              <a:t>中，标号为“数据”的块</a:t>
            </a:r>
            <a:endParaRPr lang="en-US" altLang="zh-CN" dirty="0"/>
          </a:p>
          <a:p>
            <a:endParaRPr lang="en-US" altLang="zh-CN" dirty="0"/>
          </a:p>
          <a:p>
            <a:pPr marL="0" indent="0">
              <a:buNone/>
            </a:pPr>
            <a:r>
              <a:rPr lang="zh-CN" altLang="en-US" sz="2000" b="1" dirty="0">
                <a:solidFill>
                  <a:srgbClr val="C00000"/>
                </a:solidFill>
              </a:rPr>
              <a:t>目的：减少要携带给流水线寄存器 </a:t>
            </a:r>
            <a:r>
              <a:rPr lang="en-US" altLang="zh-CN" sz="2000" b="1" dirty="0">
                <a:solidFill>
                  <a:srgbClr val="C00000"/>
                </a:solidFill>
              </a:rPr>
              <a:t>E </a:t>
            </a:r>
            <a:r>
              <a:rPr lang="zh-CN" altLang="en-US" sz="2000" b="1" dirty="0">
                <a:solidFill>
                  <a:srgbClr val="C00000"/>
                </a:solidFill>
              </a:rPr>
              <a:t>和 </a:t>
            </a:r>
            <a:r>
              <a:rPr lang="en-US" altLang="zh-CN" sz="2000" b="1" dirty="0">
                <a:solidFill>
                  <a:srgbClr val="C00000"/>
                </a:solidFill>
              </a:rPr>
              <a:t>M </a:t>
            </a:r>
            <a:r>
              <a:rPr lang="zh-CN" altLang="en-US" sz="2000" b="1" dirty="0">
                <a:solidFill>
                  <a:srgbClr val="C00000"/>
                </a:solidFill>
              </a:rPr>
              <a:t>的状态数量</a:t>
            </a:r>
            <a:endParaRPr lang="ko-KR" altLang="en-US" dirty="0"/>
          </a:p>
          <a:p>
            <a:pPr marL="0" indent="0">
              <a:buNone/>
            </a:pPr>
            <a:endParaRPr lang="ko-KR" altLang="en-US" dirty="0"/>
          </a:p>
        </p:txBody>
      </p:sp>
      <p:pic>
        <p:nvPicPr>
          <p:cNvPr id="4" name="그림 3">
            <a:extLst>
              <a:ext uri="{FF2B5EF4-FFF2-40B4-BE49-F238E27FC236}">
                <a16:creationId xmlns:a16="http://schemas.microsoft.com/office/drawing/2014/main" id="{36C85D75-AFC2-40C2-94F6-4F7AD3620BFA}"/>
              </a:ext>
            </a:extLst>
          </p:cNvPr>
          <p:cNvPicPr>
            <a:picLocks noChangeAspect="1"/>
          </p:cNvPicPr>
          <p:nvPr/>
        </p:nvPicPr>
        <p:blipFill rotWithShape="1">
          <a:blip r:embed="rId3">
            <a:extLst>
              <a:ext uri="{28A0092B-C50C-407E-A947-70E740481C1C}">
                <a14:useLocalDpi xmlns:a14="http://schemas.microsoft.com/office/drawing/2010/main" val="0"/>
              </a:ext>
            </a:extLst>
          </a:blip>
          <a:srcRect r="42347"/>
          <a:stretch/>
        </p:blipFill>
        <p:spPr>
          <a:xfrm>
            <a:off x="6162989" y="122237"/>
            <a:ext cx="2810968" cy="2689620"/>
          </a:xfrm>
          <a:prstGeom prst="rect">
            <a:avLst/>
          </a:prstGeom>
        </p:spPr>
      </p:pic>
      <p:sp>
        <p:nvSpPr>
          <p:cNvPr id="5" name="타원 4">
            <a:extLst>
              <a:ext uri="{FF2B5EF4-FFF2-40B4-BE49-F238E27FC236}">
                <a16:creationId xmlns:a16="http://schemas.microsoft.com/office/drawing/2014/main" id="{89B77683-41D9-4927-BA56-0D1692276820}"/>
              </a:ext>
            </a:extLst>
          </p:cNvPr>
          <p:cNvSpPr/>
          <p:nvPr/>
        </p:nvSpPr>
        <p:spPr>
          <a:xfrm>
            <a:off x="7715438" y="1896639"/>
            <a:ext cx="556591" cy="3012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C392B30D-AD79-4F51-BC45-70A0E38B3E58}"/>
              </a:ext>
            </a:extLst>
          </p:cNvPr>
          <p:cNvPicPr>
            <a:picLocks noChangeAspect="1"/>
          </p:cNvPicPr>
          <p:nvPr/>
        </p:nvPicPr>
        <p:blipFill rotWithShape="1">
          <a:blip r:embed="rId4">
            <a:extLst>
              <a:ext uri="{28A0092B-C50C-407E-A947-70E740481C1C}">
                <a14:useLocalDpi xmlns:a14="http://schemas.microsoft.com/office/drawing/2010/main" val="0"/>
              </a:ext>
            </a:extLst>
          </a:blip>
          <a:srcRect r="39208"/>
          <a:stretch/>
        </p:blipFill>
        <p:spPr>
          <a:xfrm>
            <a:off x="9122027" y="122237"/>
            <a:ext cx="2826201" cy="2677719"/>
          </a:xfrm>
          <a:prstGeom prst="rect">
            <a:avLst/>
          </a:prstGeom>
        </p:spPr>
      </p:pic>
      <p:sp>
        <p:nvSpPr>
          <p:cNvPr id="9" name="사각형: 둥근 모서리 8">
            <a:extLst>
              <a:ext uri="{FF2B5EF4-FFF2-40B4-BE49-F238E27FC236}">
                <a16:creationId xmlns:a16="http://schemas.microsoft.com/office/drawing/2014/main" id="{2C976BC6-DF81-4E90-BDEF-1E9A0B05966A}"/>
              </a:ext>
            </a:extLst>
          </p:cNvPr>
          <p:cNvSpPr/>
          <p:nvPr/>
        </p:nvSpPr>
        <p:spPr>
          <a:xfrm>
            <a:off x="9979188" y="1774824"/>
            <a:ext cx="1476211" cy="16467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7993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C5D53-08A0-4B8E-9C20-52BF26C45DB6}"/>
              </a:ext>
            </a:extLst>
          </p:cNvPr>
          <p:cNvSpPr>
            <a:spLocks noGrp="1"/>
          </p:cNvSpPr>
          <p:nvPr>
            <p:ph type="title"/>
          </p:nvPr>
        </p:nvSpPr>
        <p:spPr/>
        <p:txBody>
          <a:bodyPr/>
          <a:lstStyle/>
          <a:p>
            <a:r>
              <a:rPr lang="zh-CN" altLang="en-US" dirty="0"/>
              <a:t>指令通过流水线的示例</a:t>
            </a:r>
            <a:endParaRPr lang="ko-KR" altLang="en-US" dirty="0"/>
          </a:p>
        </p:txBody>
      </p:sp>
      <p:grpSp>
        <p:nvGrpSpPr>
          <p:cNvPr id="4" name="Group 51590">
            <a:extLst>
              <a:ext uri="{FF2B5EF4-FFF2-40B4-BE49-F238E27FC236}">
                <a16:creationId xmlns:a16="http://schemas.microsoft.com/office/drawing/2014/main" id="{9B0F70EB-B788-4900-BB3C-8D2DF7895B3E}"/>
              </a:ext>
            </a:extLst>
          </p:cNvPr>
          <p:cNvGrpSpPr/>
          <p:nvPr/>
        </p:nvGrpSpPr>
        <p:grpSpPr>
          <a:xfrm>
            <a:off x="4144873" y="1422401"/>
            <a:ext cx="4030220" cy="4868329"/>
            <a:chOff x="0" y="0"/>
            <a:chExt cx="4114800" cy="5443953"/>
          </a:xfrm>
        </p:grpSpPr>
        <p:sp>
          <p:nvSpPr>
            <p:cNvPr id="5" name="Rectangle 1724">
              <a:extLst>
                <a:ext uri="{FF2B5EF4-FFF2-40B4-BE49-F238E27FC236}">
                  <a16:creationId xmlns:a16="http://schemas.microsoft.com/office/drawing/2014/main" id="{6526CB54-2222-4A02-A993-58D75C98A87A}"/>
                </a:ext>
              </a:extLst>
            </p:cNvPr>
            <p:cNvSpPr/>
            <p:nvPr/>
          </p:nvSpPr>
          <p:spPr>
            <a:xfrm>
              <a:off x="1859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1</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 name="Rectangle 1726">
              <a:extLst>
                <a:ext uri="{FF2B5EF4-FFF2-40B4-BE49-F238E27FC236}">
                  <a16:creationId xmlns:a16="http://schemas.microsoft.com/office/drawing/2014/main" id="{B91762F8-E709-4C5E-9E53-A96D8BD7A31A}"/>
                </a:ext>
              </a:extLst>
            </p:cNvPr>
            <p:cNvSpPr/>
            <p:nvPr/>
          </p:nvSpPr>
          <p:spPr>
            <a:xfrm>
              <a:off x="6431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2</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 name="Rectangle 1728">
              <a:extLst>
                <a:ext uri="{FF2B5EF4-FFF2-40B4-BE49-F238E27FC236}">
                  <a16:creationId xmlns:a16="http://schemas.microsoft.com/office/drawing/2014/main" id="{54901F42-540D-4529-9D04-8F427F759409}"/>
                </a:ext>
              </a:extLst>
            </p:cNvPr>
            <p:cNvSpPr/>
            <p:nvPr/>
          </p:nvSpPr>
          <p:spPr>
            <a:xfrm>
              <a:off x="11003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 name="Rectangle 1730">
              <a:extLst>
                <a:ext uri="{FF2B5EF4-FFF2-40B4-BE49-F238E27FC236}">
                  <a16:creationId xmlns:a16="http://schemas.microsoft.com/office/drawing/2014/main" id="{792BDA07-F5E2-49F6-B676-02A05B87BD5D}"/>
                </a:ext>
              </a:extLst>
            </p:cNvPr>
            <p:cNvSpPr/>
            <p:nvPr/>
          </p:nvSpPr>
          <p:spPr>
            <a:xfrm>
              <a:off x="15575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4</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 name="Rectangle 1732">
              <a:extLst>
                <a:ext uri="{FF2B5EF4-FFF2-40B4-BE49-F238E27FC236}">
                  <a16:creationId xmlns:a16="http://schemas.microsoft.com/office/drawing/2014/main" id="{9132A342-7E5C-4C1C-B88A-0A0859CB9E62}"/>
                </a:ext>
              </a:extLst>
            </p:cNvPr>
            <p:cNvSpPr/>
            <p:nvPr/>
          </p:nvSpPr>
          <p:spPr>
            <a:xfrm>
              <a:off x="20149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5</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 name="Rectangle 1734">
              <a:extLst>
                <a:ext uri="{FF2B5EF4-FFF2-40B4-BE49-F238E27FC236}">
                  <a16:creationId xmlns:a16="http://schemas.microsoft.com/office/drawing/2014/main" id="{014A077B-918A-474A-9A41-D3E4FE8E3DAE}"/>
                </a:ext>
              </a:extLst>
            </p:cNvPr>
            <p:cNvSpPr/>
            <p:nvPr/>
          </p:nvSpPr>
          <p:spPr>
            <a:xfrm>
              <a:off x="24721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6</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 name="Rectangle 1736">
              <a:extLst>
                <a:ext uri="{FF2B5EF4-FFF2-40B4-BE49-F238E27FC236}">
                  <a16:creationId xmlns:a16="http://schemas.microsoft.com/office/drawing/2014/main" id="{B994ACC5-1411-4349-AF00-1D6E520094DE}"/>
                </a:ext>
              </a:extLst>
            </p:cNvPr>
            <p:cNvSpPr/>
            <p:nvPr/>
          </p:nvSpPr>
          <p:spPr>
            <a:xfrm>
              <a:off x="29293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7</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 name="Rectangle 1738">
              <a:extLst>
                <a:ext uri="{FF2B5EF4-FFF2-40B4-BE49-F238E27FC236}">
                  <a16:creationId xmlns:a16="http://schemas.microsoft.com/office/drawing/2014/main" id="{349E8EA4-DC20-4E61-9C82-DF6CB5775266}"/>
                </a:ext>
              </a:extLst>
            </p:cNvPr>
            <p:cNvSpPr/>
            <p:nvPr/>
          </p:nvSpPr>
          <p:spPr>
            <a:xfrm>
              <a:off x="33865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8</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 name="Rectangle 1740">
              <a:extLst>
                <a:ext uri="{FF2B5EF4-FFF2-40B4-BE49-F238E27FC236}">
                  <a16:creationId xmlns:a16="http://schemas.microsoft.com/office/drawing/2014/main" id="{878B527B-11DF-40DC-B83E-1D1544B5A90B}"/>
                </a:ext>
              </a:extLst>
            </p:cNvPr>
            <p:cNvSpPr/>
            <p:nvPr/>
          </p:nvSpPr>
          <p:spPr>
            <a:xfrm>
              <a:off x="3844163"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ED7D31"/>
                  </a:solidFill>
                  <a:effectLst/>
                  <a:latin typeface="Arial" panose="020B0604020202020204" pitchFamily="34" charset="0"/>
                  <a:ea typeface="Arial" panose="020B0604020202020204" pitchFamily="34" charset="0"/>
                </a:rPr>
                <a:t>9</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4" name="Shape 64936">
              <a:extLst>
                <a:ext uri="{FF2B5EF4-FFF2-40B4-BE49-F238E27FC236}">
                  <a16:creationId xmlns:a16="http://schemas.microsoft.com/office/drawing/2014/main" id="{97750394-E62F-4BC4-B289-1D431634DABC}"/>
                </a:ext>
              </a:extLst>
            </p:cNvPr>
            <p:cNvSpPr/>
            <p:nvPr/>
          </p:nvSpPr>
          <p:spPr>
            <a:xfrm>
              <a:off x="0" y="3098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5" name="Shape 1742">
              <a:extLst>
                <a:ext uri="{FF2B5EF4-FFF2-40B4-BE49-F238E27FC236}">
                  <a16:creationId xmlns:a16="http://schemas.microsoft.com/office/drawing/2014/main" id="{4A0DAA01-5B97-44EE-9443-B2A00FA36054}"/>
                </a:ext>
              </a:extLst>
            </p:cNvPr>
            <p:cNvSpPr/>
            <p:nvPr/>
          </p:nvSpPr>
          <p:spPr>
            <a:xfrm>
              <a:off x="0" y="3098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6" name="Rectangle 1743">
              <a:extLst>
                <a:ext uri="{FF2B5EF4-FFF2-40B4-BE49-F238E27FC236}">
                  <a16:creationId xmlns:a16="http://schemas.microsoft.com/office/drawing/2014/main" id="{97751AEB-9BFF-49B2-A71E-73B5EB82CE97}"/>
                </a:ext>
              </a:extLst>
            </p:cNvPr>
            <p:cNvSpPr/>
            <p:nvPr/>
          </p:nvSpPr>
          <p:spPr>
            <a:xfrm>
              <a:off x="167640" y="355298"/>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 name="Shape 64937">
              <a:extLst>
                <a:ext uri="{FF2B5EF4-FFF2-40B4-BE49-F238E27FC236}">
                  <a16:creationId xmlns:a16="http://schemas.microsoft.com/office/drawing/2014/main" id="{39CD506F-8A3D-447C-9D0F-FC3D2252A31A}"/>
                </a:ext>
              </a:extLst>
            </p:cNvPr>
            <p:cNvSpPr/>
            <p:nvPr/>
          </p:nvSpPr>
          <p:spPr>
            <a:xfrm>
              <a:off x="457200" y="3098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8" name="Shape 1745">
              <a:extLst>
                <a:ext uri="{FF2B5EF4-FFF2-40B4-BE49-F238E27FC236}">
                  <a16:creationId xmlns:a16="http://schemas.microsoft.com/office/drawing/2014/main" id="{6032266C-9015-410E-852F-D9CF4C0C07C6}"/>
                </a:ext>
              </a:extLst>
            </p:cNvPr>
            <p:cNvSpPr/>
            <p:nvPr/>
          </p:nvSpPr>
          <p:spPr>
            <a:xfrm>
              <a:off x="457200" y="3098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9" name="Rectangle 1746">
              <a:extLst>
                <a:ext uri="{FF2B5EF4-FFF2-40B4-BE49-F238E27FC236}">
                  <a16:creationId xmlns:a16="http://schemas.microsoft.com/office/drawing/2014/main" id="{A11867ED-2AFC-455F-B7C6-CEEF1F3AC1DC}"/>
                </a:ext>
              </a:extLst>
            </p:cNvPr>
            <p:cNvSpPr/>
            <p:nvPr/>
          </p:nvSpPr>
          <p:spPr>
            <a:xfrm>
              <a:off x="612648" y="355298"/>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0" name="Shape 64938">
              <a:extLst>
                <a:ext uri="{FF2B5EF4-FFF2-40B4-BE49-F238E27FC236}">
                  <a16:creationId xmlns:a16="http://schemas.microsoft.com/office/drawing/2014/main" id="{7C0B2A34-18C6-4CB3-8692-FA46FA8D60ED}"/>
                </a:ext>
              </a:extLst>
            </p:cNvPr>
            <p:cNvSpPr/>
            <p:nvPr/>
          </p:nvSpPr>
          <p:spPr>
            <a:xfrm>
              <a:off x="914400" y="3098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1" name="Shape 1748">
              <a:extLst>
                <a:ext uri="{FF2B5EF4-FFF2-40B4-BE49-F238E27FC236}">
                  <a16:creationId xmlns:a16="http://schemas.microsoft.com/office/drawing/2014/main" id="{32AE0AD9-D396-40EF-8CE6-368EA3E170C2}"/>
                </a:ext>
              </a:extLst>
            </p:cNvPr>
            <p:cNvSpPr/>
            <p:nvPr/>
          </p:nvSpPr>
          <p:spPr>
            <a:xfrm>
              <a:off x="914400" y="3098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2" name="Rectangle 1749">
              <a:extLst>
                <a:ext uri="{FF2B5EF4-FFF2-40B4-BE49-F238E27FC236}">
                  <a16:creationId xmlns:a16="http://schemas.microsoft.com/office/drawing/2014/main" id="{34836930-CD84-47F4-9381-5582DE9F5695}"/>
                </a:ext>
              </a:extLst>
            </p:cNvPr>
            <p:cNvSpPr/>
            <p:nvPr/>
          </p:nvSpPr>
          <p:spPr>
            <a:xfrm>
              <a:off x="1075944" y="355298"/>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3" name="Shape 64939">
              <a:extLst>
                <a:ext uri="{FF2B5EF4-FFF2-40B4-BE49-F238E27FC236}">
                  <a16:creationId xmlns:a16="http://schemas.microsoft.com/office/drawing/2014/main" id="{DD86E520-A16B-43F4-9D03-AF69BDA139F8}"/>
                </a:ext>
              </a:extLst>
            </p:cNvPr>
            <p:cNvSpPr/>
            <p:nvPr/>
          </p:nvSpPr>
          <p:spPr>
            <a:xfrm>
              <a:off x="1371600" y="3098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4" name="Shape 1751">
              <a:extLst>
                <a:ext uri="{FF2B5EF4-FFF2-40B4-BE49-F238E27FC236}">
                  <a16:creationId xmlns:a16="http://schemas.microsoft.com/office/drawing/2014/main" id="{C8902D2D-FE59-4D6C-8CC0-FED59835D3CB}"/>
                </a:ext>
              </a:extLst>
            </p:cNvPr>
            <p:cNvSpPr/>
            <p:nvPr/>
          </p:nvSpPr>
          <p:spPr>
            <a:xfrm>
              <a:off x="1371600" y="3098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5" name="Rectangle 1752">
              <a:extLst>
                <a:ext uri="{FF2B5EF4-FFF2-40B4-BE49-F238E27FC236}">
                  <a16:creationId xmlns:a16="http://schemas.microsoft.com/office/drawing/2014/main" id="{FF20390F-9F77-4B53-9A4F-6BE43EDF1672}"/>
                </a:ext>
              </a:extLst>
            </p:cNvPr>
            <p:cNvSpPr/>
            <p:nvPr/>
          </p:nvSpPr>
          <p:spPr>
            <a:xfrm>
              <a:off x="1516380" y="355298"/>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6" name="Shape 64940">
              <a:extLst>
                <a:ext uri="{FF2B5EF4-FFF2-40B4-BE49-F238E27FC236}">
                  <a16:creationId xmlns:a16="http://schemas.microsoft.com/office/drawing/2014/main" id="{3E58A01E-2094-494D-9A51-84A9E201909D}"/>
                </a:ext>
              </a:extLst>
            </p:cNvPr>
            <p:cNvSpPr/>
            <p:nvPr/>
          </p:nvSpPr>
          <p:spPr>
            <a:xfrm>
              <a:off x="2286000" y="6146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7" name="Rectangle 1755">
              <a:extLst>
                <a:ext uri="{FF2B5EF4-FFF2-40B4-BE49-F238E27FC236}">
                  <a16:creationId xmlns:a16="http://schemas.microsoft.com/office/drawing/2014/main" id="{E5F28E2E-A4E6-46B9-92BA-8C9EC778B39E}"/>
                </a:ext>
              </a:extLst>
            </p:cNvPr>
            <p:cNvSpPr/>
            <p:nvPr/>
          </p:nvSpPr>
          <p:spPr>
            <a:xfrm>
              <a:off x="2418842" y="660098"/>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8" name="Shape 64941">
              <a:extLst>
                <a:ext uri="{FF2B5EF4-FFF2-40B4-BE49-F238E27FC236}">
                  <a16:creationId xmlns:a16="http://schemas.microsoft.com/office/drawing/2014/main" id="{D347535A-ACD4-4326-AD46-68D797692F58}"/>
                </a:ext>
              </a:extLst>
            </p:cNvPr>
            <p:cNvSpPr/>
            <p:nvPr/>
          </p:nvSpPr>
          <p:spPr>
            <a:xfrm>
              <a:off x="457200" y="6146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9" name="Shape 1762">
              <a:extLst>
                <a:ext uri="{FF2B5EF4-FFF2-40B4-BE49-F238E27FC236}">
                  <a16:creationId xmlns:a16="http://schemas.microsoft.com/office/drawing/2014/main" id="{A3A4B894-B0C2-4744-A546-F0CCCDACEF20}"/>
                </a:ext>
              </a:extLst>
            </p:cNvPr>
            <p:cNvSpPr/>
            <p:nvPr/>
          </p:nvSpPr>
          <p:spPr>
            <a:xfrm>
              <a:off x="457200" y="6146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0" name="Rectangle 1763">
              <a:extLst>
                <a:ext uri="{FF2B5EF4-FFF2-40B4-BE49-F238E27FC236}">
                  <a16:creationId xmlns:a16="http://schemas.microsoft.com/office/drawing/2014/main" id="{8F854D40-C957-4597-B4BC-7A6D9314116E}"/>
                </a:ext>
              </a:extLst>
            </p:cNvPr>
            <p:cNvSpPr/>
            <p:nvPr/>
          </p:nvSpPr>
          <p:spPr>
            <a:xfrm>
              <a:off x="624840" y="660098"/>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1" name="Shape 64942">
              <a:extLst>
                <a:ext uri="{FF2B5EF4-FFF2-40B4-BE49-F238E27FC236}">
                  <a16:creationId xmlns:a16="http://schemas.microsoft.com/office/drawing/2014/main" id="{4FCC70AD-54C4-43CE-9955-AC6CA91258FB}"/>
                </a:ext>
              </a:extLst>
            </p:cNvPr>
            <p:cNvSpPr/>
            <p:nvPr/>
          </p:nvSpPr>
          <p:spPr>
            <a:xfrm>
              <a:off x="914400" y="6146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2" name="Shape 1765">
              <a:extLst>
                <a:ext uri="{FF2B5EF4-FFF2-40B4-BE49-F238E27FC236}">
                  <a16:creationId xmlns:a16="http://schemas.microsoft.com/office/drawing/2014/main" id="{FE344255-311A-4976-8283-C8091F8E23AB}"/>
                </a:ext>
              </a:extLst>
            </p:cNvPr>
            <p:cNvSpPr/>
            <p:nvPr/>
          </p:nvSpPr>
          <p:spPr>
            <a:xfrm>
              <a:off x="914400" y="6146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3" name="Rectangle 1766">
              <a:extLst>
                <a:ext uri="{FF2B5EF4-FFF2-40B4-BE49-F238E27FC236}">
                  <a16:creationId xmlns:a16="http://schemas.microsoft.com/office/drawing/2014/main" id="{E56EDFEB-D3D7-4AC1-A77D-D5D9E2065691}"/>
                </a:ext>
              </a:extLst>
            </p:cNvPr>
            <p:cNvSpPr/>
            <p:nvPr/>
          </p:nvSpPr>
          <p:spPr>
            <a:xfrm>
              <a:off x="1069848" y="660098"/>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4" name="Shape 64943">
              <a:extLst>
                <a:ext uri="{FF2B5EF4-FFF2-40B4-BE49-F238E27FC236}">
                  <a16:creationId xmlns:a16="http://schemas.microsoft.com/office/drawing/2014/main" id="{89C16EC7-CA09-4D82-B366-962B1099F563}"/>
                </a:ext>
              </a:extLst>
            </p:cNvPr>
            <p:cNvSpPr/>
            <p:nvPr/>
          </p:nvSpPr>
          <p:spPr>
            <a:xfrm>
              <a:off x="1371600" y="6146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5" name="Shape 1768">
              <a:extLst>
                <a:ext uri="{FF2B5EF4-FFF2-40B4-BE49-F238E27FC236}">
                  <a16:creationId xmlns:a16="http://schemas.microsoft.com/office/drawing/2014/main" id="{A4816250-7D8D-46F2-B2E8-DA9C7A987D17}"/>
                </a:ext>
              </a:extLst>
            </p:cNvPr>
            <p:cNvSpPr/>
            <p:nvPr/>
          </p:nvSpPr>
          <p:spPr>
            <a:xfrm>
              <a:off x="1371600" y="6146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6" name="Rectangle 1769">
              <a:extLst>
                <a:ext uri="{FF2B5EF4-FFF2-40B4-BE49-F238E27FC236}">
                  <a16:creationId xmlns:a16="http://schemas.microsoft.com/office/drawing/2014/main" id="{4A78BECF-2CCC-48D4-8ABB-EBA14EBD07E7}"/>
                </a:ext>
              </a:extLst>
            </p:cNvPr>
            <p:cNvSpPr/>
            <p:nvPr/>
          </p:nvSpPr>
          <p:spPr>
            <a:xfrm>
              <a:off x="1533144" y="660098"/>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7" name="Shape 64944">
              <a:extLst>
                <a:ext uri="{FF2B5EF4-FFF2-40B4-BE49-F238E27FC236}">
                  <a16:creationId xmlns:a16="http://schemas.microsoft.com/office/drawing/2014/main" id="{25E22807-B2B1-462A-ADD3-A80C99725F32}"/>
                </a:ext>
              </a:extLst>
            </p:cNvPr>
            <p:cNvSpPr/>
            <p:nvPr/>
          </p:nvSpPr>
          <p:spPr>
            <a:xfrm>
              <a:off x="1828800" y="6146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38" name="Shape 1771">
              <a:extLst>
                <a:ext uri="{FF2B5EF4-FFF2-40B4-BE49-F238E27FC236}">
                  <a16:creationId xmlns:a16="http://schemas.microsoft.com/office/drawing/2014/main" id="{B1F6104E-816F-47DA-A2EA-E591E3C39E2E}"/>
                </a:ext>
              </a:extLst>
            </p:cNvPr>
            <p:cNvSpPr/>
            <p:nvPr/>
          </p:nvSpPr>
          <p:spPr>
            <a:xfrm>
              <a:off x="1828800" y="6146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9" name="Rectangle 1772">
              <a:extLst>
                <a:ext uri="{FF2B5EF4-FFF2-40B4-BE49-F238E27FC236}">
                  <a16:creationId xmlns:a16="http://schemas.microsoft.com/office/drawing/2014/main" id="{84B9BAE2-4F86-446D-9F88-BFFCAB7E3C94}"/>
                </a:ext>
              </a:extLst>
            </p:cNvPr>
            <p:cNvSpPr/>
            <p:nvPr/>
          </p:nvSpPr>
          <p:spPr>
            <a:xfrm>
              <a:off x="1973834" y="660098"/>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0" name="Shape 64945">
              <a:extLst>
                <a:ext uri="{FF2B5EF4-FFF2-40B4-BE49-F238E27FC236}">
                  <a16:creationId xmlns:a16="http://schemas.microsoft.com/office/drawing/2014/main" id="{2BC5E001-93BB-4E0A-ADFB-8B5A74685946}"/>
                </a:ext>
              </a:extLst>
            </p:cNvPr>
            <p:cNvSpPr/>
            <p:nvPr/>
          </p:nvSpPr>
          <p:spPr>
            <a:xfrm>
              <a:off x="1828800" y="3098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41" name="Rectangle 1775">
              <a:extLst>
                <a:ext uri="{FF2B5EF4-FFF2-40B4-BE49-F238E27FC236}">
                  <a16:creationId xmlns:a16="http://schemas.microsoft.com/office/drawing/2014/main" id="{2CFCF467-DD27-40D9-ADA7-2806D4D61C57}"/>
                </a:ext>
              </a:extLst>
            </p:cNvPr>
            <p:cNvSpPr/>
            <p:nvPr/>
          </p:nvSpPr>
          <p:spPr>
            <a:xfrm>
              <a:off x="1961642" y="355298"/>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2" name="Shape 64946">
              <a:extLst>
                <a:ext uri="{FF2B5EF4-FFF2-40B4-BE49-F238E27FC236}">
                  <a16:creationId xmlns:a16="http://schemas.microsoft.com/office/drawing/2014/main" id="{0646D990-DF7B-42CF-9433-6724ABC16FCD}"/>
                </a:ext>
              </a:extLst>
            </p:cNvPr>
            <p:cNvSpPr/>
            <p:nvPr/>
          </p:nvSpPr>
          <p:spPr>
            <a:xfrm>
              <a:off x="914400" y="9194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3" name="Shape 1782">
              <a:extLst>
                <a:ext uri="{FF2B5EF4-FFF2-40B4-BE49-F238E27FC236}">
                  <a16:creationId xmlns:a16="http://schemas.microsoft.com/office/drawing/2014/main" id="{130978A3-675C-4C10-BDCE-BD20A43360B0}"/>
                </a:ext>
              </a:extLst>
            </p:cNvPr>
            <p:cNvSpPr/>
            <p:nvPr/>
          </p:nvSpPr>
          <p:spPr>
            <a:xfrm>
              <a:off x="914400" y="9194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4" name="Rectangle 1783">
              <a:extLst>
                <a:ext uri="{FF2B5EF4-FFF2-40B4-BE49-F238E27FC236}">
                  <a16:creationId xmlns:a16="http://schemas.microsoft.com/office/drawing/2014/main" id="{86E46695-4412-4643-9531-22E5182AFA7B}"/>
                </a:ext>
              </a:extLst>
            </p:cNvPr>
            <p:cNvSpPr/>
            <p:nvPr/>
          </p:nvSpPr>
          <p:spPr>
            <a:xfrm>
              <a:off x="1082040" y="965279"/>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5" name="Shape 64947">
              <a:extLst>
                <a:ext uri="{FF2B5EF4-FFF2-40B4-BE49-F238E27FC236}">
                  <a16:creationId xmlns:a16="http://schemas.microsoft.com/office/drawing/2014/main" id="{2BBC6546-9A8C-4AA3-91F2-14A69678DED1}"/>
                </a:ext>
              </a:extLst>
            </p:cNvPr>
            <p:cNvSpPr/>
            <p:nvPr/>
          </p:nvSpPr>
          <p:spPr>
            <a:xfrm>
              <a:off x="1371600" y="9194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6" name="Shape 1785">
              <a:extLst>
                <a:ext uri="{FF2B5EF4-FFF2-40B4-BE49-F238E27FC236}">
                  <a16:creationId xmlns:a16="http://schemas.microsoft.com/office/drawing/2014/main" id="{044CB86A-E68E-487B-97C9-37E64F0627B2}"/>
                </a:ext>
              </a:extLst>
            </p:cNvPr>
            <p:cNvSpPr/>
            <p:nvPr/>
          </p:nvSpPr>
          <p:spPr>
            <a:xfrm>
              <a:off x="1371600" y="9194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7" name="Rectangle 1786">
              <a:extLst>
                <a:ext uri="{FF2B5EF4-FFF2-40B4-BE49-F238E27FC236}">
                  <a16:creationId xmlns:a16="http://schemas.microsoft.com/office/drawing/2014/main" id="{FEF4E19F-524C-4EE0-9EA3-374EA46ED7DC}"/>
                </a:ext>
              </a:extLst>
            </p:cNvPr>
            <p:cNvSpPr/>
            <p:nvPr/>
          </p:nvSpPr>
          <p:spPr>
            <a:xfrm>
              <a:off x="1527048" y="965279"/>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8" name="Shape 64948">
              <a:extLst>
                <a:ext uri="{FF2B5EF4-FFF2-40B4-BE49-F238E27FC236}">
                  <a16:creationId xmlns:a16="http://schemas.microsoft.com/office/drawing/2014/main" id="{A3FABEB3-12EC-45D9-B73A-FD7B4A5ABF2C}"/>
                </a:ext>
              </a:extLst>
            </p:cNvPr>
            <p:cNvSpPr/>
            <p:nvPr/>
          </p:nvSpPr>
          <p:spPr>
            <a:xfrm>
              <a:off x="1828800" y="9194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49" name="Shape 1788">
              <a:extLst>
                <a:ext uri="{FF2B5EF4-FFF2-40B4-BE49-F238E27FC236}">
                  <a16:creationId xmlns:a16="http://schemas.microsoft.com/office/drawing/2014/main" id="{8D0E742F-9E83-43B3-B8D3-3A0BE5CFBBA3}"/>
                </a:ext>
              </a:extLst>
            </p:cNvPr>
            <p:cNvSpPr/>
            <p:nvPr/>
          </p:nvSpPr>
          <p:spPr>
            <a:xfrm>
              <a:off x="1828800" y="9194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0" name="Rectangle 1789">
              <a:extLst>
                <a:ext uri="{FF2B5EF4-FFF2-40B4-BE49-F238E27FC236}">
                  <a16:creationId xmlns:a16="http://schemas.microsoft.com/office/drawing/2014/main" id="{45F268D4-66D5-4BA6-B6A3-2DB87CF870E5}"/>
                </a:ext>
              </a:extLst>
            </p:cNvPr>
            <p:cNvSpPr/>
            <p:nvPr/>
          </p:nvSpPr>
          <p:spPr>
            <a:xfrm>
              <a:off x="1990598" y="965279"/>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1" name="Shape 64949">
              <a:extLst>
                <a:ext uri="{FF2B5EF4-FFF2-40B4-BE49-F238E27FC236}">
                  <a16:creationId xmlns:a16="http://schemas.microsoft.com/office/drawing/2014/main" id="{8998538B-94FC-4105-ABFB-F8769D2F6F95}"/>
                </a:ext>
              </a:extLst>
            </p:cNvPr>
            <p:cNvSpPr/>
            <p:nvPr/>
          </p:nvSpPr>
          <p:spPr>
            <a:xfrm>
              <a:off x="2286000" y="9194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2" name="Shape 1791">
              <a:extLst>
                <a:ext uri="{FF2B5EF4-FFF2-40B4-BE49-F238E27FC236}">
                  <a16:creationId xmlns:a16="http://schemas.microsoft.com/office/drawing/2014/main" id="{EAB1B1AB-B0D1-42D2-AD6C-FD62494EFB47}"/>
                </a:ext>
              </a:extLst>
            </p:cNvPr>
            <p:cNvSpPr/>
            <p:nvPr/>
          </p:nvSpPr>
          <p:spPr>
            <a:xfrm>
              <a:off x="2286000" y="9194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3" name="Rectangle 1792">
              <a:extLst>
                <a:ext uri="{FF2B5EF4-FFF2-40B4-BE49-F238E27FC236}">
                  <a16:creationId xmlns:a16="http://schemas.microsoft.com/office/drawing/2014/main" id="{EAA88F9C-2878-4CA6-8A2D-09E3281C77DF}"/>
                </a:ext>
              </a:extLst>
            </p:cNvPr>
            <p:cNvSpPr/>
            <p:nvPr/>
          </p:nvSpPr>
          <p:spPr>
            <a:xfrm>
              <a:off x="2431034" y="965279"/>
              <a:ext cx="22456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4" name="Shape 64950">
              <a:extLst>
                <a:ext uri="{FF2B5EF4-FFF2-40B4-BE49-F238E27FC236}">
                  <a16:creationId xmlns:a16="http://schemas.microsoft.com/office/drawing/2014/main" id="{28CD49BF-8278-4049-AD22-5906A1C06E5B}"/>
                </a:ext>
              </a:extLst>
            </p:cNvPr>
            <p:cNvSpPr/>
            <p:nvPr/>
          </p:nvSpPr>
          <p:spPr>
            <a:xfrm>
              <a:off x="2743200" y="9194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5" name="Rectangle 1795">
              <a:extLst>
                <a:ext uri="{FF2B5EF4-FFF2-40B4-BE49-F238E27FC236}">
                  <a16:creationId xmlns:a16="http://schemas.microsoft.com/office/drawing/2014/main" id="{C3300830-D5EF-43FD-87B2-DA79920AA3B9}"/>
                </a:ext>
              </a:extLst>
            </p:cNvPr>
            <p:cNvSpPr/>
            <p:nvPr/>
          </p:nvSpPr>
          <p:spPr>
            <a:xfrm>
              <a:off x="2876042" y="965279"/>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6" name="Shape 64951">
              <a:extLst>
                <a:ext uri="{FF2B5EF4-FFF2-40B4-BE49-F238E27FC236}">
                  <a16:creationId xmlns:a16="http://schemas.microsoft.com/office/drawing/2014/main" id="{CFC4C96C-330F-4022-BFB8-7F8AF5AE83D1}"/>
                </a:ext>
              </a:extLst>
            </p:cNvPr>
            <p:cNvSpPr/>
            <p:nvPr/>
          </p:nvSpPr>
          <p:spPr>
            <a:xfrm>
              <a:off x="1371600" y="12242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7" name="Shape 1802">
              <a:extLst>
                <a:ext uri="{FF2B5EF4-FFF2-40B4-BE49-F238E27FC236}">
                  <a16:creationId xmlns:a16="http://schemas.microsoft.com/office/drawing/2014/main" id="{904853F1-AF80-41F7-BA95-18787CE7AA84}"/>
                </a:ext>
              </a:extLst>
            </p:cNvPr>
            <p:cNvSpPr/>
            <p:nvPr/>
          </p:nvSpPr>
          <p:spPr>
            <a:xfrm>
              <a:off x="1371600" y="12242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8" name="Rectangle 1803">
              <a:extLst>
                <a:ext uri="{FF2B5EF4-FFF2-40B4-BE49-F238E27FC236}">
                  <a16:creationId xmlns:a16="http://schemas.microsoft.com/office/drawing/2014/main" id="{2E4529AA-F6FB-4AD8-8C1C-0DE6BB8AF04A}"/>
                </a:ext>
              </a:extLst>
            </p:cNvPr>
            <p:cNvSpPr/>
            <p:nvPr/>
          </p:nvSpPr>
          <p:spPr>
            <a:xfrm>
              <a:off x="1539240" y="1270079"/>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9" name="Shape 64952">
              <a:extLst>
                <a:ext uri="{FF2B5EF4-FFF2-40B4-BE49-F238E27FC236}">
                  <a16:creationId xmlns:a16="http://schemas.microsoft.com/office/drawing/2014/main" id="{8409F8AD-8F89-4864-9287-CDB52F70DC8C}"/>
                </a:ext>
              </a:extLst>
            </p:cNvPr>
            <p:cNvSpPr/>
            <p:nvPr/>
          </p:nvSpPr>
          <p:spPr>
            <a:xfrm>
              <a:off x="1828800" y="12242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60" name="Shape 1805">
              <a:extLst>
                <a:ext uri="{FF2B5EF4-FFF2-40B4-BE49-F238E27FC236}">
                  <a16:creationId xmlns:a16="http://schemas.microsoft.com/office/drawing/2014/main" id="{E6C47140-26B4-4603-ADB1-3C24A508CC59}"/>
                </a:ext>
              </a:extLst>
            </p:cNvPr>
            <p:cNvSpPr/>
            <p:nvPr/>
          </p:nvSpPr>
          <p:spPr>
            <a:xfrm>
              <a:off x="1828800" y="12242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1" name="Rectangle 1806">
              <a:extLst>
                <a:ext uri="{FF2B5EF4-FFF2-40B4-BE49-F238E27FC236}">
                  <a16:creationId xmlns:a16="http://schemas.microsoft.com/office/drawing/2014/main" id="{5BA24FDF-C2AD-4FB0-B9A7-174CC636AA66}"/>
                </a:ext>
              </a:extLst>
            </p:cNvPr>
            <p:cNvSpPr/>
            <p:nvPr/>
          </p:nvSpPr>
          <p:spPr>
            <a:xfrm>
              <a:off x="1984502" y="1270079"/>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2" name="Shape 64953">
              <a:extLst>
                <a:ext uri="{FF2B5EF4-FFF2-40B4-BE49-F238E27FC236}">
                  <a16:creationId xmlns:a16="http://schemas.microsoft.com/office/drawing/2014/main" id="{049CC34F-A971-4AD7-B63A-FB4993B29069}"/>
                </a:ext>
              </a:extLst>
            </p:cNvPr>
            <p:cNvSpPr/>
            <p:nvPr/>
          </p:nvSpPr>
          <p:spPr>
            <a:xfrm>
              <a:off x="2286000" y="12242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3" name="Shape 1808">
              <a:extLst>
                <a:ext uri="{FF2B5EF4-FFF2-40B4-BE49-F238E27FC236}">
                  <a16:creationId xmlns:a16="http://schemas.microsoft.com/office/drawing/2014/main" id="{758C03B7-8C46-4876-A84B-AA58BBCEF7E5}"/>
                </a:ext>
              </a:extLst>
            </p:cNvPr>
            <p:cNvSpPr/>
            <p:nvPr/>
          </p:nvSpPr>
          <p:spPr>
            <a:xfrm>
              <a:off x="2286000" y="12242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4" name="Rectangle 1809">
              <a:extLst>
                <a:ext uri="{FF2B5EF4-FFF2-40B4-BE49-F238E27FC236}">
                  <a16:creationId xmlns:a16="http://schemas.microsoft.com/office/drawing/2014/main" id="{82A3BD11-7BE8-499B-885E-1FB2C1042990}"/>
                </a:ext>
              </a:extLst>
            </p:cNvPr>
            <p:cNvSpPr/>
            <p:nvPr/>
          </p:nvSpPr>
          <p:spPr>
            <a:xfrm>
              <a:off x="2447798" y="1270079"/>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5" name="Shape 64954">
              <a:extLst>
                <a:ext uri="{FF2B5EF4-FFF2-40B4-BE49-F238E27FC236}">
                  <a16:creationId xmlns:a16="http://schemas.microsoft.com/office/drawing/2014/main" id="{A4D78011-75DD-4ABD-9386-B888D8D32150}"/>
                </a:ext>
              </a:extLst>
            </p:cNvPr>
            <p:cNvSpPr/>
            <p:nvPr/>
          </p:nvSpPr>
          <p:spPr>
            <a:xfrm>
              <a:off x="2743200" y="12242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6" name="Shape 1811">
              <a:extLst>
                <a:ext uri="{FF2B5EF4-FFF2-40B4-BE49-F238E27FC236}">
                  <a16:creationId xmlns:a16="http://schemas.microsoft.com/office/drawing/2014/main" id="{15929DE5-A036-4CD5-B8EA-41C5873BEAEB}"/>
                </a:ext>
              </a:extLst>
            </p:cNvPr>
            <p:cNvSpPr/>
            <p:nvPr/>
          </p:nvSpPr>
          <p:spPr>
            <a:xfrm>
              <a:off x="2743200" y="12242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7" name="Rectangle 1812">
              <a:extLst>
                <a:ext uri="{FF2B5EF4-FFF2-40B4-BE49-F238E27FC236}">
                  <a16:creationId xmlns:a16="http://schemas.microsoft.com/office/drawing/2014/main" id="{6C185A22-8488-4B38-9578-A322B9AD3037}"/>
                </a:ext>
              </a:extLst>
            </p:cNvPr>
            <p:cNvSpPr/>
            <p:nvPr/>
          </p:nvSpPr>
          <p:spPr>
            <a:xfrm>
              <a:off x="2888234" y="1270079"/>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8" name="Shape 64955">
              <a:extLst>
                <a:ext uri="{FF2B5EF4-FFF2-40B4-BE49-F238E27FC236}">
                  <a16:creationId xmlns:a16="http://schemas.microsoft.com/office/drawing/2014/main" id="{A0403033-78C7-4E85-BECD-922AC9C1DBC8}"/>
                </a:ext>
              </a:extLst>
            </p:cNvPr>
            <p:cNvSpPr/>
            <p:nvPr/>
          </p:nvSpPr>
          <p:spPr>
            <a:xfrm>
              <a:off x="3200400" y="12242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9" name="Rectangle 1815">
              <a:extLst>
                <a:ext uri="{FF2B5EF4-FFF2-40B4-BE49-F238E27FC236}">
                  <a16:creationId xmlns:a16="http://schemas.microsoft.com/office/drawing/2014/main" id="{393ADB74-449A-421D-9D15-E92AF0BAA2F5}"/>
                </a:ext>
              </a:extLst>
            </p:cNvPr>
            <p:cNvSpPr/>
            <p:nvPr/>
          </p:nvSpPr>
          <p:spPr>
            <a:xfrm>
              <a:off x="3333242" y="1270079"/>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0" name="Shape 64956">
              <a:extLst>
                <a:ext uri="{FF2B5EF4-FFF2-40B4-BE49-F238E27FC236}">
                  <a16:creationId xmlns:a16="http://schemas.microsoft.com/office/drawing/2014/main" id="{4A0E13FC-B5F6-45FF-AF78-7D67205A50AD}"/>
                </a:ext>
              </a:extLst>
            </p:cNvPr>
            <p:cNvSpPr/>
            <p:nvPr/>
          </p:nvSpPr>
          <p:spPr>
            <a:xfrm>
              <a:off x="1828800" y="15290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71" name="Shape 1819">
              <a:extLst>
                <a:ext uri="{FF2B5EF4-FFF2-40B4-BE49-F238E27FC236}">
                  <a16:creationId xmlns:a16="http://schemas.microsoft.com/office/drawing/2014/main" id="{6335FCBB-2426-4DE9-A544-7EDCDDDB1D97}"/>
                </a:ext>
              </a:extLst>
            </p:cNvPr>
            <p:cNvSpPr/>
            <p:nvPr/>
          </p:nvSpPr>
          <p:spPr>
            <a:xfrm>
              <a:off x="1828800" y="15290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2" name="Rectangle 1820">
              <a:extLst>
                <a:ext uri="{FF2B5EF4-FFF2-40B4-BE49-F238E27FC236}">
                  <a16:creationId xmlns:a16="http://schemas.microsoft.com/office/drawing/2014/main" id="{2F3E49A3-0897-47E1-8BD0-800385DFB3E9}"/>
                </a:ext>
              </a:extLst>
            </p:cNvPr>
            <p:cNvSpPr/>
            <p:nvPr/>
          </p:nvSpPr>
          <p:spPr>
            <a:xfrm>
              <a:off x="1996694" y="1574879"/>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3" name="Shape 64957">
              <a:extLst>
                <a:ext uri="{FF2B5EF4-FFF2-40B4-BE49-F238E27FC236}">
                  <a16:creationId xmlns:a16="http://schemas.microsoft.com/office/drawing/2014/main" id="{7826881F-A9BC-4B44-9CA9-859B6FCBC5A7}"/>
                </a:ext>
              </a:extLst>
            </p:cNvPr>
            <p:cNvSpPr/>
            <p:nvPr/>
          </p:nvSpPr>
          <p:spPr>
            <a:xfrm>
              <a:off x="2286000" y="15290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74" name="Shape 1822">
              <a:extLst>
                <a:ext uri="{FF2B5EF4-FFF2-40B4-BE49-F238E27FC236}">
                  <a16:creationId xmlns:a16="http://schemas.microsoft.com/office/drawing/2014/main" id="{9E7E98D6-C583-4418-8C9D-F1840E49AE77}"/>
                </a:ext>
              </a:extLst>
            </p:cNvPr>
            <p:cNvSpPr/>
            <p:nvPr/>
          </p:nvSpPr>
          <p:spPr>
            <a:xfrm>
              <a:off x="2286000" y="15290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5" name="Rectangle 1823">
              <a:extLst>
                <a:ext uri="{FF2B5EF4-FFF2-40B4-BE49-F238E27FC236}">
                  <a16:creationId xmlns:a16="http://schemas.microsoft.com/office/drawing/2014/main" id="{A22027FA-C4D9-493E-B671-7FAA0A9D1413}"/>
                </a:ext>
              </a:extLst>
            </p:cNvPr>
            <p:cNvSpPr/>
            <p:nvPr/>
          </p:nvSpPr>
          <p:spPr>
            <a:xfrm>
              <a:off x="2441702" y="1574879"/>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6" name="Shape 64958">
              <a:extLst>
                <a:ext uri="{FF2B5EF4-FFF2-40B4-BE49-F238E27FC236}">
                  <a16:creationId xmlns:a16="http://schemas.microsoft.com/office/drawing/2014/main" id="{C0FFB4E5-4CBE-4EFA-ADC5-C3F4AE7A721A}"/>
                </a:ext>
              </a:extLst>
            </p:cNvPr>
            <p:cNvSpPr/>
            <p:nvPr/>
          </p:nvSpPr>
          <p:spPr>
            <a:xfrm>
              <a:off x="2743200" y="15290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77" name="Shape 1825">
              <a:extLst>
                <a:ext uri="{FF2B5EF4-FFF2-40B4-BE49-F238E27FC236}">
                  <a16:creationId xmlns:a16="http://schemas.microsoft.com/office/drawing/2014/main" id="{C2D867B5-0084-4CB5-94FF-B1889790E461}"/>
                </a:ext>
              </a:extLst>
            </p:cNvPr>
            <p:cNvSpPr/>
            <p:nvPr/>
          </p:nvSpPr>
          <p:spPr>
            <a:xfrm>
              <a:off x="2743200" y="15290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8" name="Rectangle 1826">
              <a:extLst>
                <a:ext uri="{FF2B5EF4-FFF2-40B4-BE49-F238E27FC236}">
                  <a16:creationId xmlns:a16="http://schemas.microsoft.com/office/drawing/2014/main" id="{9B62B246-FE45-4837-979D-964D1D032A67}"/>
                </a:ext>
              </a:extLst>
            </p:cNvPr>
            <p:cNvSpPr/>
            <p:nvPr/>
          </p:nvSpPr>
          <p:spPr>
            <a:xfrm>
              <a:off x="2904998" y="1574879"/>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E</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79" name="Shape 64959">
              <a:extLst>
                <a:ext uri="{FF2B5EF4-FFF2-40B4-BE49-F238E27FC236}">
                  <a16:creationId xmlns:a16="http://schemas.microsoft.com/office/drawing/2014/main" id="{F8E9DDE2-44ED-4184-A542-1D956A0A74C7}"/>
                </a:ext>
              </a:extLst>
            </p:cNvPr>
            <p:cNvSpPr/>
            <p:nvPr/>
          </p:nvSpPr>
          <p:spPr>
            <a:xfrm>
              <a:off x="3200400" y="15290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80" name="Shape 1828">
              <a:extLst>
                <a:ext uri="{FF2B5EF4-FFF2-40B4-BE49-F238E27FC236}">
                  <a16:creationId xmlns:a16="http://schemas.microsoft.com/office/drawing/2014/main" id="{31C5627C-41A8-460F-8166-0F1FD7C06926}"/>
                </a:ext>
              </a:extLst>
            </p:cNvPr>
            <p:cNvSpPr/>
            <p:nvPr/>
          </p:nvSpPr>
          <p:spPr>
            <a:xfrm>
              <a:off x="3200400" y="1529080"/>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1" name="Rectangle 1829">
              <a:extLst>
                <a:ext uri="{FF2B5EF4-FFF2-40B4-BE49-F238E27FC236}">
                  <a16:creationId xmlns:a16="http://schemas.microsoft.com/office/drawing/2014/main" id="{7ADBD898-6612-4247-90DE-5854DAE07884}"/>
                </a:ext>
              </a:extLst>
            </p:cNvPr>
            <p:cNvSpPr/>
            <p:nvPr/>
          </p:nvSpPr>
          <p:spPr>
            <a:xfrm>
              <a:off x="3345434" y="1574879"/>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2" name="Shape 64960">
              <a:extLst>
                <a:ext uri="{FF2B5EF4-FFF2-40B4-BE49-F238E27FC236}">
                  <a16:creationId xmlns:a16="http://schemas.microsoft.com/office/drawing/2014/main" id="{E12A658B-7EBC-4802-B408-B538C7CB48FF}"/>
                </a:ext>
              </a:extLst>
            </p:cNvPr>
            <p:cNvSpPr/>
            <p:nvPr/>
          </p:nvSpPr>
          <p:spPr>
            <a:xfrm>
              <a:off x="3657600" y="1529080"/>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83" name="Rectangle 1832">
              <a:extLst>
                <a:ext uri="{FF2B5EF4-FFF2-40B4-BE49-F238E27FC236}">
                  <a16:creationId xmlns:a16="http://schemas.microsoft.com/office/drawing/2014/main" id="{B17D7EC7-0D2A-4A58-8353-09BEBC9A3E89}"/>
                </a:ext>
              </a:extLst>
            </p:cNvPr>
            <p:cNvSpPr/>
            <p:nvPr/>
          </p:nvSpPr>
          <p:spPr>
            <a:xfrm>
              <a:off x="3790823" y="1574879"/>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4" name="Shape 1833">
              <a:extLst>
                <a:ext uri="{FF2B5EF4-FFF2-40B4-BE49-F238E27FC236}">
                  <a16:creationId xmlns:a16="http://schemas.microsoft.com/office/drawing/2014/main" id="{72C3D659-8E43-4920-B5EB-DA8F2E81E340}"/>
                </a:ext>
              </a:extLst>
            </p:cNvPr>
            <p:cNvSpPr/>
            <p:nvPr/>
          </p:nvSpPr>
          <p:spPr>
            <a:xfrm>
              <a:off x="1600200" y="1833880"/>
              <a:ext cx="228600" cy="533400"/>
            </a:xfrm>
            <a:custGeom>
              <a:avLst/>
              <a:gdLst/>
              <a:ahLst/>
              <a:cxnLst/>
              <a:rect l="0" t="0" r="0" b="0"/>
              <a:pathLst>
                <a:path w="228600" h="533400">
                  <a:moveTo>
                    <a:pt x="228600" y="0"/>
                  </a:moveTo>
                  <a:lnTo>
                    <a:pt x="0" y="5334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5" name="Shape 1834">
              <a:extLst>
                <a:ext uri="{FF2B5EF4-FFF2-40B4-BE49-F238E27FC236}">
                  <a16:creationId xmlns:a16="http://schemas.microsoft.com/office/drawing/2014/main" id="{98F5E00D-0C7C-41C6-B1EB-0A73D6441C18}"/>
                </a:ext>
              </a:extLst>
            </p:cNvPr>
            <p:cNvSpPr/>
            <p:nvPr/>
          </p:nvSpPr>
          <p:spPr>
            <a:xfrm>
              <a:off x="2286000" y="1833880"/>
              <a:ext cx="228600" cy="533400"/>
            </a:xfrm>
            <a:custGeom>
              <a:avLst/>
              <a:gdLst/>
              <a:ahLst/>
              <a:cxnLst/>
              <a:rect l="0" t="0" r="0" b="0"/>
              <a:pathLst>
                <a:path w="228600" h="533400">
                  <a:moveTo>
                    <a:pt x="0" y="0"/>
                  </a:moveTo>
                  <a:lnTo>
                    <a:pt x="228600" y="5334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6" name="Rectangle 1835">
              <a:extLst>
                <a:ext uri="{FF2B5EF4-FFF2-40B4-BE49-F238E27FC236}">
                  <a16:creationId xmlns:a16="http://schemas.microsoft.com/office/drawing/2014/main" id="{89FADCDD-2FCE-4373-8BDA-48D1AE4A7BF3}"/>
                </a:ext>
              </a:extLst>
            </p:cNvPr>
            <p:cNvSpPr/>
            <p:nvPr/>
          </p:nvSpPr>
          <p:spPr>
            <a:xfrm>
              <a:off x="1719072" y="2047319"/>
              <a:ext cx="8993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Cycle 5</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7" name="Shape 64961">
              <a:extLst>
                <a:ext uri="{FF2B5EF4-FFF2-40B4-BE49-F238E27FC236}">
                  <a16:creationId xmlns:a16="http://schemas.microsoft.com/office/drawing/2014/main" id="{560CE104-D94B-4A8B-AC4F-382F4E6741D1}"/>
                </a:ext>
              </a:extLst>
            </p:cNvPr>
            <p:cNvSpPr/>
            <p:nvPr/>
          </p:nvSpPr>
          <p:spPr>
            <a:xfrm>
              <a:off x="1600200" y="2367280"/>
              <a:ext cx="914400" cy="609600"/>
            </a:xfrm>
            <a:custGeom>
              <a:avLst/>
              <a:gdLst/>
              <a:ahLst/>
              <a:cxnLst/>
              <a:rect l="0" t="0" r="0" b="0"/>
              <a:pathLst>
                <a:path w="914400" h="609600">
                  <a:moveTo>
                    <a:pt x="0" y="0"/>
                  </a:moveTo>
                  <a:lnTo>
                    <a:pt x="914400" y="0"/>
                  </a:lnTo>
                  <a:lnTo>
                    <a:pt x="914400" y="609600"/>
                  </a:lnTo>
                  <a:lnTo>
                    <a:pt x="0" y="609600"/>
                  </a:lnTo>
                  <a:lnTo>
                    <a:pt x="0" y="0"/>
                  </a:lnTo>
                </a:path>
              </a:pathLst>
            </a:custGeom>
            <a:ln w="0" cap="flat">
              <a:round/>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88" name="Shape 1837">
              <a:extLst>
                <a:ext uri="{FF2B5EF4-FFF2-40B4-BE49-F238E27FC236}">
                  <a16:creationId xmlns:a16="http://schemas.microsoft.com/office/drawing/2014/main" id="{D1C00914-8905-4C87-905C-718F194DCC86}"/>
                </a:ext>
              </a:extLst>
            </p:cNvPr>
            <p:cNvSpPr/>
            <p:nvPr/>
          </p:nvSpPr>
          <p:spPr>
            <a:xfrm>
              <a:off x="1600200" y="2367280"/>
              <a:ext cx="914400" cy="609600"/>
            </a:xfrm>
            <a:custGeom>
              <a:avLst/>
              <a:gdLst/>
              <a:ahLst/>
              <a:cxnLst/>
              <a:rect l="0" t="0" r="0" b="0"/>
              <a:pathLst>
                <a:path w="914400" h="609600">
                  <a:moveTo>
                    <a:pt x="0" y="609600"/>
                  </a:moveTo>
                  <a:lnTo>
                    <a:pt x="914400" y="6096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9" name="Rectangle 1838">
              <a:extLst>
                <a:ext uri="{FF2B5EF4-FFF2-40B4-BE49-F238E27FC236}">
                  <a16:creationId xmlns:a16="http://schemas.microsoft.com/office/drawing/2014/main" id="{FD3BDBCE-2EC7-43F3-8E05-0A2E3F76FC6A}"/>
                </a:ext>
              </a:extLst>
            </p:cNvPr>
            <p:cNvSpPr/>
            <p:nvPr/>
          </p:nvSpPr>
          <p:spPr>
            <a:xfrm>
              <a:off x="1961642" y="2428043"/>
              <a:ext cx="254867" cy="301034"/>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W</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90" name="Shape 64962">
              <a:extLst>
                <a:ext uri="{FF2B5EF4-FFF2-40B4-BE49-F238E27FC236}">
                  <a16:creationId xmlns:a16="http://schemas.microsoft.com/office/drawing/2014/main" id="{17544E79-031B-4FFF-A7CA-A59BFD49EBE1}"/>
                </a:ext>
              </a:extLst>
            </p:cNvPr>
            <p:cNvSpPr/>
            <p:nvPr/>
          </p:nvSpPr>
          <p:spPr>
            <a:xfrm>
              <a:off x="1676400" y="2672080"/>
              <a:ext cx="762000" cy="304800"/>
            </a:xfrm>
            <a:custGeom>
              <a:avLst/>
              <a:gdLst/>
              <a:ahLst/>
              <a:cxnLst/>
              <a:rect l="0" t="0" r="0" b="0"/>
              <a:pathLst>
                <a:path w="762000" h="304800">
                  <a:moveTo>
                    <a:pt x="0" y="0"/>
                  </a:moveTo>
                  <a:lnTo>
                    <a:pt x="762000" y="0"/>
                  </a:lnTo>
                  <a:lnTo>
                    <a:pt x="7620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91" name="Shape 1840">
              <a:extLst>
                <a:ext uri="{FF2B5EF4-FFF2-40B4-BE49-F238E27FC236}">
                  <a16:creationId xmlns:a16="http://schemas.microsoft.com/office/drawing/2014/main" id="{5DFBEBAE-9E1A-498D-96F2-02F219C21C99}"/>
                </a:ext>
              </a:extLst>
            </p:cNvPr>
            <p:cNvSpPr/>
            <p:nvPr/>
          </p:nvSpPr>
          <p:spPr>
            <a:xfrm>
              <a:off x="1676400" y="2672080"/>
              <a:ext cx="762000" cy="304800"/>
            </a:xfrm>
            <a:custGeom>
              <a:avLst/>
              <a:gdLst/>
              <a:ahLst/>
              <a:cxnLst/>
              <a:rect l="0" t="0" r="0" b="0"/>
              <a:pathLst>
                <a:path w="762000" h="304800">
                  <a:moveTo>
                    <a:pt x="0" y="304800"/>
                  </a:moveTo>
                  <a:lnTo>
                    <a:pt x="762000" y="304800"/>
                  </a:lnTo>
                  <a:lnTo>
                    <a:pt x="7620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2" name="Rectangle 1841">
              <a:extLst>
                <a:ext uri="{FF2B5EF4-FFF2-40B4-BE49-F238E27FC236}">
                  <a16:creationId xmlns:a16="http://schemas.microsoft.com/office/drawing/2014/main" id="{000C053B-E70E-44AE-886D-A2F5C80B59A1}"/>
                </a:ext>
              </a:extLst>
            </p:cNvPr>
            <p:cNvSpPr/>
            <p:nvPr/>
          </p:nvSpPr>
          <p:spPr>
            <a:xfrm>
              <a:off x="1935734" y="2759072"/>
              <a:ext cx="323902" cy="246150"/>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Courier New" panose="02070309020205020404" pitchFamily="49" charset="0"/>
                  <a:ea typeface="Courier New" panose="02070309020205020404" pitchFamily="49" charset="0"/>
                </a:rPr>
                <a:t>I1</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3" name="Shape 64963">
              <a:extLst>
                <a:ext uri="{FF2B5EF4-FFF2-40B4-BE49-F238E27FC236}">
                  <a16:creationId xmlns:a16="http://schemas.microsoft.com/office/drawing/2014/main" id="{E5A95B15-39BB-49A7-96E4-44372E5B10EB}"/>
                </a:ext>
              </a:extLst>
            </p:cNvPr>
            <p:cNvSpPr/>
            <p:nvPr/>
          </p:nvSpPr>
          <p:spPr>
            <a:xfrm>
              <a:off x="1600200" y="2976880"/>
              <a:ext cx="914400" cy="609600"/>
            </a:xfrm>
            <a:custGeom>
              <a:avLst/>
              <a:gdLst/>
              <a:ahLst/>
              <a:cxnLst/>
              <a:rect l="0" t="0" r="0" b="0"/>
              <a:pathLst>
                <a:path w="914400" h="609600">
                  <a:moveTo>
                    <a:pt x="0" y="0"/>
                  </a:moveTo>
                  <a:lnTo>
                    <a:pt x="914400" y="0"/>
                  </a:lnTo>
                  <a:lnTo>
                    <a:pt x="914400" y="609600"/>
                  </a:lnTo>
                  <a:lnTo>
                    <a:pt x="0" y="609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94" name="Shape 1843">
              <a:extLst>
                <a:ext uri="{FF2B5EF4-FFF2-40B4-BE49-F238E27FC236}">
                  <a16:creationId xmlns:a16="http://schemas.microsoft.com/office/drawing/2014/main" id="{43DFC9FE-1116-4A1F-B0D9-BFC582F49035}"/>
                </a:ext>
              </a:extLst>
            </p:cNvPr>
            <p:cNvSpPr/>
            <p:nvPr/>
          </p:nvSpPr>
          <p:spPr>
            <a:xfrm>
              <a:off x="1600200" y="2976880"/>
              <a:ext cx="914400" cy="609600"/>
            </a:xfrm>
            <a:custGeom>
              <a:avLst/>
              <a:gdLst/>
              <a:ahLst/>
              <a:cxnLst/>
              <a:rect l="0" t="0" r="0" b="0"/>
              <a:pathLst>
                <a:path w="914400" h="609600">
                  <a:moveTo>
                    <a:pt x="0" y="609600"/>
                  </a:moveTo>
                  <a:lnTo>
                    <a:pt x="914400" y="6096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5" name="Rectangle 1844">
              <a:extLst>
                <a:ext uri="{FF2B5EF4-FFF2-40B4-BE49-F238E27FC236}">
                  <a16:creationId xmlns:a16="http://schemas.microsoft.com/office/drawing/2014/main" id="{AF8FEEAF-EEED-4622-B9BD-47298EB7CC3D}"/>
                </a:ext>
              </a:extLst>
            </p:cNvPr>
            <p:cNvSpPr/>
            <p:nvPr/>
          </p:nvSpPr>
          <p:spPr>
            <a:xfrm>
              <a:off x="1973834" y="3038172"/>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6" name="Shape 64964">
              <a:extLst>
                <a:ext uri="{FF2B5EF4-FFF2-40B4-BE49-F238E27FC236}">
                  <a16:creationId xmlns:a16="http://schemas.microsoft.com/office/drawing/2014/main" id="{8481C9E0-1C10-4C39-BECE-61DE242807EF}"/>
                </a:ext>
              </a:extLst>
            </p:cNvPr>
            <p:cNvSpPr/>
            <p:nvPr/>
          </p:nvSpPr>
          <p:spPr>
            <a:xfrm>
              <a:off x="1676400" y="3281680"/>
              <a:ext cx="762000" cy="304800"/>
            </a:xfrm>
            <a:custGeom>
              <a:avLst/>
              <a:gdLst/>
              <a:ahLst/>
              <a:cxnLst/>
              <a:rect l="0" t="0" r="0" b="0"/>
              <a:pathLst>
                <a:path w="762000" h="304800">
                  <a:moveTo>
                    <a:pt x="0" y="0"/>
                  </a:moveTo>
                  <a:lnTo>
                    <a:pt x="762000" y="0"/>
                  </a:lnTo>
                  <a:lnTo>
                    <a:pt x="7620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97" name="Shape 1846">
              <a:extLst>
                <a:ext uri="{FF2B5EF4-FFF2-40B4-BE49-F238E27FC236}">
                  <a16:creationId xmlns:a16="http://schemas.microsoft.com/office/drawing/2014/main" id="{8BAC9383-5707-41F9-99B6-4D97A98DD972}"/>
                </a:ext>
              </a:extLst>
            </p:cNvPr>
            <p:cNvSpPr/>
            <p:nvPr/>
          </p:nvSpPr>
          <p:spPr>
            <a:xfrm>
              <a:off x="1676400" y="3281680"/>
              <a:ext cx="762000" cy="304800"/>
            </a:xfrm>
            <a:custGeom>
              <a:avLst/>
              <a:gdLst/>
              <a:ahLst/>
              <a:cxnLst/>
              <a:rect l="0" t="0" r="0" b="0"/>
              <a:pathLst>
                <a:path w="762000" h="304800">
                  <a:moveTo>
                    <a:pt x="0" y="304800"/>
                  </a:moveTo>
                  <a:lnTo>
                    <a:pt x="762000" y="304800"/>
                  </a:lnTo>
                  <a:lnTo>
                    <a:pt x="7620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8" name="Rectangle 1847">
              <a:extLst>
                <a:ext uri="{FF2B5EF4-FFF2-40B4-BE49-F238E27FC236}">
                  <a16:creationId xmlns:a16="http://schemas.microsoft.com/office/drawing/2014/main" id="{95B5EDDF-2BD8-46F3-9C2D-886D6E7200D8}"/>
                </a:ext>
              </a:extLst>
            </p:cNvPr>
            <p:cNvSpPr/>
            <p:nvPr/>
          </p:nvSpPr>
          <p:spPr>
            <a:xfrm>
              <a:off x="1935734" y="3368672"/>
              <a:ext cx="323902" cy="246150"/>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Courier New" panose="02070309020205020404" pitchFamily="49" charset="0"/>
                  <a:ea typeface="Courier New" panose="02070309020205020404" pitchFamily="49" charset="0"/>
                </a:rPr>
                <a:t>I2</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9" name="Shape 64965">
              <a:extLst>
                <a:ext uri="{FF2B5EF4-FFF2-40B4-BE49-F238E27FC236}">
                  <a16:creationId xmlns:a16="http://schemas.microsoft.com/office/drawing/2014/main" id="{7D251812-BC92-4511-B407-09CE1F1D3111}"/>
                </a:ext>
              </a:extLst>
            </p:cNvPr>
            <p:cNvSpPr/>
            <p:nvPr/>
          </p:nvSpPr>
          <p:spPr>
            <a:xfrm>
              <a:off x="1600200" y="3586480"/>
              <a:ext cx="914400" cy="609600"/>
            </a:xfrm>
            <a:custGeom>
              <a:avLst/>
              <a:gdLst/>
              <a:ahLst/>
              <a:cxnLst/>
              <a:rect l="0" t="0" r="0" b="0"/>
              <a:pathLst>
                <a:path w="914400" h="609600">
                  <a:moveTo>
                    <a:pt x="0" y="0"/>
                  </a:moveTo>
                  <a:lnTo>
                    <a:pt x="914400" y="0"/>
                  </a:lnTo>
                  <a:lnTo>
                    <a:pt x="914400" y="609600"/>
                  </a:lnTo>
                  <a:lnTo>
                    <a:pt x="0" y="609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00" name="Shape 1849">
              <a:extLst>
                <a:ext uri="{FF2B5EF4-FFF2-40B4-BE49-F238E27FC236}">
                  <a16:creationId xmlns:a16="http://schemas.microsoft.com/office/drawing/2014/main" id="{E1C00033-F4FB-497C-A97D-5A8C69D4F607}"/>
                </a:ext>
              </a:extLst>
            </p:cNvPr>
            <p:cNvSpPr/>
            <p:nvPr/>
          </p:nvSpPr>
          <p:spPr>
            <a:xfrm>
              <a:off x="1600200" y="3586480"/>
              <a:ext cx="914400" cy="609600"/>
            </a:xfrm>
            <a:custGeom>
              <a:avLst/>
              <a:gdLst/>
              <a:ahLst/>
              <a:cxnLst/>
              <a:rect l="0" t="0" r="0" b="0"/>
              <a:pathLst>
                <a:path w="914400" h="609600">
                  <a:moveTo>
                    <a:pt x="0" y="609600"/>
                  </a:moveTo>
                  <a:lnTo>
                    <a:pt x="914400" y="6096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1" name="Rectangle 1850">
              <a:extLst>
                <a:ext uri="{FF2B5EF4-FFF2-40B4-BE49-F238E27FC236}">
                  <a16:creationId xmlns:a16="http://schemas.microsoft.com/office/drawing/2014/main" id="{04182368-B63A-4F91-98C1-9CAF872289AA}"/>
                </a:ext>
              </a:extLst>
            </p:cNvPr>
            <p:cNvSpPr/>
            <p:nvPr/>
          </p:nvSpPr>
          <p:spPr>
            <a:xfrm>
              <a:off x="1990598" y="3647772"/>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2" name="Shape 64966">
              <a:extLst>
                <a:ext uri="{FF2B5EF4-FFF2-40B4-BE49-F238E27FC236}">
                  <a16:creationId xmlns:a16="http://schemas.microsoft.com/office/drawing/2014/main" id="{E62D77AD-5D7F-4A95-BAA5-5D188D7EF53C}"/>
                </a:ext>
              </a:extLst>
            </p:cNvPr>
            <p:cNvSpPr/>
            <p:nvPr/>
          </p:nvSpPr>
          <p:spPr>
            <a:xfrm>
              <a:off x="1676400" y="3891280"/>
              <a:ext cx="762000" cy="304800"/>
            </a:xfrm>
            <a:custGeom>
              <a:avLst/>
              <a:gdLst/>
              <a:ahLst/>
              <a:cxnLst/>
              <a:rect l="0" t="0" r="0" b="0"/>
              <a:pathLst>
                <a:path w="762000" h="304800">
                  <a:moveTo>
                    <a:pt x="0" y="0"/>
                  </a:moveTo>
                  <a:lnTo>
                    <a:pt x="762000" y="0"/>
                  </a:lnTo>
                  <a:lnTo>
                    <a:pt x="7620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03" name="Shape 1852">
              <a:extLst>
                <a:ext uri="{FF2B5EF4-FFF2-40B4-BE49-F238E27FC236}">
                  <a16:creationId xmlns:a16="http://schemas.microsoft.com/office/drawing/2014/main" id="{80869E75-F7F1-4CF1-BE4D-4D3744232A59}"/>
                </a:ext>
              </a:extLst>
            </p:cNvPr>
            <p:cNvSpPr/>
            <p:nvPr/>
          </p:nvSpPr>
          <p:spPr>
            <a:xfrm>
              <a:off x="1676400" y="3891280"/>
              <a:ext cx="762000" cy="304800"/>
            </a:xfrm>
            <a:custGeom>
              <a:avLst/>
              <a:gdLst/>
              <a:ahLst/>
              <a:cxnLst/>
              <a:rect l="0" t="0" r="0" b="0"/>
              <a:pathLst>
                <a:path w="762000" h="304800">
                  <a:moveTo>
                    <a:pt x="0" y="304800"/>
                  </a:moveTo>
                  <a:lnTo>
                    <a:pt x="762000" y="304800"/>
                  </a:lnTo>
                  <a:lnTo>
                    <a:pt x="7620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4" name="Rectangle 1853">
              <a:extLst>
                <a:ext uri="{FF2B5EF4-FFF2-40B4-BE49-F238E27FC236}">
                  <a16:creationId xmlns:a16="http://schemas.microsoft.com/office/drawing/2014/main" id="{E6F9CF30-50C4-4A4E-ADD7-2106ABDF9309}"/>
                </a:ext>
              </a:extLst>
            </p:cNvPr>
            <p:cNvSpPr/>
            <p:nvPr/>
          </p:nvSpPr>
          <p:spPr>
            <a:xfrm>
              <a:off x="1935734" y="3978086"/>
              <a:ext cx="324145" cy="246521"/>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Courier New" panose="02070309020205020404" pitchFamily="49" charset="0"/>
                  <a:ea typeface="Courier New" panose="02070309020205020404" pitchFamily="49" charset="0"/>
                </a:rPr>
                <a:t>I3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5" name="Shape 64967">
              <a:extLst>
                <a:ext uri="{FF2B5EF4-FFF2-40B4-BE49-F238E27FC236}">
                  <a16:creationId xmlns:a16="http://schemas.microsoft.com/office/drawing/2014/main" id="{68D3167A-CA30-47C4-B5EC-BF2004D6B041}"/>
                </a:ext>
              </a:extLst>
            </p:cNvPr>
            <p:cNvSpPr/>
            <p:nvPr/>
          </p:nvSpPr>
          <p:spPr>
            <a:xfrm>
              <a:off x="1600200" y="4196080"/>
              <a:ext cx="914400" cy="609600"/>
            </a:xfrm>
            <a:custGeom>
              <a:avLst/>
              <a:gdLst/>
              <a:ahLst/>
              <a:cxnLst/>
              <a:rect l="0" t="0" r="0" b="0"/>
              <a:pathLst>
                <a:path w="914400" h="609600">
                  <a:moveTo>
                    <a:pt x="0" y="0"/>
                  </a:moveTo>
                  <a:lnTo>
                    <a:pt x="914400" y="0"/>
                  </a:lnTo>
                  <a:lnTo>
                    <a:pt x="914400" y="609600"/>
                  </a:lnTo>
                  <a:lnTo>
                    <a:pt x="0" y="609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06" name="Shape 1855">
              <a:extLst>
                <a:ext uri="{FF2B5EF4-FFF2-40B4-BE49-F238E27FC236}">
                  <a16:creationId xmlns:a16="http://schemas.microsoft.com/office/drawing/2014/main" id="{D3429BC9-ED71-4910-A4C9-8285B1143501}"/>
                </a:ext>
              </a:extLst>
            </p:cNvPr>
            <p:cNvSpPr/>
            <p:nvPr/>
          </p:nvSpPr>
          <p:spPr>
            <a:xfrm>
              <a:off x="1600200" y="4196080"/>
              <a:ext cx="914400" cy="609600"/>
            </a:xfrm>
            <a:custGeom>
              <a:avLst/>
              <a:gdLst/>
              <a:ahLst/>
              <a:cxnLst/>
              <a:rect l="0" t="0" r="0" b="0"/>
              <a:pathLst>
                <a:path w="914400" h="609600">
                  <a:moveTo>
                    <a:pt x="0" y="609600"/>
                  </a:moveTo>
                  <a:lnTo>
                    <a:pt x="914400" y="6096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7" name="Rectangle 1856">
              <a:extLst>
                <a:ext uri="{FF2B5EF4-FFF2-40B4-BE49-F238E27FC236}">
                  <a16:creationId xmlns:a16="http://schemas.microsoft.com/office/drawing/2014/main" id="{FC24FE17-9B3C-47BD-B224-36D92AD8CA76}"/>
                </a:ext>
              </a:extLst>
            </p:cNvPr>
            <p:cNvSpPr/>
            <p:nvPr/>
          </p:nvSpPr>
          <p:spPr>
            <a:xfrm>
              <a:off x="1984502" y="4257754"/>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8" name="Shape 64968">
              <a:extLst>
                <a:ext uri="{FF2B5EF4-FFF2-40B4-BE49-F238E27FC236}">
                  <a16:creationId xmlns:a16="http://schemas.microsoft.com/office/drawing/2014/main" id="{36CC8F6C-D02A-4F37-9BDC-E5249705D5ED}"/>
                </a:ext>
              </a:extLst>
            </p:cNvPr>
            <p:cNvSpPr/>
            <p:nvPr/>
          </p:nvSpPr>
          <p:spPr>
            <a:xfrm>
              <a:off x="1676400" y="4500880"/>
              <a:ext cx="762000" cy="304800"/>
            </a:xfrm>
            <a:custGeom>
              <a:avLst/>
              <a:gdLst/>
              <a:ahLst/>
              <a:cxnLst/>
              <a:rect l="0" t="0" r="0" b="0"/>
              <a:pathLst>
                <a:path w="762000" h="304800">
                  <a:moveTo>
                    <a:pt x="0" y="0"/>
                  </a:moveTo>
                  <a:lnTo>
                    <a:pt x="762000" y="0"/>
                  </a:lnTo>
                  <a:lnTo>
                    <a:pt x="7620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09" name="Shape 1858">
              <a:extLst>
                <a:ext uri="{FF2B5EF4-FFF2-40B4-BE49-F238E27FC236}">
                  <a16:creationId xmlns:a16="http://schemas.microsoft.com/office/drawing/2014/main" id="{523F4C72-1F22-4F53-AFA7-BC5426DA69D9}"/>
                </a:ext>
              </a:extLst>
            </p:cNvPr>
            <p:cNvSpPr/>
            <p:nvPr/>
          </p:nvSpPr>
          <p:spPr>
            <a:xfrm>
              <a:off x="1676400" y="4500880"/>
              <a:ext cx="762000" cy="304800"/>
            </a:xfrm>
            <a:custGeom>
              <a:avLst/>
              <a:gdLst/>
              <a:ahLst/>
              <a:cxnLst/>
              <a:rect l="0" t="0" r="0" b="0"/>
              <a:pathLst>
                <a:path w="762000" h="304800">
                  <a:moveTo>
                    <a:pt x="0" y="304800"/>
                  </a:moveTo>
                  <a:lnTo>
                    <a:pt x="762000" y="304800"/>
                  </a:lnTo>
                  <a:lnTo>
                    <a:pt x="7620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10" name="Rectangle 1859">
              <a:extLst>
                <a:ext uri="{FF2B5EF4-FFF2-40B4-BE49-F238E27FC236}">
                  <a16:creationId xmlns:a16="http://schemas.microsoft.com/office/drawing/2014/main" id="{F0FBA2AC-4199-4645-AEB1-DA86E91653CD}"/>
                </a:ext>
              </a:extLst>
            </p:cNvPr>
            <p:cNvSpPr/>
            <p:nvPr/>
          </p:nvSpPr>
          <p:spPr>
            <a:xfrm>
              <a:off x="1935734" y="4588203"/>
              <a:ext cx="323902" cy="246150"/>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Courier New" panose="02070309020205020404" pitchFamily="49" charset="0"/>
                  <a:ea typeface="Courier New" panose="02070309020205020404" pitchFamily="49" charset="0"/>
                </a:rPr>
                <a:t>I4</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1" name="Shape 64969">
              <a:extLst>
                <a:ext uri="{FF2B5EF4-FFF2-40B4-BE49-F238E27FC236}">
                  <a16:creationId xmlns:a16="http://schemas.microsoft.com/office/drawing/2014/main" id="{8A4490B5-EC32-4B09-BFA5-CCC12497C5CE}"/>
                </a:ext>
              </a:extLst>
            </p:cNvPr>
            <p:cNvSpPr/>
            <p:nvPr/>
          </p:nvSpPr>
          <p:spPr>
            <a:xfrm>
              <a:off x="1600200" y="4805680"/>
              <a:ext cx="914400" cy="609600"/>
            </a:xfrm>
            <a:custGeom>
              <a:avLst/>
              <a:gdLst/>
              <a:ahLst/>
              <a:cxnLst/>
              <a:rect l="0" t="0" r="0" b="0"/>
              <a:pathLst>
                <a:path w="914400" h="609600">
                  <a:moveTo>
                    <a:pt x="0" y="0"/>
                  </a:moveTo>
                  <a:lnTo>
                    <a:pt x="914400" y="0"/>
                  </a:lnTo>
                  <a:lnTo>
                    <a:pt x="914400" y="609600"/>
                  </a:lnTo>
                  <a:lnTo>
                    <a:pt x="0" y="609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12" name="Shape 1861">
              <a:extLst>
                <a:ext uri="{FF2B5EF4-FFF2-40B4-BE49-F238E27FC236}">
                  <a16:creationId xmlns:a16="http://schemas.microsoft.com/office/drawing/2014/main" id="{EFBAD742-0A7D-44F0-A75C-003D90A67548}"/>
                </a:ext>
              </a:extLst>
            </p:cNvPr>
            <p:cNvSpPr/>
            <p:nvPr/>
          </p:nvSpPr>
          <p:spPr>
            <a:xfrm>
              <a:off x="1600200" y="4805680"/>
              <a:ext cx="914400" cy="609600"/>
            </a:xfrm>
            <a:custGeom>
              <a:avLst/>
              <a:gdLst/>
              <a:ahLst/>
              <a:cxnLst/>
              <a:rect l="0" t="0" r="0" b="0"/>
              <a:pathLst>
                <a:path w="914400" h="609600">
                  <a:moveTo>
                    <a:pt x="0" y="609600"/>
                  </a:moveTo>
                  <a:lnTo>
                    <a:pt x="914400" y="6096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13" name="Rectangle 1862">
              <a:extLst>
                <a:ext uri="{FF2B5EF4-FFF2-40B4-BE49-F238E27FC236}">
                  <a16:creationId xmlns:a16="http://schemas.microsoft.com/office/drawing/2014/main" id="{DE3906D6-E6FD-4823-AC81-8236199A5917}"/>
                </a:ext>
              </a:extLst>
            </p:cNvPr>
            <p:cNvSpPr/>
            <p:nvPr/>
          </p:nvSpPr>
          <p:spPr>
            <a:xfrm>
              <a:off x="1996694" y="4867303"/>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4" name="Shape 64970">
              <a:extLst>
                <a:ext uri="{FF2B5EF4-FFF2-40B4-BE49-F238E27FC236}">
                  <a16:creationId xmlns:a16="http://schemas.microsoft.com/office/drawing/2014/main" id="{19D74EA7-4FB5-4501-984E-C10A24D3ADB8}"/>
                </a:ext>
              </a:extLst>
            </p:cNvPr>
            <p:cNvSpPr/>
            <p:nvPr/>
          </p:nvSpPr>
          <p:spPr>
            <a:xfrm>
              <a:off x="1676400" y="5110480"/>
              <a:ext cx="762000" cy="304800"/>
            </a:xfrm>
            <a:custGeom>
              <a:avLst/>
              <a:gdLst/>
              <a:ahLst/>
              <a:cxnLst/>
              <a:rect l="0" t="0" r="0" b="0"/>
              <a:pathLst>
                <a:path w="762000" h="304800">
                  <a:moveTo>
                    <a:pt x="0" y="0"/>
                  </a:moveTo>
                  <a:lnTo>
                    <a:pt x="762000" y="0"/>
                  </a:lnTo>
                  <a:lnTo>
                    <a:pt x="7620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15" name="Shape 1864">
              <a:extLst>
                <a:ext uri="{FF2B5EF4-FFF2-40B4-BE49-F238E27FC236}">
                  <a16:creationId xmlns:a16="http://schemas.microsoft.com/office/drawing/2014/main" id="{FE44E538-BA2B-4015-B411-FA64EC432DBB}"/>
                </a:ext>
              </a:extLst>
            </p:cNvPr>
            <p:cNvSpPr/>
            <p:nvPr/>
          </p:nvSpPr>
          <p:spPr>
            <a:xfrm>
              <a:off x="1676400" y="5110480"/>
              <a:ext cx="762000" cy="304800"/>
            </a:xfrm>
            <a:custGeom>
              <a:avLst/>
              <a:gdLst/>
              <a:ahLst/>
              <a:cxnLst/>
              <a:rect l="0" t="0" r="0" b="0"/>
              <a:pathLst>
                <a:path w="762000" h="304800">
                  <a:moveTo>
                    <a:pt x="0" y="304800"/>
                  </a:moveTo>
                  <a:lnTo>
                    <a:pt x="762000" y="304800"/>
                  </a:lnTo>
                  <a:lnTo>
                    <a:pt x="7620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16" name="Rectangle 1865">
              <a:extLst>
                <a:ext uri="{FF2B5EF4-FFF2-40B4-BE49-F238E27FC236}">
                  <a16:creationId xmlns:a16="http://schemas.microsoft.com/office/drawing/2014/main" id="{9D3A3B32-026C-4795-94F1-66BB444F846E}"/>
                </a:ext>
              </a:extLst>
            </p:cNvPr>
            <p:cNvSpPr/>
            <p:nvPr/>
          </p:nvSpPr>
          <p:spPr>
            <a:xfrm>
              <a:off x="1935734" y="5197803"/>
              <a:ext cx="323902" cy="246150"/>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Courier New" panose="02070309020205020404" pitchFamily="49" charset="0"/>
                  <a:ea typeface="Courier New" panose="02070309020205020404" pitchFamily="49" charset="0"/>
                </a:rPr>
                <a:t>I5</a:t>
              </a:r>
              <a:endParaRPr lang="ko-KR" sz="1100" kern="100">
                <a:solidFill>
                  <a:srgbClr val="000000"/>
                </a:solidFill>
                <a:effectLst/>
                <a:latin typeface="Calibri" panose="020F0502020204030204" pitchFamily="34" charset="0"/>
                <a:ea typeface="Calibri" panose="020F0502020204030204" pitchFamily="34" charset="0"/>
              </a:endParaRPr>
            </a:p>
          </p:txBody>
        </p:sp>
      </p:grpSp>
      <p:sp>
        <p:nvSpPr>
          <p:cNvPr id="117" name="직사각형 116">
            <a:extLst>
              <a:ext uri="{FF2B5EF4-FFF2-40B4-BE49-F238E27FC236}">
                <a16:creationId xmlns:a16="http://schemas.microsoft.com/office/drawing/2014/main" id="{0BC89B9E-385C-4CE2-AC64-60F1A6971C49}"/>
              </a:ext>
            </a:extLst>
          </p:cNvPr>
          <p:cNvSpPr/>
          <p:nvPr/>
        </p:nvSpPr>
        <p:spPr>
          <a:xfrm>
            <a:off x="1191036" y="1687409"/>
            <a:ext cx="5907674" cy="1477328"/>
          </a:xfrm>
          <a:prstGeom prst="rect">
            <a:avLst/>
          </a:prstGeom>
        </p:spPr>
        <p:txBody>
          <a:bodyPr wrap="square">
            <a:spAutoFit/>
          </a:bodyPr>
          <a:lstStyle/>
          <a:p>
            <a:r>
              <a:rPr lang="en-US" altLang="ko-KR" dirty="0" err="1">
                <a:solidFill>
                  <a:srgbClr val="000000"/>
                </a:solidFill>
                <a:latin typeface="Courier New" panose="02070309020205020404" pitchFamily="49" charset="0"/>
                <a:ea typeface="Courier New" panose="02070309020205020404" pitchFamily="49" charset="0"/>
              </a:rPr>
              <a:t>irmovq</a:t>
            </a:r>
            <a:r>
              <a:rPr lang="en-US" altLang="ko-KR" dirty="0">
                <a:solidFill>
                  <a:srgbClr val="000000"/>
                </a:solidFill>
                <a:latin typeface="Courier New" panose="02070309020205020404" pitchFamily="49" charset="0"/>
                <a:ea typeface="Courier New" panose="02070309020205020404" pitchFamily="49" charset="0"/>
              </a:rPr>
              <a:t> $1,%rax  #I1 </a:t>
            </a:r>
          </a:p>
          <a:p>
            <a:r>
              <a:rPr lang="en-US" altLang="ko-KR" dirty="0" err="1">
                <a:solidFill>
                  <a:srgbClr val="000000"/>
                </a:solidFill>
                <a:latin typeface="Courier New" panose="02070309020205020404" pitchFamily="49" charset="0"/>
                <a:ea typeface="Courier New" panose="02070309020205020404" pitchFamily="49" charset="0"/>
              </a:rPr>
              <a:t>irmovq</a:t>
            </a:r>
            <a:r>
              <a:rPr lang="en-US" altLang="ko-KR" dirty="0">
                <a:solidFill>
                  <a:srgbClr val="000000"/>
                </a:solidFill>
                <a:latin typeface="Courier New" panose="02070309020205020404" pitchFamily="49" charset="0"/>
                <a:ea typeface="Courier New" panose="02070309020205020404" pitchFamily="49" charset="0"/>
              </a:rPr>
              <a:t> $2,%rcx  #I2 </a:t>
            </a:r>
          </a:p>
          <a:p>
            <a:r>
              <a:rPr lang="en-US" altLang="ko-KR" dirty="0" err="1">
                <a:solidFill>
                  <a:srgbClr val="000000"/>
                </a:solidFill>
                <a:latin typeface="Courier New" panose="02070309020205020404" pitchFamily="49" charset="0"/>
                <a:ea typeface="Courier New" panose="02070309020205020404" pitchFamily="49" charset="0"/>
              </a:rPr>
              <a:t>irmovq</a:t>
            </a:r>
            <a:r>
              <a:rPr lang="en-US" altLang="ko-KR" dirty="0">
                <a:solidFill>
                  <a:srgbClr val="000000"/>
                </a:solidFill>
                <a:latin typeface="Courier New" panose="02070309020205020404" pitchFamily="49" charset="0"/>
                <a:ea typeface="Courier New" panose="02070309020205020404" pitchFamily="49" charset="0"/>
              </a:rPr>
              <a:t> $3,%rdx  #I3 </a:t>
            </a:r>
          </a:p>
          <a:p>
            <a:r>
              <a:rPr lang="en-US" altLang="ko-KR" dirty="0" err="1">
                <a:solidFill>
                  <a:srgbClr val="000000"/>
                </a:solidFill>
                <a:latin typeface="Courier New" panose="02070309020205020404" pitchFamily="49" charset="0"/>
                <a:ea typeface="Courier New" panose="02070309020205020404" pitchFamily="49" charset="0"/>
              </a:rPr>
              <a:t>irmovq</a:t>
            </a:r>
            <a:r>
              <a:rPr lang="en-US" altLang="ko-KR" dirty="0">
                <a:solidFill>
                  <a:srgbClr val="000000"/>
                </a:solidFill>
                <a:latin typeface="Courier New" panose="02070309020205020404" pitchFamily="49" charset="0"/>
                <a:ea typeface="Courier New" panose="02070309020205020404" pitchFamily="49" charset="0"/>
              </a:rPr>
              <a:t> $4,%rbx  #I4</a:t>
            </a:r>
          </a:p>
          <a:p>
            <a:r>
              <a:rPr lang="en-US" altLang="ko-KR" dirty="0">
                <a:solidFill>
                  <a:srgbClr val="000000"/>
                </a:solidFill>
                <a:latin typeface="Courier New" panose="02070309020205020404" pitchFamily="49" charset="0"/>
                <a:ea typeface="Courier New" panose="02070309020205020404" pitchFamily="49" charset="0"/>
              </a:rPr>
              <a:t>halt            #I5</a:t>
            </a:r>
            <a:endParaRPr lang="ko-KR" altLang="en-US" dirty="0"/>
          </a:p>
        </p:txBody>
      </p:sp>
      <p:sp>
        <p:nvSpPr>
          <p:cNvPr id="118" name="직사각형 117">
            <a:extLst>
              <a:ext uri="{FF2B5EF4-FFF2-40B4-BE49-F238E27FC236}">
                <a16:creationId xmlns:a16="http://schemas.microsoft.com/office/drawing/2014/main" id="{A6A72E34-DAC1-4CDB-98F2-D3BAE2CBAA99}"/>
              </a:ext>
            </a:extLst>
          </p:cNvPr>
          <p:cNvSpPr/>
          <p:nvPr/>
        </p:nvSpPr>
        <p:spPr>
          <a:xfrm>
            <a:off x="7727291" y="5579435"/>
            <a:ext cx="3932259" cy="677108"/>
          </a:xfrm>
          <a:prstGeom prst="rect">
            <a:avLst/>
          </a:prstGeom>
          <a:ln w="12700">
            <a:solidFill>
              <a:srgbClr val="FFC000"/>
            </a:solidFill>
          </a:ln>
        </p:spPr>
        <p:txBody>
          <a:bodyPr wrap="square">
            <a:spAutoFit/>
          </a:bodyPr>
          <a:lstStyle/>
          <a:p>
            <a:r>
              <a:rPr lang="en-US" altLang="ko-KR" sz="2000" b="1" i="0" dirty="0">
                <a:solidFill>
                  <a:srgbClr val="000000"/>
                </a:solidFill>
                <a:effectLst/>
                <a:latin typeface="DengXian" panose="02010600030101010101" pitchFamily="2" charset="-122"/>
                <a:ea typeface="DengXian" panose="02010600030101010101" pitchFamily="2" charset="-122"/>
              </a:rPr>
              <a:t>PIPE-</a:t>
            </a:r>
            <a:r>
              <a:rPr lang="zh-CN" altLang="ko-KR" sz="2000" b="1" i="0" dirty="0">
                <a:solidFill>
                  <a:srgbClr val="000000"/>
                </a:solidFill>
                <a:effectLst/>
                <a:latin typeface="DengXian" panose="02010600030101010101" pitchFamily="2" charset="-122"/>
                <a:ea typeface="DengXian" panose="02010600030101010101" pitchFamily="2" charset="-122"/>
              </a:rPr>
              <a:t>是有致命缺陷的</a:t>
            </a:r>
            <a:endParaRPr lang="en-US" altLang="zh-CN" sz="2000" b="1" dirty="0">
              <a:solidFill>
                <a:srgbClr val="000000"/>
              </a:solidFill>
              <a:latin typeface="DengXian" panose="02010600030101010101" pitchFamily="2" charset="-122"/>
              <a:ea typeface="DengXian" panose="02010600030101010101" pitchFamily="2" charset="-122"/>
            </a:endParaRPr>
          </a:p>
          <a:p>
            <a:r>
              <a:rPr lang="zh-CN" altLang="ko-KR" b="0" i="0" dirty="0">
                <a:solidFill>
                  <a:srgbClr val="000000"/>
                </a:solidFill>
                <a:effectLst/>
                <a:latin typeface="DengXian" panose="02010600030101010101" pitchFamily="2" charset="-122"/>
                <a:ea typeface="DengXian" panose="02010600030101010101" pitchFamily="2" charset="-122"/>
              </a:rPr>
              <a:t>无法解决数据相关和控制相关的问题</a:t>
            </a:r>
            <a:endParaRPr lang="ko-KR" altLang="en-US" dirty="0">
              <a:latin typeface="DengXian" panose="02010600030101010101" pitchFamily="2" charset="-122"/>
            </a:endParaRPr>
          </a:p>
        </p:txBody>
      </p:sp>
    </p:spTree>
    <p:extLst>
      <p:ext uri="{BB962C8B-B14F-4D97-AF65-F5344CB8AC3E}">
        <p14:creationId xmlns:p14="http://schemas.microsoft.com/office/powerpoint/2010/main" val="282527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146467E-37C5-4230-82FD-0D15E5F2923A}"/>
              </a:ext>
            </a:extLst>
          </p:cNvPr>
          <p:cNvSpPr>
            <a:spLocks noGrp="1"/>
          </p:cNvSpPr>
          <p:nvPr>
            <p:ph type="ctrTitle"/>
          </p:nvPr>
        </p:nvSpPr>
        <p:spPr>
          <a:xfrm>
            <a:off x="1524000" y="454706"/>
            <a:ext cx="9144000" cy="2387600"/>
          </a:xfrm>
        </p:spPr>
        <p:txBody>
          <a:bodyPr/>
          <a:lstStyle/>
          <a:p>
            <a:r>
              <a:rPr lang="zh-CN" altLang="en-US" dirty="0"/>
              <a:t>流水线冒险</a:t>
            </a:r>
            <a:endParaRPr lang="ko-KR" altLang="en-US" dirty="0"/>
          </a:p>
        </p:txBody>
      </p:sp>
      <p:sp>
        <p:nvSpPr>
          <p:cNvPr id="5" name="부제목 4">
            <a:extLst>
              <a:ext uri="{FF2B5EF4-FFF2-40B4-BE49-F238E27FC236}">
                <a16:creationId xmlns:a16="http://schemas.microsoft.com/office/drawing/2014/main" id="{556AF62F-1496-4FD2-959B-09FE9BA7B1F7}"/>
              </a:ext>
            </a:extLst>
          </p:cNvPr>
          <p:cNvSpPr>
            <a:spLocks noGrp="1"/>
          </p:cNvSpPr>
          <p:nvPr>
            <p:ph type="subTitle" idx="1"/>
          </p:nvPr>
        </p:nvSpPr>
        <p:spPr>
          <a:xfrm>
            <a:off x="1524000" y="3429000"/>
            <a:ext cx="9144000" cy="2697162"/>
          </a:xfrm>
        </p:spPr>
        <p:txBody>
          <a:bodyPr>
            <a:normAutofit fontScale="92500" lnSpcReduction="20000"/>
          </a:bodyPr>
          <a:lstStyle/>
          <a:p>
            <a:r>
              <a:rPr lang="zh-CN" altLang="en-US" dirty="0"/>
              <a:t>数据相关与控制相关</a:t>
            </a:r>
            <a:endParaRPr lang="en-US" altLang="zh-CN" dirty="0"/>
          </a:p>
          <a:p>
            <a:r>
              <a:rPr lang="zh-CN" altLang="en-US" dirty="0"/>
              <a:t>数据冒险（</a:t>
            </a:r>
            <a:r>
              <a:rPr lang="en-US" altLang="zh-CN" dirty="0"/>
              <a:t>Data Hazard</a:t>
            </a:r>
            <a:r>
              <a:rPr lang="zh-CN" altLang="en-US" dirty="0"/>
              <a:t>）</a:t>
            </a:r>
            <a:endParaRPr lang="en-US" altLang="zh-CN" dirty="0"/>
          </a:p>
          <a:p>
            <a:r>
              <a:rPr lang="zh-CN" altLang="en-US" dirty="0"/>
              <a:t>暂停（</a:t>
            </a:r>
            <a:r>
              <a:rPr lang="en-US" altLang="zh-CN" dirty="0"/>
              <a:t>Stalling</a:t>
            </a:r>
            <a:r>
              <a:rPr lang="zh-CN" altLang="en-US" dirty="0"/>
              <a:t>）</a:t>
            </a:r>
            <a:endParaRPr lang="en-US" altLang="zh-CN" dirty="0"/>
          </a:p>
          <a:p>
            <a:r>
              <a:rPr lang="zh-CN" altLang="en-US" dirty="0"/>
              <a:t>转发（</a:t>
            </a:r>
            <a:r>
              <a:rPr lang="en-US" altLang="zh-CN" dirty="0"/>
              <a:t>Data Forwarding</a:t>
            </a:r>
            <a:r>
              <a:rPr lang="zh-CN" altLang="en-US" dirty="0"/>
              <a:t>）</a:t>
            </a:r>
            <a:endParaRPr lang="en-US" altLang="zh-CN" dirty="0"/>
          </a:p>
          <a:p>
            <a:r>
              <a:rPr lang="en-US" altLang="zh-CN" dirty="0"/>
              <a:t>PIPE- </a:t>
            </a:r>
            <a:r>
              <a:rPr lang="zh-CN" altLang="en-US" dirty="0"/>
              <a:t>→</a:t>
            </a:r>
            <a:r>
              <a:rPr lang="en-US" altLang="zh-CN" dirty="0"/>
              <a:t> PIPE</a:t>
            </a:r>
          </a:p>
          <a:p>
            <a:r>
              <a:rPr lang="zh-CN" altLang="en-US" dirty="0"/>
              <a:t>控制冒险（</a:t>
            </a:r>
            <a:r>
              <a:rPr lang="en-US" altLang="zh-CN" dirty="0"/>
              <a:t>Control Hazard)</a:t>
            </a:r>
          </a:p>
          <a:p>
            <a:r>
              <a:rPr lang="zh-CN" altLang="en-US" dirty="0"/>
              <a:t>避免控制冒险</a:t>
            </a:r>
            <a:endParaRPr lang="en-US" altLang="zh-CN" dirty="0"/>
          </a:p>
          <a:p>
            <a:endParaRPr lang="en-US" altLang="zh-CN" dirty="0"/>
          </a:p>
        </p:txBody>
      </p:sp>
    </p:spTree>
    <p:extLst>
      <p:ext uri="{BB962C8B-B14F-4D97-AF65-F5344CB8AC3E}">
        <p14:creationId xmlns:p14="http://schemas.microsoft.com/office/powerpoint/2010/main" val="164841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lstStyle/>
          <a:p>
            <a:r>
              <a:rPr lang="zh-CN" altLang="en-US" dirty="0"/>
              <a:t>数据相关与控制相关</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p:txBody>
          <a:bodyPr vert="horz">
            <a:normAutofit lnSpcReduction="10000"/>
          </a:bodyPr>
          <a:lstStyle/>
          <a:p>
            <a:pPr marL="0" indent="0">
              <a:buNone/>
            </a:pPr>
            <a:r>
              <a:rPr lang="zh-CN" altLang="en-US" sz="2200" dirty="0"/>
              <a:t>将流水线技术引入一个带反馈的系统，当相邻之间存在相关时会导致出现问题</a:t>
            </a:r>
            <a:endParaRPr lang="en-US" altLang="zh-CN" sz="2200" dirty="0"/>
          </a:p>
          <a:p>
            <a:r>
              <a:rPr lang="zh-CN" altLang="en-US" b="1" dirty="0"/>
              <a:t>数据相关：</a:t>
            </a:r>
            <a:r>
              <a:rPr lang="zh-CN" altLang="en-US" dirty="0"/>
              <a:t>下一条指令会用到这一条指令算出的结果</a:t>
            </a:r>
            <a:endParaRPr lang="en-US" altLang="zh-CN" dirty="0"/>
          </a:p>
          <a:p>
            <a:pPr marL="457200" lvl="1" indent="0">
              <a:buNone/>
            </a:pPr>
            <a:r>
              <a:rPr lang="en-US" altLang="zh-CN" dirty="0">
                <a:solidFill>
                  <a:schemeClr val="accent1"/>
                </a:solidFill>
              </a:rPr>
              <a:t>1</a:t>
            </a:r>
            <a:r>
              <a:rPr lang="en-US" altLang="zh-CN" dirty="0"/>
              <a:t>	</a:t>
            </a:r>
            <a:r>
              <a:rPr lang="en-US" altLang="zh-CN" dirty="0" err="1"/>
              <a:t>irmovq</a:t>
            </a:r>
            <a:r>
              <a:rPr lang="en-US" altLang="zh-CN" dirty="0"/>
              <a:t>	$50,		</a:t>
            </a:r>
            <a:r>
              <a:rPr lang="en-US" altLang="zh-CN" dirty="0">
                <a:solidFill>
                  <a:srgbClr val="FF0000"/>
                </a:solidFill>
              </a:rPr>
              <a:t>%</a:t>
            </a:r>
            <a:r>
              <a:rPr lang="en-US" altLang="zh-CN" dirty="0" err="1">
                <a:solidFill>
                  <a:srgbClr val="FF0000"/>
                </a:solidFill>
              </a:rPr>
              <a:t>rax</a:t>
            </a:r>
            <a:endParaRPr lang="en-US" altLang="zh-CN" dirty="0">
              <a:solidFill>
                <a:srgbClr val="FF0000"/>
              </a:solidFill>
            </a:endParaRPr>
          </a:p>
          <a:p>
            <a:pPr marL="457200" lvl="1" indent="0">
              <a:buNone/>
            </a:pPr>
            <a:r>
              <a:rPr lang="en-US" altLang="zh-CN" dirty="0">
                <a:solidFill>
                  <a:schemeClr val="accent1"/>
                </a:solidFill>
              </a:rPr>
              <a:t>2</a:t>
            </a:r>
            <a:r>
              <a:rPr lang="en-US" altLang="zh-CN" dirty="0"/>
              <a:t>	</a:t>
            </a:r>
            <a:r>
              <a:rPr lang="en-US" altLang="zh-CN" dirty="0" err="1"/>
              <a:t>addq</a:t>
            </a:r>
            <a:r>
              <a:rPr lang="en-US" altLang="zh-CN" dirty="0"/>
              <a:t>		</a:t>
            </a:r>
            <a:r>
              <a:rPr lang="en-US" altLang="zh-CN" dirty="0">
                <a:solidFill>
                  <a:srgbClr val="FF0000"/>
                </a:solidFill>
              </a:rPr>
              <a:t>%</a:t>
            </a:r>
            <a:r>
              <a:rPr lang="en-US" altLang="zh-CN" dirty="0" err="1">
                <a:solidFill>
                  <a:srgbClr val="FF0000"/>
                </a:solidFill>
              </a:rPr>
              <a:t>rax</a:t>
            </a:r>
            <a:r>
              <a:rPr lang="en-US" altLang="zh-CN" dirty="0"/>
              <a:t>,		</a:t>
            </a:r>
            <a:r>
              <a:rPr lang="en-US" altLang="zh-CN" dirty="0">
                <a:solidFill>
                  <a:srgbClr val="00B050"/>
                </a:solidFill>
              </a:rPr>
              <a:t>%</a:t>
            </a:r>
            <a:r>
              <a:rPr lang="en-US" altLang="zh-CN" dirty="0" err="1">
                <a:solidFill>
                  <a:srgbClr val="00B050"/>
                </a:solidFill>
              </a:rPr>
              <a:t>rbx</a:t>
            </a:r>
            <a:endParaRPr lang="en-US" altLang="zh-CN" dirty="0">
              <a:solidFill>
                <a:srgbClr val="00B050"/>
              </a:solidFill>
            </a:endParaRPr>
          </a:p>
          <a:p>
            <a:pPr marL="457200" lvl="1" indent="0">
              <a:buNone/>
            </a:pPr>
            <a:r>
              <a:rPr lang="en-US" altLang="zh-CN" dirty="0">
                <a:solidFill>
                  <a:schemeClr val="accent1"/>
                </a:solidFill>
              </a:rPr>
              <a:t>3</a:t>
            </a:r>
            <a:r>
              <a:rPr lang="en-US" altLang="zh-CN" dirty="0"/>
              <a:t>	</a:t>
            </a:r>
            <a:r>
              <a:rPr lang="en-US" altLang="zh-CN" dirty="0" err="1"/>
              <a:t>mrmovq</a:t>
            </a:r>
            <a:r>
              <a:rPr lang="en-US" altLang="zh-CN" dirty="0"/>
              <a:t>	100(</a:t>
            </a:r>
            <a:r>
              <a:rPr lang="en-US" altLang="zh-CN" dirty="0">
                <a:solidFill>
                  <a:srgbClr val="00B050"/>
                </a:solidFill>
              </a:rPr>
              <a:t>%</a:t>
            </a:r>
            <a:r>
              <a:rPr lang="en-US" altLang="zh-CN" dirty="0" err="1">
                <a:solidFill>
                  <a:srgbClr val="00B050"/>
                </a:solidFill>
              </a:rPr>
              <a:t>rbx</a:t>
            </a:r>
            <a:r>
              <a:rPr lang="en-US" altLang="zh-CN" dirty="0"/>
              <a:t>),	%</a:t>
            </a:r>
            <a:r>
              <a:rPr lang="en-US" altLang="zh-CN" dirty="0" err="1"/>
              <a:t>rdx</a:t>
            </a:r>
            <a:endParaRPr lang="en-US" altLang="zh-CN" dirty="0"/>
          </a:p>
          <a:p>
            <a:pPr marL="457200" lvl="1" indent="0">
              <a:buNone/>
            </a:pPr>
            <a:endParaRPr lang="en-US" altLang="zh-CN" dirty="0"/>
          </a:p>
          <a:p>
            <a:r>
              <a:rPr lang="zh-CN" altLang="en-US" b="1" dirty="0"/>
              <a:t>控制相关：</a:t>
            </a:r>
            <a:r>
              <a:rPr lang="zh-CN" altLang="en-US" dirty="0"/>
              <a:t>一条指令要确定下一条指令的位置（</a:t>
            </a:r>
            <a:r>
              <a:rPr lang="en-US" altLang="zh-CN" dirty="0" err="1"/>
              <a:t>jxx</a:t>
            </a:r>
            <a:r>
              <a:rPr lang="zh-CN" altLang="en-US" dirty="0"/>
              <a:t>、</a:t>
            </a:r>
            <a:r>
              <a:rPr lang="en-US" altLang="zh-CN" dirty="0"/>
              <a:t>call</a:t>
            </a:r>
            <a:r>
              <a:rPr lang="zh-CN" altLang="en-US" dirty="0"/>
              <a:t>、</a:t>
            </a:r>
            <a:r>
              <a:rPr lang="en-US" altLang="zh-CN" dirty="0"/>
              <a:t>ret</a:t>
            </a:r>
            <a:r>
              <a:rPr lang="zh-CN" altLang="en-US" dirty="0"/>
              <a:t>）</a:t>
            </a:r>
            <a:endParaRPr lang="en-US" altLang="zh-CN" dirty="0"/>
          </a:p>
          <a:p>
            <a:pPr marL="457200" lvl="1" indent="0">
              <a:buNone/>
            </a:pPr>
            <a:r>
              <a:rPr lang="en-US" altLang="zh-CN" dirty="0">
                <a:solidFill>
                  <a:schemeClr val="accent1"/>
                </a:solidFill>
              </a:rPr>
              <a:t>1</a:t>
            </a:r>
            <a:r>
              <a:rPr lang="en-US" altLang="zh-CN" dirty="0"/>
              <a:t>	loop:</a:t>
            </a:r>
            <a:endParaRPr lang="en-US" altLang="zh-CN" dirty="0">
              <a:solidFill>
                <a:srgbClr val="FF0000"/>
              </a:solidFill>
            </a:endParaRPr>
          </a:p>
          <a:p>
            <a:pPr marL="457200" lvl="1" indent="0">
              <a:buNone/>
            </a:pPr>
            <a:r>
              <a:rPr lang="en-US" altLang="zh-CN" dirty="0">
                <a:solidFill>
                  <a:schemeClr val="accent1"/>
                </a:solidFill>
              </a:rPr>
              <a:t>2</a:t>
            </a:r>
            <a:r>
              <a:rPr lang="en-US" altLang="zh-CN" dirty="0"/>
              <a:t>		</a:t>
            </a:r>
            <a:r>
              <a:rPr lang="en-US" altLang="zh-CN" dirty="0" err="1"/>
              <a:t>irmovq</a:t>
            </a:r>
            <a:r>
              <a:rPr lang="en-US" altLang="zh-CN" dirty="0"/>
              <a:t>	$50,	%</a:t>
            </a:r>
            <a:r>
              <a:rPr lang="en-US" altLang="zh-CN" dirty="0" err="1"/>
              <a:t>rax</a:t>
            </a:r>
            <a:r>
              <a:rPr lang="en-US" altLang="zh-CN" dirty="0"/>
              <a:t> </a:t>
            </a:r>
          </a:p>
          <a:p>
            <a:pPr marL="457200" lvl="1" indent="0">
              <a:buNone/>
            </a:pPr>
            <a:r>
              <a:rPr lang="en-US" altLang="zh-CN" dirty="0">
                <a:solidFill>
                  <a:schemeClr val="accent1"/>
                </a:solidFill>
              </a:rPr>
              <a:t>3		</a:t>
            </a:r>
            <a:r>
              <a:rPr lang="en-US" altLang="zh-CN" dirty="0" err="1"/>
              <a:t>jmp</a:t>
            </a:r>
            <a:r>
              <a:rPr lang="en-US" altLang="zh-CN" dirty="0"/>
              <a:t> 		loop</a:t>
            </a:r>
          </a:p>
          <a:p>
            <a:pPr marL="457200" lvl="1" indent="0">
              <a:buNone/>
            </a:pPr>
            <a:r>
              <a:rPr lang="en-US" altLang="zh-CN" dirty="0">
                <a:solidFill>
                  <a:schemeClr val="accent1"/>
                </a:solidFill>
              </a:rPr>
              <a:t>4		</a:t>
            </a:r>
            <a:r>
              <a:rPr lang="en-US" altLang="zh-CN" dirty="0" err="1"/>
              <a:t>addq</a:t>
            </a:r>
            <a:r>
              <a:rPr lang="en-US" altLang="zh-CN" dirty="0"/>
              <a:t> 		%</a:t>
            </a:r>
            <a:r>
              <a:rPr lang="en-US" altLang="zh-CN" dirty="0" err="1"/>
              <a:t>rbx</a:t>
            </a:r>
            <a:r>
              <a:rPr lang="en-US" altLang="zh-CN" dirty="0"/>
              <a:t>,	%</a:t>
            </a:r>
            <a:r>
              <a:rPr lang="en-US" altLang="zh-CN" dirty="0" err="1"/>
              <a:t>rax</a:t>
            </a:r>
            <a:r>
              <a:rPr lang="en-US" altLang="zh-CN" dirty="0"/>
              <a:t>	</a:t>
            </a:r>
            <a:endParaRPr lang="en-US" altLang="zh-CN" dirty="0">
              <a:solidFill>
                <a:schemeClr val="accent1"/>
              </a:solidFill>
            </a:endParaRPr>
          </a:p>
        </p:txBody>
      </p:sp>
      <p:sp>
        <p:nvSpPr>
          <p:cNvPr id="4" name="직사각형 3">
            <a:extLst>
              <a:ext uri="{FF2B5EF4-FFF2-40B4-BE49-F238E27FC236}">
                <a16:creationId xmlns:a16="http://schemas.microsoft.com/office/drawing/2014/main" id="{A59D5340-FCF7-42CF-AF25-359F15AF91C7}"/>
              </a:ext>
            </a:extLst>
          </p:cNvPr>
          <p:cNvSpPr/>
          <p:nvPr/>
        </p:nvSpPr>
        <p:spPr>
          <a:xfrm>
            <a:off x="6825519" y="4961644"/>
            <a:ext cx="4671936" cy="923330"/>
          </a:xfrm>
          <a:prstGeom prst="rect">
            <a:avLst/>
          </a:prstGeom>
          <a:ln>
            <a:solidFill>
              <a:srgbClr val="FFC000"/>
            </a:solidFill>
          </a:ln>
        </p:spPr>
        <p:txBody>
          <a:bodyPr wrap="square">
            <a:spAutoFit/>
          </a:bodyPr>
          <a:lstStyle/>
          <a:p>
            <a:r>
              <a:rPr lang="zh-CN" altLang="ko-KR" b="0" i="0" dirty="0">
                <a:solidFill>
                  <a:srgbClr val="000000"/>
                </a:solidFill>
                <a:effectLst/>
                <a:latin typeface="+mn-ea"/>
              </a:rPr>
              <a:t>这些相关导致流水线得到</a:t>
            </a:r>
            <a:r>
              <a:rPr lang="zh-CN" altLang="ko-KR" b="0" i="0" dirty="0">
                <a:solidFill>
                  <a:srgbClr val="FF0000"/>
                </a:solidFill>
                <a:effectLst/>
                <a:latin typeface="+mn-ea"/>
              </a:rPr>
              <a:t>不正确的计算结果</a:t>
            </a:r>
            <a:r>
              <a:rPr lang="zh-CN" altLang="en-US" dirty="0">
                <a:solidFill>
                  <a:srgbClr val="000000"/>
                </a:solidFill>
                <a:latin typeface="+mn-ea"/>
              </a:rPr>
              <a:t>，</a:t>
            </a:r>
            <a:r>
              <a:rPr lang="zh-CN" altLang="ko-KR" b="0" i="0" dirty="0">
                <a:solidFill>
                  <a:srgbClr val="000000"/>
                </a:solidFill>
                <a:effectLst/>
                <a:latin typeface="+mn-ea"/>
              </a:rPr>
              <a:t>称为</a:t>
            </a:r>
            <a:r>
              <a:rPr lang="zh-CN" altLang="ko-KR" b="0" i="0" dirty="0">
                <a:solidFill>
                  <a:srgbClr val="FF0000"/>
                </a:solidFill>
                <a:effectLst/>
                <a:latin typeface="+mn-ea"/>
              </a:rPr>
              <a:t>冒险</a:t>
            </a:r>
            <a:r>
              <a:rPr lang="en-US" altLang="ko-KR" b="0" i="0" dirty="0">
                <a:solidFill>
                  <a:srgbClr val="FF0000"/>
                </a:solidFill>
                <a:effectLst/>
                <a:latin typeface="+mn-ea"/>
              </a:rPr>
              <a:t>(hazard)</a:t>
            </a:r>
            <a:endParaRPr lang="en-US" altLang="ko-KR" dirty="0">
              <a:solidFill>
                <a:srgbClr val="000000"/>
              </a:solidFill>
              <a:latin typeface="+mn-ea"/>
            </a:endParaRPr>
          </a:p>
          <a:p>
            <a:r>
              <a:rPr lang="zh-CN" altLang="ko-KR" b="0" i="0" dirty="0">
                <a:solidFill>
                  <a:srgbClr val="000000"/>
                </a:solidFill>
                <a:effectLst/>
                <a:latin typeface="+mn-ea"/>
              </a:rPr>
              <a:t>分别对应数据冒险和控制冒险</a:t>
            </a:r>
            <a:endParaRPr lang="ko-KR" altLang="en-US" dirty="0">
              <a:latin typeface="+mn-ea"/>
            </a:endParaRPr>
          </a:p>
        </p:txBody>
      </p:sp>
    </p:spTree>
    <p:extLst>
      <p:ext uri="{BB962C8B-B14F-4D97-AF65-F5344CB8AC3E}">
        <p14:creationId xmlns:p14="http://schemas.microsoft.com/office/powerpoint/2010/main" val="418550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lstStyle/>
          <a:p>
            <a:r>
              <a:rPr lang="zh-CN" altLang="en-US" dirty="0"/>
              <a:t>数据冒险（</a:t>
            </a:r>
            <a:r>
              <a:rPr lang="en-US" altLang="zh-CN" dirty="0"/>
              <a:t>Data Hazard</a:t>
            </a:r>
            <a:r>
              <a:rPr lang="zh-CN" altLang="en-US" dirty="0"/>
              <a:t>）</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p:txBody>
          <a:bodyPr vert="horz">
            <a:normAutofit/>
          </a:bodyPr>
          <a:lstStyle/>
          <a:p>
            <a:pPr marL="0" indent="0">
              <a:lnSpc>
                <a:spcPct val="120000"/>
              </a:lnSpc>
              <a:buNone/>
            </a:pPr>
            <a:r>
              <a:rPr lang="zh-CN" altLang="en-US" sz="2000" b="1" u="sng" dirty="0">
                <a:solidFill>
                  <a:schemeClr val="accent1"/>
                </a:solidFill>
                <a:latin typeface="+mn-ea"/>
              </a:rPr>
              <a:t>数据相关</a:t>
            </a:r>
            <a:r>
              <a:rPr lang="en-US" altLang="zh-CN" sz="2000" b="1" u="sng" dirty="0">
                <a:solidFill>
                  <a:schemeClr val="accent1"/>
                </a:solidFill>
                <a:latin typeface="+mn-ea"/>
              </a:rPr>
              <a:t>-&gt;</a:t>
            </a:r>
            <a:r>
              <a:rPr lang="zh-CN" altLang="en-US" sz="2000" b="1" u="sng" dirty="0">
                <a:solidFill>
                  <a:schemeClr val="accent1"/>
                </a:solidFill>
                <a:latin typeface="+mn-ea"/>
              </a:rPr>
              <a:t>数据冒险</a:t>
            </a:r>
            <a:endParaRPr lang="en-US" altLang="zh-CN" sz="2000" b="1" u="sng" dirty="0">
              <a:solidFill>
                <a:schemeClr val="accent1"/>
              </a:solidFill>
              <a:latin typeface="+mn-ea"/>
            </a:endParaRPr>
          </a:p>
          <a:p>
            <a:pPr marL="0" indent="0">
              <a:lnSpc>
                <a:spcPct val="120000"/>
              </a:lnSpc>
              <a:buNone/>
            </a:pPr>
            <a:r>
              <a:rPr lang="zh-CN" altLang="en-US" b="1" dirty="0">
                <a:latin typeface="+mn-ea"/>
              </a:rPr>
              <a:t>数据冒险的本质</a:t>
            </a:r>
          </a:p>
          <a:p>
            <a:pPr marL="0" indent="0">
              <a:lnSpc>
                <a:spcPct val="120000"/>
              </a:lnSpc>
              <a:spcBef>
                <a:spcPts val="0"/>
              </a:spcBef>
              <a:buNone/>
            </a:pPr>
            <a:r>
              <a:rPr lang="zh-CN" altLang="en-US" sz="2400" u="sng" dirty="0">
                <a:latin typeface="+mn-ea"/>
              </a:rPr>
              <a:t>在</a:t>
            </a:r>
            <a:r>
              <a:rPr lang="en-US" altLang="zh-CN" sz="2400" u="sng" dirty="0">
                <a:latin typeface="+mn-ea"/>
              </a:rPr>
              <a:t>SEQ/SEQ+</a:t>
            </a:r>
            <a:r>
              <a:rPr lang="zh-CN" altLang="en-US" sz="2400" u="sng" dirty="0">
                <a:latin typeface="+mn-ea"/>
              </a:rPr>
              <a:t>中不用考虑冒险的问题</a:t>
            </a:r>
            <a:endParaRPr lang="en-US" altLang="zh-CN" sz="2400" u="sng" dirty="0">
              <a:latin typeface="+mn-ea"/>
            </a:endParaRPr>
          </a:p>
          <a:p>
            <a:pPr marL="0" indent="0">
              <a:lnSpc>
                <a:spcPct val="120000"/>
              </a:lnSpc>
              <a:spcBef>
                <a:spcPts val="0"/>
              </a:spcBef>
              <a:buNone/>
            </a:pPr>
            <a:r>
              <a:rPr lang="zh-CN" altLang="en-US" sz="2400" dirty="0">
                <a:latin typeface="+mn-ea"/>
              </a:rPr>
              <a:t>    每条指令都是等到前面的指令执行完才进入</a:t>
            </a:r>
            <a:r>
              <a:rPr lang="en-US" altLang="zh-CN" sz="2400" dirty="0">
                <a:latin typeface="+mn-ea"/>
              </a:rPr>
              <a:t>CPU</a:t>
            </a:r>
          </a:p>
          <a:p>
            <a:pPr marL="0" indent="0">
              <a:lnSpc>
                <a:spcPct val="120000"/>
              </a:lnSpc>
              <a:spcBef>
                <a:spcPts val="0"/>
              </a:spcBef>
              <a:buNone/>
            </a:pPr>
            <a:r>
              <a:rPr lang="zh-CN" altLang="en-US" sz="2400" dirty="0">
                <a:latin typeface="+mn-ea"/>
              </a:rPr>
              <a:t>⇨</a:t>
            </a:r>
            <a:r>
              <a:rPr lang="en-US" altLang="zh-CN" sz="2400" dirty="0">
                <a:latin typeface="+mn-ea"/>
              </a:rPr>
              <a:t> </a:t>
            </a:r>
            <a:r>
              <a:rPr lang="zh-CN" altLang="en-US" sz="2400" dirty="0">
                <a:latin typeface="+mn-ea"/>
              </a:rPr>
              <a:t>前一条指令的可见状态都一次性更新之后才会执行下一条指令</a:t>
            </a:r>
            <a:endParaRPr lang="en-US" altLang="zh-CN" sz="2400" dirty="0">
              <a:latin typeface="+mn-ea"/>
            </a:endParaRPr>
          </a:p>
          <a:p>
            <a:pPr marL="0" indent="0">
              <a:lnSpc>
                <a:spcPct val="120000"/>
              </a:lnSpc>
              <a:spcBef>
                <a:spcPts val="0"/>
              </a:spcBef>
              <a:buNone/>
            </a:pPr>
            <a:r>
              <a:rPr lang="zh-CN" altLang="en-US" sz="2400" dirty="0">
                <a:latin typeface="+mn-ea"/>
              </a:rPr>
              <a:t>⇨</a:t>
            </a:r>
            <a:r>
              <a:rPr lang="en-US" altLang="zh-CN" sz="2400" dirty="0">
                <a:latin typeface="+mn-ea"/>
              </a:rPr>
              <a:t> </a:t>
            </a:r>
            <a:r>
              <a:rPr lang="zh-CN" altLang="en-US" sz="2400" dirty="0">
                <a:latin typeface="+mn-ea"/>
              </a:rPr>
              <a:t>当前指令执行所需要的数据都有了</a:t>
            </a:r>
            <a:endParaRPr lang="en-US" altLang="zh-CN" sz="2400" dirty="0">
              <a:latin typeface="+mn-ea"/>
            </a:endParaRPr>
          </a:p>
          <a:p>
            <a:pPr marL="0" indent="0">
              <a:lnSpc>
                <a:spcPct val="120000"/>
              </a:lnSpc>
              <a:spcBef>
                <a:spcPts val="0"/>
              </a:spcBef>
              <a:buNone/>
            </a:pPr>
            <a:endParaRPr lang="en-US" altLang="zh-CN" sz="2400" dirty="0">
              <a:latin typeface="+mn-ea"/>
            </a:endParaRPr>
          </a:p>
          <a:p>
            <a:pPr marL="0" indent="0">
              <a:lnSpc>
                <a:spcPct val="120000"/>
              </a:lnSpc>
              <a:buNone/>
            </a:pPr>
            <a:r>
              <a:rPr lang="en-US" altLang="zh-CN" sz="2400" u="sng" dirty="0">
                <a:solidFill>
                  <a:srgbClr val="C00000"/>
                </a:solidFill>
                <a:latin typeface="+mn-ea"/>
              </a:rPr>
              <a:t>PIPE</a:t>
            </a:r>
            <a:r>
              <a:rPr lang="zh-CN" altLang="en-US" sz="2400" u="sng" dirty="0">
                <a:solidFill>
                  <a:srgbClr val="C00000"/>
                </a:solidFill>
                <a:latin typeface="+mn-ea"/>
              </a:rPr>
              <a:t>会产生冒险就在于读取下一条指令所需要的数据并没有完全准备好</a:t>
            </a:r>
          </a:p>
        </p:txBody>
      </p:sp>
    </p:spTree>
    <p:extLst>
      <p:ext uri="{BB962C8B-B14F-4D97-AF65-F5344CB8AC3E}">
        <p14:creationId xmlns:p14="http://schemas.microsoft.com/office/powerpoint/2010/main" val="3848799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D92B04-28A6-4B0C-B8F5-FAE6106D9E9E}"/>
              </a:ext>
            </a:extLst>
          </p:cNvPr>
          <p:cNvSpPr>
            <a:spLocks noGrp="1"/>
          </p:cNvSpPr>
          <p:nvPr>
            <p:ph type="title"/>
          </p:nvPr>
        </p:nvSpPr>
        <p:spPr/>
        <p:txBody>
          <a:bodyPr/>
          <a:lstStyle/>
          <a:p>
            <a:r>
              <a:rPr lang="zh-CN" altLang="en-US" dirty="0"/>
              <a:t>数据冒险（</a:t>
            </a:r>
            <a:r>
              <a:rPr lang="en-US" altLang="zh-CN" dirty="0"/>
              <a:t>Data Hazard</a:t>
            </a:r>
            <a:r>
              <a:rPr lang="zh-CN" altLang="en-US" dirty="0"/>
              <a:t>）</a:t>
            </a:r>
            <a:endParaRPr lang="ko-KR" altLang="en-US" dirty="0"/>
          </a:p>
        </p:txBody>
      </p:sp>
      <p:pic>
        <p:nvPicPr>
          <p:cNvPr id="4" name="그림 3">
            <a:extLst>
              <a:ext uri="{FF2B5EF4-FFF2-40B4-BE49-F238E27FC236}">
                <a16:creationId xmlns:a16="http://schemas.microsoft.com/office/drawing/2014/main" id="{23C59B70-D131-4024-AEC4-ED1AC3F5A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11" y="1690688"/>
            <a:ext cx="5382876" cy="3931195"/>
          </a:xfrm>
          <a:prstGeom prst="rect">
            <a:avLst/>
          </a:prstGeom>
        </p:spPr>
      </p:pic>
      <p:pic>
        <p:nvPicPr>
          <p:cNvPr id="7" name="그림 6">
            <a:extLst>
              <a:ext uri="{FF2B5EF4-FFF2-40B4-BE49-F238E27FC236}">
                <a16:creationId xmlns:a16="http://schemas.microsoft.com/office/drawing/2014/main" id="{778C8AAA-5484-4B16-B42B-49C9CE54A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415" y="1629728"/>
            <a:ext cx="5201105" cy="4538328"/>
          </a:xfrm>
          <a:prstGeom prst="rect">
            <a:avLst/>
          </a:prstGeom>
        </p:spPr>
      </p:pic>
      <p:grpSp>
        <p:nvGrpSpPr>
          <p:cNvPr id="12" name="그룹 11">
            <a:extLst>
              <a:ext uri="{FF2B5EF4-FFF2-40B4-BE49-F238E27FC236}">
                <a16:creationId xmlns:a16="http://schemas.microsoft.com/office/drawing/2014/main" id="{ECD23EF5-120A-4E8C-8D2C-4060212AA476}"/>
              </a:ext>
            </a:extLst>
          </p:cNvPr>
          <p:cNvGrpSpPr/>
          <p:nvPr/>
        </p:nvGrpSpPr>
        <p:grpSpPr>
          <a:xfrm>
            <a:off x="6692886" y="3252425"/>
            <a:ext cx="5148403" cy="2836591"/>
            <a:chOff x="667214" y="3656285"/>
            <a:chExt cx="5148403" cy="2836591"/>
          </a:xfrm>
        </p:grpSpPr>
        <p:pic>
          <p:nvPicPr>
            <p:cNvPr id="9" name="그림 8">
              <a:extLst>
                <a:ext uri="{FF2B5EF4-FFF2-40B4-BE49-F238E27FC236}">
                  <a16:creationId xmlns:a16="http://schemas.microsoft.com/office/drawing/2014/main" id="{BB168AA1-068D-4C62-85EF-3FF4BB46A7B1}"/>
                </a:ext>
              </a:extLst>
            </p:cNvPr>
            <p:cNvPicPr>
              <a:picLocks noChangeAspect="1"/>
            </p:cNvPicPr>
            <p:nvPr/>
          </p:nvPicPr>
          <p:blipFill rotWithShape="1">
            <a:blip r:embed="rId4">
              <a:extLst>
                <a:ext uri="{28A0092B-C50C-407E-A947-70E740481C1C}">
                  <a14:useLocalDpi xmlns:a14="http://schemas.microsoft.com/office/drawing/2010/main" val="0"/>
                </a:ext>
              </a:extLst>
            </a:blip>
            <a:srcRect r="40741"/>
            <a:stretch/>
          </p:blipFill>
          <p:spPr>
            <a:xfrm>
              <a:off x="667214" y="3656285"/>
              <a:ext cx="2819845" cy="2836591"/>
            </a:xfrm>
            <a:prstGeom prst="rect">
              <a:avLst/>
            </a:prstGeom>
            <a:ln w="12700">
              <a:solidFill>
                <a:srgbClr val="FFC000"/>
              </a:solidFill>
            </a:ln>
          </p:spPr>
        </p:pic>
        <p:pic>
          <p:nvPicPr>
            <p:cNvPr id="11" name="그림 10">
              <a:extLst>
                <a:ext uri="{FF2B5EF4-FFF2-40B4-BE49-F238E27FC236}">
                  <a16:creationId xmlns:a16="http://schemas.microsoft.com/office/drawing/2014/main" id="{49580F6D-1D01-4164-B0A0-E2ADC52B677F}"/>
                </a:ext>
              </a:extLst>
            </p:cNvPr>
            <p:cNvPicPr>
              <a:picLocks noChangeAspect="1"/>
            </p:cNvPicPr>
            <p:nvPr/>
          </p:nvPicPr>
          <p:blipFill rotWithShape="1">
            <a:blip r:embed="rId5">
              <a:extLst>
                <a:ext uri="{28A0092B-C50C-407E-A947-70E740481C1C}">
                  <a14:useLocalDpi xmlns:a14="http://schemas.microsoft.com/office/drawing/2010/main" val="0"/>
                </a:ext>
              </a:extLst>
            </a:blip>
            <a:srcRect r="46082"/>
            <a:stretch/>
          </p:blipFill>
          <p:spPr>
            <a:xfrm>
              <a:off x="3550654" y="3656285"/>
              <a:ext cx="2264963" cy="2836591"/>
            </a:xfrm>
            <a:prstGeom prst="rect">
              <a:avLst/>
            </a:prstGeom>
            <a:ln w="12700">
              <a:solidFill>
                <a:srgbClr val="FFC000"/>
              </a:solidFill>
            </a:ln>
          </p:spPr>
        </p:pic>
      </p:grpSp>
    </p:spTree>
    <p:extLst>
      <p:ext uri="{BB962C8B-B14F-4D97-AF65-F5344CB8AC3E}">
        <p14:creationId xmlns:p14="http://schemas.microsoft.com/office/powerpoint/2010/main" val="39387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C5D53-08A0-4B8E-9C20-52BF26C45DB6}"/>
              </a:ext>
            </a:extLst>
          </p:cNvPr>
          <p:cNvSpPr>
            <a:spLocks noGrp="1"/>
          </p:cNvSpPr>
          <p:nvPr>
            <p:ph type="title"/>
          </p:nvPr>
        </p:nvSpPr>
        <p:spPr/>
        <p:txBody>
          <a:bodyPr/>
          <a:lstStyle/>
          <a:p>
            <a:r>
              <a:rPr lang="zh-CN" altLang="en-US" dirty="0"/>
              <a:t>暂停（</a:t>
            </a:r>
            <a:r>
              <a:rPr lang="en-US" altLang="zh-CN" dirty="0"/>
              <a:t>Stalling)</a:t>
            </a:r>
            <a:endParaRPr lang="ko-KR" altLang="en-US" dirty="0"/>
          </a:p>
        </p:txBody>
      </p:sp>
      <p:sp>
        <p:nvSpPr>
          <p:cNvPr id="3" name="세로 텍스트 개체 틀 2">
            <a:extLst>
              <a:ext uri="{FF2B5EF4-FFF2-40B4-BE49-F238E27FC236}">
                <a16:creationId xmlns:a16="http://schemas.microsoft.com/office/drawing/2014/main" id="{4CE995E9-B987-4161-BF7D-4E5AB7D2FD8B}"/>
              </a:ext>
            </a:extLst>
          </p:cNvPr>
          <p:cNvSpPr>
            <a:spLocks noGrp="1"/>
          </p:cNvSpPr>
          <p:nvPr>
            <p:ph type="body" orient="vert" idx="1"/>
          </p:nvPr>
        </p:nvSpPr>
        <p:spPr>
          <a:xfrm>
            <a:off x="596900" y="1825625"/>
            <a:ext cx="10756900" cy="4351338"/>
          </a:xfrm>
        </p:spPr>
        <p:txBody>
          <a:bodyPr vert="horz">
            <a:normAutofit/>
          </a:bodyPr>
          <a:lstStyle/>
          <a:p>
            <a:pPr marL="0" indent="0">
              <a:buNone/>
            </a:pPr>
            <a:r>
              <a:rPr lang="zh-CN" altLang="en-US" sz="2600" dirty="0"/>
              <a:t>相当于机器动态地插入 </a:t>
            </a:r>
            <a:r>
              <a:rPr lang="en-US" altLang="zh-CN" sz="2600" dirty="0" err="1"/>
              <a:t>nop</a:t>
            </a:r>
            <a:r>
              <a:rPr lang="en-US" altLang="zh-CN" sz="2600" dirty="0"/>
              <a:t> </a:t>
            </a:r>
            <a:r>
              <a:rPr lang="zh-CN" altLang="en-US" sz="2600" dirty="0"/>
              <a:t>指令</a:t>
            </a:r>
            <a:endParaRPr lang="en-US" altLang="zh-CN" sz="2600" dirty="0"/>
          </a:p>
          <a:p>
            <a:pPr marL="0" indent="0">
              <a:buNone/>
            </a:pPr>
            <a:r>
              <a:rPr lang="zh-CN" altLang="en-US" sz="2600" dirty="0"/>
              <a:t>暂停时，处理器会停止流水线中一条或多条指令，直到冒险条件不再满足</a:t>
            </a:r>
            <a:endParaRPr lang="en-US" altLang="zh-CN" sz="2600" dirty="0"/>
          </a:p>
          <a:p>
            <a:pPr marL="0" indent="0">
              <a:buNone/>
            </a:pPr>
            <a:r>
              <a:rPr lang="zh-CN" altLang="en-US" sz="2000" dirty="0"/>
              <a:t>让一条指令停顿在译码阶段，直到产生他的源操作数的指令通过了写回阶段</a:t>
            </a:r>
            <a:endParaRPr lang="ko-KR" altLang="en-US" dirty="0"/>
          </a:p>
        </p:txBody>
      </p:sp>
      <p:pic>
        <p:nvPicPr>
          <p:cNvPr id="5" name="그림 4">
            <a:extLst>
              <a:ext uri="{FF2B5EF4-FFF2-40B4-BE49-F238E27FC236}">
                <a16:creationId xmlns:a16="http://schemas.microsoft.com/office/drawing/2014/main" id="{2DAC787B-3669-45F4-A313-1020D9D2C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741" y="3752742"/>
            <a:ext cx="8592517" cy="2740133"/>
          </a:xfrm>
          <a:prstGeom prst="rect">
            <a:avLst/>
          </a:prstGeom>
        </p:spPr>
      </p:pic>
    </p:spTree>
    <p:extLst>
      <p:ext uri="{BB962C8B-B14F-4D97-AF65-F5344CB8AC3E}">
        <p14:creationId xmlns:p14="http://schemas.microsoft.com/office/powerpoint/2010/main" val="373838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146467E-37C5-4230-82FD-0D15E5F2923A}"/>
              </a:ext>
            </a:extLst>
          </p:cNvPr>
          <p:cNvSpPr>
            <a:spLocks noGrp="1"/>
          </p:cNvSpPr>
          <p:nvPr>
            <p:ph type="ctrTitle"/>
          </p:nvPr>
        </p:nvSpPr>
        <p:spPr/>
        <p:txBody>
          <a:bodyPr/>
          <a:lstStyle/>
          <a:p>
            <a:r>
              <a:rPr lang="zh-CN" altLang="en-US" dirty="0"/>
              <a:t>流水线的原理</a:t>
            </a:r>
            <a:endParaRPr lang="ko-KR" altLang="en-US" dirty="0"/>
          </a:p>
        </p:txBody>
      </p:sp>
      <p:sp>
        <p:nvSpPr>
          <p:cNvPr id="5" name="부제목 4">
            <a:extLst>
              <a:ext uri="{FF2B5EF4-FFF2-40B4-BE49-F238E27FC236}">
                <a16:creationId xmlns:a16="http://schemas.microsoft.com/office/drawing/2014/main" id="{556AF62F-1496-4FD2-959B-09FE9BA7B1F7}"/>
              </a:ext>
            </a:extLst>
          </p:cNvPr>
          <p:cNvSpPr>
            <a:spLocks noGrp="1"/>
          </p:cNvSpPr>
          <p:nvPr>
            <p:ph type="subTitle" idx="1"/>
          </p:nvPr>
        </p:nvSpPr>
        <p:spPr>
          <a:xfrm>
            <a:off x="1524000" y="3906838"/>
            <a:ext cx="9144000" cy="1655762"/>
          </a:xfrm>
        </p:spPr>
        <p:txBody>
          <a:bodyPr/>
          <a:lstStyle/>
          <a:p>
            <a:r>
              <a:rPr lang="en-US" altLang="zh-CN" dirty="0"/>
              <a:t>SEQ</a:t>
            </a:r>
            <a:r>
              <a:rPr lang="zh-CN" altLang="en-US" dirty="0"/>
              <a:t>的局限性</a:t>
            </a:r>
            <a:endParaRPr lang="en-US" altLang="zh-CN" dirty="0"/>
          </a:p>
          <a:p>
            <a:r>
              <a:rPr lang="zh-CN" altLang="en-US" dirty="0"/>
              <a:t>流水线操作的说明</a:t>
            </a:r>
            <a:endParaRPr lang="en-US" altLang="zh-CN" dirty="0"/>
          </a:p>
          <a:p>
            <a:r>
              <a:rPr lang="zh-CN" altLang="en-US" dirty="0"/>
              <a:t>流水线的局限性</a:t>
            </a:r>
            <a:endParaRPr lang="en-US" altLang="zh-CN" dirty="0"/>
          </a:p>
          <a:p>
            <a:endParaRPr lang="ko-KR" altLang="en-US" dirty="0"/>
          </a:p>
        </p:txBody>
      </p:sp>
    </p:spTree>
    <p:extLst>
      <p:ext uri="{BB962C8B-B14F-4D97-AF65-F5344CB8AC3E}">
        <p14:creationId xmlns:p14="http://schemas.microsoft.com/office/powerpoint/2010/main" val="36026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C5D53-08A0-4B8E-9C20-52BF26C45DB6}"/>
              </a:ext>
            </a:extLst>
          </p:cNvPr>
          <p:cNvSpPr>
            <a:spLocks noGrp="1"/>
          </p:cNvSpPr>
          <p:nvPr>
            <p:ph type="title"/>
          </p:nvPr>
        </p:nvSpPr>
        <p:spPr/>
        <p:txBody>
          <a:bodyPr/>
          <a:lstStyle/>
          <a:p>
            <a:r>
              <a:rPr lang="zh-CN" altLang="en-US" dirty="0"/>
              <a:t>转发（</a:t>
            </a:r>
            <a:r>
              <a:rPr lang="en-US" altLang="zh-CN" dirty="0"/>
              <a:t>Data forwarding</a:t>
            </a:r>
            <a:r>
              <a:rPr lang="zh-CN" altLang="en-US" dirty="0"/>
              <a:t>）</a:t>
            </a:r>
            <a:endParaRPr lang="ko-KR" altLang="en-US" dirty="0"/>
          </a:p>
        </p:txBody>
      </p:sp>
      <p:sp>
        <p:nvSpPr>
          <p:cNvPr id="3" name="세로 텍스트 개체 틀 2">
            <a:extLst>
              <a:ext uri="{FF2B5EF4-FFF2-40B4-BE49-F238E27FC236}">
                <a16:creationId xmlns:a16="http://schemas.microsoft.com/office/drawing/2014/main" id="{4CE995E9-B987-4161-BF7D-4E5AB7D2FD8B}"/>
              </a:ext>
            </a:extLst>
          </p:cNvPr>
          <p:cNvSpPr>
            <a:spLocks noGrp="1"/>
          </p:cNvSpPr>
          <p:nvPr>
            <p:ph type="body" orient="vert" idx="1"/>
          </p:nvPr>
        </p:nvSpPr>
        <p:spPr>
          <a:xfrm>
            <a:off x="4897594" y="4363031"/>
            <a:ext cx="3332005" cy="1354170"/>
          </a:xfrm>
        </p:spPr>
        <p:txBody>
          <a:bodyPr vert="horz">
            <a:normAutofit/>
          </a:bodyPr>
          <a:lstStyle/>
          <a:p>
            <a:pPr marL="0" indent="0">
              <a:lnSpc>
                <a:spcPct val="120000"/>
              </a:lnSpc>
              <a:buNone/>
            </a:pPr>
            <a:r>
              <a:rPr lang="zh-CN" altLang="en-US" sz="1800" b="1" dirty="0"/>
              <a:t>只要简单地将提供到端口 </a:t>
            </a:r>
            <a:r>
              <a:rPr lang="en-US" altLang="zh-CN" sz="1800" b="1" dirty="0"/>
              <a:t>E </a:t>
            </a:r>
            <a:r>
              <a:rPr lang="zh-CN" altLang="en-US" sz="1800" b="1" dirty="0"/>
              <a:t>的 </a:t>
            </a:r>
            <a:r>
              <a:rPr lang="en-US" altLang="zh-CN" sz="1800" b="1" dirty="0" err="1"/>
              <a:t>W_val</a:t>
            </a:r>
            <a:r>
              <a:rPr lang="en-US" altLang="zh-CN" sz="1800" b="1" dirty="0"/>
              <a:t> </a:t>
            </a:r>
            <a:r>
              <a:rPr lang="zh-CN" altLang="en-US" sz="1800" b="1" dirty="0"/>
              <a:t>作为操作数  </a:t>
            </a:r>
            <a:r>
              <a:rPr lang="en-US" altLang="zh-CN" sz="1800" b="1" dirty="0" err="1"/>
              <a:t>B_val</a:t>
            </a:r>
            <a:r>
              <a:rPr lang="en-US" altLang="zh-CN" sz="1800" b="1" dirty="0"/>
              <a:t> </a:t>
            </a:r>
            <a:r>
              <a:rPr lang="zh-CN" altLang="en-US" sz="1800" b="1" dirty="0"/>
              <a:t>的值，就能避免暂停</a:t>
            </a:r>
            <a:endParaRPr lang="ko-KR" altLang="en-US" sz="1800" b="1" dirty="0"/>
          </a:p>
        </p:txBody>
      </p:sp>
      <p:pic>
        <p:nvPicPr>
          <p:cNvPr id="37" name="Picture 62526">
            <a:extLst>
              <a:ext uri="{FF2B5EF4-FFF2-40B4-BE49-F238E27FC236}">
                <a16:creationId xmlns:a16="http://schemas.microsoft.com/office/drawing/2014/main" id="{498FB091-B5DA-4A7D-B757-43A1F916C8EF}"/>
              </a:ext>
            </a:extLst>
          </p:cNvPr>
          <p:cNvPicPr/>
          <p:nvPr/>
        </p:nvPicPr>
        <p:blipFill>
          <a:blip r:embed="rId2"/>
          <a:stretch>
            <a:fillRect/>
          </a:stretch>
        </p:blipFill>
        <p:spPr>
          <a:xfrm>
            <a:off x="7655717" y="1836766"/>
            <a:ext cx="4294515" cy="4569605"/>
          </a:xfrm>
          <a:prstGeom prst="rect">
            <a:avLst/>
          </a:prstGeom>
        </p:spPr>
      </p:pic>
      <p:sp>
        <p:nvSpPr>
          <p:cNvPr id="38" name="직사각형 37">
            <a:extLst>
              <a:ext uri="{FF2B5EF4-FFF2-40B4-BE49-F238E27FC236}">
                <a16:creationId xmlns:a16="http://schemas.microsoft.com/office/drawing/2014/main" id="{10E73443-84E8-40E6-983F-040E5DBC1B01}"/>
              </a:ext>
            </a:extLst>
          </p:cNvPr>
          <p:cNvSpPr/>
          <p:nvPr/>
        </p:nvSpPr>
        <p:spPr>
          <a:xfrm>
            <a:off x="5276700" y="2070781"/>
            <a:ext cx="6096000" cy="1704056"/>
          </a:xfrm>
          <a:prstGeom prst="rect">
            <a:avLst/>
          </a:prstGeom>
        </p:spPr>
        <p:txBody>
          <a:bodyPr>
            <a:spAutoFit/>
          </a:bodyPr>
          <a:lstStyle/>
          <a:p>
            <a:pPr marL="6350" marR="163195" indent="-6350">
              <a:lnSpc>
                <a:spcPct val="110000"/>
              </a:lnSpc>
              <a:spcAft>
                <a:spcPts val="770"/>
              </a:spcAft>
            </a:pPr>
            <a:r>
              <a:rPr lang="en-US" altLang="ko-KR" sz="1200" kern="100" dirty="0">
                <a:solidFill>
                  <a:srgbClr val="000000"/>
                </a:solidFill>
                <a:latin typeface="Courier New" panose="02070309020205020404" pitchFamily="49" charset="0"/>
                <a:ea typeface="Courier New" panose="02070309020205020404" pitchFamily="49" charset="0"/>
              </a:rPr>
              <a:t>0x000: </a:t>
            </a:r>
            <a:r>
              <a:rPr lang="en-US" altLang="ko-KR" sz="1200" kern="100" dirty="0" err="1">
                <a:solidFill>
                  <a:srgbClr val="000000"/>
                </a:solidFill>
                <a:latin typeface="Courier New" panose="02070309020205020404" pitchFamily="49" charset="0"/>
                <a:ea typeface="Courier New" panose="02070309020205020404" pitchFamily="49" charset="0"/>
              </a:rPr>
              <a:t>irmovq</a:t>
            </a:r>
            <a:r>
              <a:rPr lang="en-US" altLang="ko-KR" sz="1200" kern="100" dirty="0">
                <a:solidFill>
                  <a:srgbClr val="000000"/>
                </a:solidFill>
                <a:latin typeface="Courier New" panose="02070309020205020404" pitchFamily="49" charset="0"/>
                <a:ea typeface="Courier New" panose="02070309020205020404" pitchFamily="49" charset="0"/>
              </a:rPr>
              <a:t> $10,%rdx</a:t>
            </a:r>
            <a:endParaRPr lang="ko-KR" altLang="ko-KR" sz="1200" kern="100" dirty="0">
              <a:solidFill>
                <a:srgbClr val="000000"/>
              </a:solidFill>
              <a:latin typeface="Calibri" panose="020F0502020204030204" pitchFamily="34" charset="0"/>
              <a:ea typeface="Calibri" panose="020F0502020204030204" pitchFamily="34" charset="0"/>
            </a:endParaRPr>
          </a:p>
          <a:p>
            <a:pPr marL="6350" marR="163195" indent="-6350">
              <a:lnSpc>
                <a:spcPct val="110000"/>
              </a:lnSpc>
              <a:spcAft>
                <a:spcPts val="540"/>
              </a:spcAft>
            </a:pPr>
            <a:r>
              <a:rPr lang="en-US" altLang="ko-KR" sz="1200" kern="100" dirty="0">
                <a:solidFill>
                  <a:srgbClr val="000000"/>
                </a:solidFill>
                <a:latin typeface="Courier New" panose="02070309020205020404" pitchFamily="49" charset="0"/>
                <a:ea typeface="Courier New" panose="02070309020205020404" pitchFamily="49" charset="0"/>
              </a:rPr>
              <a:t>0x00a: </a:t>
            </a:r>
            <a:r>
              <a:rPr lang="en-US" altLang="ko-KR" sz="1200" kern="100" dirty="0" err="1">
                <a:solidFill>
                  <a:srgbClr val="000000"/>
                </a:solidFill>
                <a:latin typeface="Courier New" panose="02070309020205020404" pitchFamily="49" charset="0"/>
                <a:ea typeface="Courier New" panose="02070309020205020404" pitchFamily="49" charset="0"/>
              </a:rPr>
              <a:t>irmovq</a:t>
            </a:r>
            <a:r>
              <a:rPr lang="en-US" altLang="ko-KR" sz="1200" kern="100" dirty="0">
                <a:solidFill>
                  <a:srgbClr val="000000"/>
                </a:solidFill>
                <a:latin typeface="Courier New" panose="02070309020205020404" pitchFamily="49" charset="0"/>
                <a:ea typeface="Courier New" panose="02070309020205020404" pitchFamily="49" charset="0"/>
              </a:rPr>
              <a:t> $3,%rax</a:t>
            </a:r>
            <a:endParaRPr lang="en-US" altLang="ko-KR" sz="1200" kern="100" dirty="0">
              <a:solidFill>
                <a:srgbClr val="000000"/>
              </a:solidFill>
              <a:latin typeface="Calibri" panose="020F0502020204030204" pitchFamily="34" charset="0"/>
              <a:ea typeface="Courier New" panose="02070309020205020404" pitchFamily="49" charset="0"/>
            </a:endParaRPr>
          </a:p>
          <a:p>
            <a:pPr marL="6350" marR="163195" indent="-6350">
              <a:lnSpc>
                <a:spcPct val="110000"/>
              </a:lnSpc>
              <a:spcAft>
                <a:spcPts val="540"/>
              </a:spcAft>
            </a:pPr>
            <a:r>
              <a:rPr lang="en-US" altLang="ko-KR" sz="1200" kern="100" dirty="0">
                <a:solidFill>
                  <a:srgbClr val="000000"/>
                </a:solidFill>
                <a:latin typeface="Courier New" panose="02070309020205020404" pitchFamily="49" charset="0"/>
                <a:ea typeface="Courier New" panose="02070309020205020404" pitchFamily="49" charset="0"/>
              </a:rPr>
              <a:t>0x014: </a:t>
            </a:r>
            <a:r>
              <a:rPr lang="en-US" altLang="ko-KR" sz="1200" kern="100" dirty="0" err="1">
                <a:solidFill>
                  <a:srgbClr val="000000"/>
                </a:solidFill>
                <a:latin typeface="Courier New" panose="02070309020205020404" pitchFamily="49" charset="0"/>
                <a:ea typeface="Courier New" panose="02070309020205020404" pitchFamily="49" charset="0"/>
              </a:rPr>
              <a:t>nop</a:t>
            </a:r>
            <a:endParaRPr lang="ko-KR" altLang="ko-KR" sz="1200" kern="100" dirty="0">
              <a:solidFill>
                <a:srgbClr val="000000"/>
              </a:solidFill>
              <a:latin typeface="Calibri" panose="020F0502020204030204" pitchFamily="34" charset="0"/>
              <a:ea typeface="Calibri" panose="020F0502020204030204" pitchFamily="34" charset="0"/>
            </a:endParaRPr>
          </a:p>
          <a:p>
            <a:pPr marL="6350" marR="163195" indent="-6350">
              <a:lnSpc>
                <a:spcPct val="110000"/>
              </a:lnSpc>
              <a:spcAft>
                <a:spcPts val="770"/>
              </a:spcAft>
            </a:pPr>
            <a:r>
              <a:rPr lang="en-US" altLang="ko-KR" sz="1200" kern="100" dirty="0">
                <a:solidFill>
                  <a:srgbClr val="000000"/>
                </a:solidFill>
                <a:latin typeface="Courier New" panose="02070309020205020404" pitchFamily="49" charset="0"/>
                <a:ea typeface="Courier New" panose="02070309020205020404" pitchFamily="49" charset="0"/>
              </a:rPr>
              <a:t>0x015: </a:t>
            </a:r>
            <a:r>
              <a:rPr lang="en-US" altLang="ko-KR" sz="1200" kern="100" dirty="0" err="1">
                <a:solidFill>
                  <a:srgbClr val="000000"/>
                </a:solidFill>
                <a:latin typeface="Courier New" panose="02070309020205020404" pitchFamily="49" charset="0"/>
                <a:ea typeface="Courier New" panose="02070309020205020404" pitchFamily="49" charset="0"/>
              </a:rPr>
              <a:t>nop</a:t>
            </a:r>
            <a:endParaRPr lang="ko-KR" altLang="ko-KR" sz="1200" kern="100" dirty="0">
              <a:solidFill>
                <a:srgbClr val="000000"/>
              </a:solidFill>
              <a:latin typeface="Calibri" panose="020F0502020204030204" pitchFamily="34" charset="0"/>
              <a:ea typeface="Calibri" panose="020F0502020204030204" pitchFamily="34" charset="0"/>
            </a:endParaRPr>
          </a:p>
          <a:p>
            <a:pPr marL="6350" marR="163195" indent="-6350">
              <a:lnSpc>
                <a:spcPct val="110000"/>
              </a:lnSpc>
              <a:spcAft>
                <a:spcPts val="540"/>
              </a:spcAft>
            </a:pPr>
            <a:r>
              <a:rPr lang="en-US" altLang="ko-KR" sz="1200" kern="100" dirty="0">
                <a:solidFill>
                  <a:srgbClr val="000000"/>
                </a:solidFill>
                <a:latin typeface="Courier New" panose="02070309020205020404" pitchFamily="49" charset="0"/>
                <a:ea typeface="Courier New" panose="02070309020205020404" pitchFamily="49" charset="0"/>
              </a:rPr>
              <a:t>0x016: </a:t>
            </a:r>
            <a:r>
              <a:rPr lang="en-US" altLang="ko-KR" sz="1200" kern="100" dirty="0" err="1">
                <a:solidFill>
                  <a:srgbClr val="000000"/>
                </a:solidFill>
                <a:latin typeface="Courier New" panose="02070309020205020404" pitchFamily="49" charset="0"/>
                <a:ea typeface="Courier New" panose="02070309020205020404" pitchFamily="49" charset="0"/>
              </a:rPr>
              <a:t>addq</a:t>
            </a:r>
            <a:r>
              <a:rPr lang="en-US" altLang="ko-KR" sz="1200" kern="100" dirty="0">
                <a:solidFill>
                  <a:srgbClr val="000000"/>
                </a:solidFill>
                <a:latin typeface="Courier New" panose="02070309020205020404" pitchFamily="49" charset="0"/>
                <a:ea typeface="Courier New" panose="02070309020205020404" pitchFamily="49" charset="0"/>
              </a:rPr>
              <a:t> %</a:t>
            </a:r>
            <a:r>
              <a:rPr lang="en-US" altLang="ko-KR" sz="1200" kern="100" dirty="0" err="1">
                <a:solidFill>
                  <a:srgbClr val="000000"/>
                </a:solidFill>
                <a:latin typeface="Courier New" panose="02070309020205020404" pitchFamily="49" charset="0"/>
                <a:ea typeface="Courier New" panose="02070309020205020404" pitchFamily="49" charset="0"/>
              </a:rPr>
              <a:t>rdx</a:t>
            </a:r>
            <a:r>
              <a:rPr lang="en-US" altLang="ko-KR" sz="1200" kern="100" dirty="0">
                <a:solidFill>
                  <a:srgbClr val="000000"/>
                </a:solidFill>
                <a:latin typeface="Courier New" panose="02070309020205020404" pitchFamily="49" charset="0"/>
                <a:ea typeface="Courier New" panose="02070309020205020404" pitchFamily="49" charset="0"/>
              </a:rPr>
              <a:t>,%</a:t>
            </a:r>
            <a:r>
              <a:rPr lang="en-US" altLang="ko-KR" sz="1200" kern="100" dirty="0" err="1">
                <a:solidFill>
                  <a:srgbClr val="000000"/>
                </a:solidFill>
                <a:latin typeface="Courier New" panose="02070309020205020404" pitchFamily="49" charset="0"/>
                <a:ea typeface="Courier New" panose="02070309020205020404" pitchFamily="49" charset="0"/>
              </a:rPr>
              <a:t>rax</a:t>
            </a:r>
            <a:endParaRPr lang="ko-KR" altLang="ko-KR" sz="1200" kern="100" dirty="0">
              <a:solidFill>
                <a:srgbClr val="000000"/>
              </a:solidFill>
              <a:latin typeface="Calibri" panose="020F0502020204030204" pitchFamily="34" charset="0"/>
              <a:ea typeface="Calibri" panose="020F0502020204030204" pitchFamily="34" charset="0"/>
            </a:endParaRPr>
          </a:p>
          <a:p>
            <a:pPr marL="6350" marR="163195" indent="-6350">
              <a:lnSpc>
                <a:spcPct val="110000"/>
              </a:lnSpc>
              <a:spcAft>
                <a:spcPts val="4600"/>
              </a:spcAft>
            </a:pPr>
            <a:r>
              <a:rPr lang="en-US" altLang="ko-KR" sz="1200" kern="100" dirty="0">
                <a:solidFill>
                  <a:srgbClr val="000000"/>
                </a:solidFill>
                <a:latin typeface="Courier New" panose="02070309020205020404" pitchFamily="49" charset="0"/>
                <a:ea typeface="Courier New" panose="02070309020205020404" pitchFamily="49" charset="0"/>
              </a:rPr>
              <a:t>0x018: halt</a:t>
            </a:r>
            <a:endParaRPr lang="ko-KR" altLang="ko-KR" sz="1200" kern="100" dirty="0">
              <a:solidFill>
                <a:srgbClr val="000000"/>
              </a:solidFill>
              <a:latin typeface="Calibri" panose="020F0502020204030204" pitchFamily="34" charset="0"/>
              <a:ea typeface="Calibri" panose="020F0502020204030204" pitchFamily="34" charset="0"/>
            </a:endParaRPr>
          </a:p>
        </p:txBody>
      </p:sp>
      <p:grpSp>
        <p:nvGrpSpPr>
          <p:cNvPr id="41" name="그룹 40">
            <a:extLst>
              <a:ext uri="{FF2B5EF4-FFF2-40B4-BE49-F238E27FC236}">
                <a16:creationId xmlns:a16="http://schemas.microsoft.com/office/drawing/2014/main" id="{B05D48E3-3026-4D1E-8EBF-87CA24D437C6}"/>
              </a:ext>
            </a:extLst>
          </p:cNvPr>
          <p:cNvGrpSpPr/>
          <p:nvPr/>
        </p:nvGrpSpPr>
        <p:grpSpPr>
          <a:xfrm>
            <a:off x="241768" y="2375523"/>
            <a:ext cx="4439127" cy="3009447"/>
            <a:chOff x="667214" y="3656285"/>
            <a:chExt cx="5148403" cy="2836592"/>
          </a:xfrm>
        </p:grpSpPr>
        <p:pic>
          <p:nvPicPr>
            <p:cNvPr id="42" name="그림 41">
              <a:extLst>
                <a:ext uri="{FF2B5EF4-FFF2-40B4-BE49-F238E27FC236}">
                  <a16:creationId xmlns:a16="http://schemas.microsoft.com/office/drawing/2014/main" id="{C304B438-9D36-404F-ACA8-E2481C783260}"/>
                </a:ext>
              </a:extLst>
            </p:cNvPr>
            <p:cNvPicPr>
              <a:picLocks noChangeAspect="1"/>
            </p:cNvPicPr>
            <p:nvPr/>
          </p:nvPicPr>
          <p:blipFill rotWithShape="1">
            <a:blip r:embed="rId3">
              <a:extLst>
                <a:ext uri="{28A0092B-C50C-407E-A947-70E740481C1C}">
                  <a14:useLocalDpi xmlns:a14="http://schemas.microsoft.com/office/drawing/2010/main" val="0"/>
                </a:ext>
              </a:extLst>
            </a:blip>
            <a:srcRect r="40741"/>
            <a:stretch/>
          </p:blipFill>
          <p:spPr>
            <a:xfrm>
              <a:off x="667214" y="3656285"/>
              <a:ext cx="2819845" cy="2836591"/>
            </a:xfrm>
            <a:prstGeom prst="rect">
              <a:avLst/>
            </a:prstGeom>
            <a:ln w="12700">
              <a:solidFill>
                <a:srgbClr val="FFC000"/>
              </a:solidFill>
            </a:ln>
          </p:spPr>
        </p:pic>
        <p:pic>
          <p:nvPicPr>
            <p:cNvPr id="43" name="그림 42">
              <a:extLst>
                <a:ext uri="{FF2B5EF4-FFF2-40B4-BE49-F238E27FC236}">
                  <a16:creationId xmlns:a16="http://schemas.microsoft.com/office/drawing/2014/main" id="{BE8AD733-920E-4973-9567-F4EC59D37AAE}"/>
                </a:ext>
              </a:extLst>
            </p:cNvPr>
            <p:cNvPicPr>
              <a:picLocks noChangeAspect="1"/>
            </p:cNvPicPr>
            <p:nvPr/>
          </p:nvPicPr>
          <p:blipFill rotWithShape="1">
            <a:blip r:embed="rId4">
              <a:extLst>
                <a:ext uri="{28A0092B-C50C-407E-A947-70E740481C1C}">
                  <a14:useLocalDpi xmlns:a14="http://schemas.microsoft.com/office/drawing/2010/main" val="0"/>
                </a:ext>
              </a:extLst>
            </a:blip>
            <a:srcRect r="46082"/>
            <a:stretch/>
          </p:blipFill>
          <p:spPr>
            <a:xfrm>
              <a:off x="3550654" y="3656286"/>
              <a:ext cx="2264963" cy="2836591"/>
            </a:xfrm>
            <a:prstGeom prst="rect">
              <a:avLst/>
            </a:prstGeom>
            <a:ln w="12700">
              <a:solidFill>
                <a:srgbClr val="FFC000"/>
              </a:solidFill>
            </a:ln>
          </p:spPr>
        </p:pic>
      </p:grpSp>
      <p:sp>
        <p:nvSpPr>
          <p:cNvPr id="45" name="타원 44">
            <a:extLst>
              <a:ext uri="{FF2B5EF4-FFF2-40B4-BE49-F238E27FC236}">
                <a16:creationId xmlns:a16="http://schemas.microsoft.com/office/drawing/2014/main" id="{537C414A-B9E1-4A9E-A2A5-97E21F18A09D}"/>
              </a:ext>
            </a:extLst>
          </p:cNvPr>
          <p:cNvSpPr/>
          <p:nvPr/>
        </p:nvSpPr>
        <p:spPr>
          <a:xfrm>
            <a:off x="1457451" y="4601788"/>
            <a:ext cx="449110" cy="276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AFB10B21-9F9C-4E21-8E47-1EED0BEEDC2C}"/>
              </a:ext>
            </a:extLst>
          </p:cNvPr>
          <p:cNvSpPr/>
          <p:nvPr/>
        </p:nvSpPr>
        <p:spPr>
          <a:xfrm>
            <a:off x="3323772" y="3638550"/>
            <a:ext cx="352878" cy="28179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9" name="직선 화살표 연결선 48">
            <a:extLst>
              <a:ext uri="{FF2B5EF4-FFF2-40B4-BE49-F238E27FC236}">
                <a16:creationId xmlns:a16="http://schemas.microsoft.com/office/drawing/2014/main" id="{1D0891F3-893C-4DA6-AB2C-797A5BD1D985}"/>
              </a:ext>
            </a:extLst>
          </p:cNvPr>
          <p:cNvCxnSpPr>
            <a:cxnSpLocks/>
            <a:stCxn id="45" idx="7"/>
            <a:endCxn id="46" idx="2"/>
          </p:cNvCxnSpPr>
          <p:nvPr/>
        </p:nvCxnSpPr>
        <p:spPr>
          <a:xfrm flipV="1">
            <a:off x="1840790" y="3779449"/>
            <a:ext cx="1482982" cy="8629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타원 53">
            <a:extLst>
              <a:ext uri="{FF2B5EF4-FFF2-40B4-BE49-F238E27FC236}">
                <a16:creationId xmlns:a16="http://schemas.microsoft.com/office/drawing/2014/main" id="{35B12937-041B-4DF3-A954-8E31ED47688D}"/>
              </a:ext>
            </a:extLst>
          </p:cNvPr>
          <p:cNvSpPr/>
          <p:nvPr/>
        </p:nvSpPr>
        <p:spPr>
          <a:xfrm>
            <a:off x="9881558" y="2346969"/>
            <a:ext cx="333112" cy="22894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B89CCFF4-4EBF-444E-8CBD-847E1E23247C}"/>
              </a:ext>
            </a:extLst>
          </p:cNvPr>
          <p:cNvSpPr/>
          <p:nvPr/>
        </p:nvSpPr>
        <p:spPr>
          <a:xfrm>
            <a:off x="9881558" y="3106405"/>
            <a:ext cx="333828" cy="24674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화살표 연결선 55">
            <a:extLst>
              <a:ext uri="{FF2B5EF4-FFF2-40B4-BE49-F238E27FC236}">
                <a16:creationId xmlns:a16="http://schemas.microsoft.com/office/drawing/2014/main" id="{AE265DC9-8F01-4958-BE5F-B17E978FC1DC}"/>
              </a:ext>
            </a:extLst>
          </p:cNvPr>
          <p:cNvCxnSpPr>
            <a:cxnSpLocks/>
            <a:stCxn id="54" idx="4"/>
            <a:endCxn id="55" idx="0"/>
          </p:cNvCxnSpPr>
          <p:nvPr/>
        </p:nvCxnSpPr>
        <p:spPr>
          <a:xfrm>
            <a:off x="10048114" y="2575917"/>
            <a:ext cx="358" cy="5304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139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C5D53-08A0-4B8E-9C20-52BF26C45DB6}"/>
              </a:ext>
            </a:extLst>
          </p:cNvPr>
          <p:cNvSpPr>
            <a:spLocks noGrp="1"/>
          </p:cNvSpPr>
          <p:nvPr>
            <p:ph type="title"/>
          </p:nvPr>
        </p:nvSpPr>
        <p:spPr/>
        <p:txBody>
          <a:bodyPr/>
          <a:lstStyle/>
          <a:p>
            <a:r>
              <a:rPr lang="zh-CN" altLang="en-US" dirty="0"/>
              <a:t>转发（</a:t>
            </a:r>
            <a:r>
              <a:rPr lang="en-US" altLang="zh-CN" dirty="0"/>
              <a:t>Data forwarding</a:t>
            </a:r>
            <a:r>
              <a:rPr lang="zh-CN" altLang="en-US" dirty="0"/>
              <a:t>）</a:t>
            </a:r>
            <a:endParaRPr lang="ko-KR" altLang="en-US" dirty="0"/>
          </a:p>
        </p:txBody>
      </p:sp>
      <p:sp>
        <p:nvSpPr>
          <p:cNvPr id="3" name="세로 텍스트 개체 틀 2">
            <a:extLst>
              <a:ext uri="{FF2B5EF4-FFF2-40B4-BE49-F238E27FC236}">
                <a16:creationId xmlns:a16="http://schemas.microsoft.com/office/drawing/2014/main" id="{4CE995E9-B987-4161-BF7D-4E5AB7D2FD8B}"/>
              </a:ext>
            </a:extLst>
          </p:cNvPr>
          <p:cNvSpPr>
            <a:spLocks noGrp="1"/>
          </p:cNvSpPr>
          <p:nvPr>
            <p:ph type="body" orient="vert" idx="1"/>
          </p:nvPr>
        </p:nvSpPr>
        <p:spPr>
          <a:xfrm>
            <a:off x="4664072" y="5159440"/>
            <a:ext cx="3327186" cy="1354170"/>
          </a:xfrm>
        </p:spPr>
        <p:txBody>
          <a:bodyPr vert="horz">
            <a:normAutofit/>
          </a:bodyPr>
          <a:lstStyle/>
          <a:p>
            <a:endParaRPr lang="en-US" altLang="zh-CN" b="1" dirty="0"/>
          </a:p>
          <a:p>
            <a:pPr marL="0" indent="0">
              <a:buNone/>
            </a:pPr>
            <a:r>
              <a:rPr lang="zh-CN" altLang="en-US" sz="2000" b="1" dirty="0"/>
              <a:t>将 </a:t>
            </a:r>
            <a:r>
              <a:rPr lang="en-US" altLang="zh-CN" sz="2000" b="1" dirty="0"/>
              <a:t>ALU </a:t>
            </a:r>
            <a:r>
              <a:rPr lang="zh-CN" altLang="en-US" sz="2000" b="1" dirty="0"/>
              <a:t>的输出 </a:t>
            </a:r>
            <a:r>
              <a:rPr lang="en-US" altLang="zh-CN" sz="2000" b="1" dirty="0" err="1"/>
              <a:t>e_val</a:t>
            </a:r>
            <a:r>
              <a:rPr lang="en-US" altLang="zh-CN" sz="2000" b="1" dirty="0"/>
              <a:t> </a:t>
            </a:r>
            <a:r>
              <a:rPr lang="zh-CN" altLang="en-US" sz="2000" b="1" dirty="0"/>
              <a:t>作为操作数</a:t>
            </a:r>
            <a:r>
              <a:rPr lang="en-US" altLang="zh-CN" sz="2000" b="1" dirty="0"/>
              <a:t> </a:t>
            </a:r>
            <a:r>
              <a:rPr lang="en-US" altLang="zh-CN" sz="2000" b="1" dirty="0" err="1"/>
              <a:t>valB</a:t>
            </a:r>
            <a:endParaRPr lang="ko-KR" altLang="en-US" sz="2000" b="1" dirty="0"/>
          </a:p>
        </p:txBody>
      </p:sp>
      <p:grpSp>
        <p:nvGrpSpPr>
          <p:cNvPr id="6" name="Group 56061">
            <a:extLst>
              <a:ext uri="{FF2B5EF4-FFF2-40B4-BE49-F238E27FC236}">
                <a16:creationId xmlns:a16="http://schemas.microsoft.com/office/drawing/2014/main" id="{29D38E0B-4DCD-46E2-BC7B-1B33C40B2648}"/>
              </a:ext>
            </a:extLst>
          </p:cNvPr>
          <p:cNvGrpSpPr/>
          <p:nvPr/>
        </p:nvGrpSpPr>
        <p:grpSpPr>
          <a:xfrm>
            <a:off x="7876095" y="1229998"/>
            <a:ext cx="3657601" cy="5262877"/>
            <a:chOff x="0" y="0"/>
            <a:chExt cx="3657601" cy="5263134"/>
          </a:xfrm>
        </p:grpSpPr>
        <p:sp>
          <p:nvSpPr>
            <p:cNvPr id="7" name="Rectangle 5981">
              <a:extLst>
                <a:ext uri="{FF2B5EF4-FFF2-40B4-BE49-F238E27FC236}">
                  <a16:creationId xmlns:a16="http://schemas.microsoft.com/office/drawing/2014/main" id="{48C17E57-A100-49EA-B1AC-6D203F6F901B}"/>
                </a:ext>
              </a:extLst>
            </p:cNvPr>
            <p:cNvSpPr/>
            <p:nvPr/>
          </p:nvSpPr>
          <p:spPr>
            <a:xfrm>
              <a:off x="185674"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1</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 name="Rectangle 5983">
              <a:extLst>
                <a:ext uri="{FF2B5EF4-FFF2-40B4-BE49-F238E27FC236}">
                  <a16:creationId xmlns:a16="http://schemas.microsoft.com/office/drawing/2014/main" id="{1D68D5D3-7A54-4818-8FAF-6AFCF8F3B92F}"/>
                </a:ext>
              </a:extLst>
            </p:cNvPr>
            <p:cNvSpPr/>
            <p:nvPr/>
          </p:nvSpPr>
          <p:spPr>
            <a:xfrm>
              <a:off x="642874"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2</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 name="Rectangle 5985">
              <a:extLst>
                <a:ext uri="{FF2B5EF4-FFF2-40B4-BE49-F238E27FC236}">
                  <a16:creationId xmlns:a16="http://schemas.microsoft.com/office/drawing/2014/main" id="{CFF233E9-E944-4DF8-8449-7A958AF9D28D}"/>
                </a:ext>
              </a:extLst>
            </p:cNvPr>
            <p:cNvSpPr/>
            <p:nvPr/>
          </p:nvSpPr>
          <p:spPr>
            <a:xfrm>
              <a:off x="11003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 name="Rectangle 5987">
              <a:extLst>
                <a:ext uri="{FF2B5EF4-FFF2-40B4-BE49-F238E27FC236}">
                  <a16:creationId xmlns:a16="http://schemas.microsoft.com/office/drawing/2014/main" id="{7A812C87-1A8A-4B9A-A7AB-83A19D3D29DC}"/>
                </a:ext>
              </a:extLst>
            </p:cNvPr>
            <p:cNvSpPr/>
            <p:nvPr/>
          </p:nvSpPr>
          <p:spPr>
            <a:xfrm>
              <a:off x="15575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4</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 name="Rectangle 5989">
              <a:extLst>
                <a:ext uri="{FF2B5EF4-FFF2-40B4-BE49-F238E27FC236}">
                  <a16:creationId xmlns:a16="http://schemas.microsoft.com/office/drawing/2014/main" id="{B5C8C64E-73BC-4577-A3DB-77EE3E03E8FA}"/>
                </a:ext>
              </a:extLst>
            </p:cNvPr>
            <p:cNvSpPr/>
            <p:nvPr/>
          </p:nvSpPr>
          <p:spPr>
            <a:xfrm>
              <a:off x="2014728"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5</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 name="Rectangle 5991">
              <a:extLst>
                <a:ext uri="{FF2B5EF4-FFF2-40B4-BE49-F238E27FC236}">
                  <a16:creationId xmlns:a16="http://schemas.microsoft.com/office/drawing/2014/main" id="{8DCBAB01-DC07-490D-A8A6-DF1D2E68DADA}"/>
                </a:ext>
              </a:extLst>
            </p:cNvPr>
            <p:cNvSpPr/>
            <p:nvPr/>
          </p:nvSpPr>
          <p:spPr>
            <a:xfrm>
              <a:off x="24721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6</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 name="Rectangle 5993">
              <a:extLst>
                <a:ext uri="{FF2B5EF4-FFF2-40B4-BE49-F238E27FC236}">
                  <a16:creationId xmlns:a16="http://schemas.microsoft.com/office/drawing/2014/main" id="{F9C98F6E-9A54-40CC-91CF-49AECC815E97}"/>
                </a:ext>
              </a:extLst>
            </p:cNvPr>
            <p:cNvSpPr/>
            <p:nvPr/>
          </p:nvSpPr>
          <p:spPr>
            <a:xfrm>
              <a:off x="29293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7</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4" name="Rectangle 5995">
              <a:extLst>
                <a:ext uri="{FF2B5EF4-FFF2-40B4-BE49-F238E27FC236}">
                  <a16:creationId xmlns:a16="http://schemas.microsoft.com/office/drawing/2014/main" id="{69B2BAA1-3EF6-40D5-AB16-02BF05BB891E}"/>
                </a:ext>
              </a:extLst>
            </p:cNvPr>
            <p:cNvSpPr/>
            <p:nvPr/>
          </p:nvSpPr>
          <p:spPr>
            <a:xfrm>
              <a:off x="3386582" y="0"/>
              <a:ext cx="11269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3333CC"/>
                  </a:solidFill>
                  <a:effectLst/>
                  <a:latin typeface="Arial" panose="020B0604020202020204" pitchFamily="34" charset="0"/>
                  <a:ea typeface="Arial" panose="020B0604020202020204" pitchFamily="34" charset="0"/>
                </a:rPr>
                <a:t>8</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 name="Shape 65410">
              <a:extLst>
                <a:ext uri="{FF2B5EF4-FFF2-40B4-BE49-F238E27FC236}">
                  <a16:creationId xmlns:a16="http://schemas.microsoft.com/office/drawing/2014/main" id="{0D017254-267B-4871-B17D-BEF4A21405FE}"/>
                </a:ext>
              </a:extLst>
            </p:cNvPr>
            <p:cNvSpPr/>
            <p:nvPr/>
          </p:nvSpPr>
          <p:spPr>
            <a:xfrm>
              <a:off x="0" y="3101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6" name="Shape 5997">
              <a:extLst>
                <a:ext uri="{FF2B5EF4-FFF2-40B4-BE49-F238E27FC236}">
                  <a16:creationId xmlns:a16="http://schemas.microsoft.com/office/drawing/2014/main" id="{2D18915A-8EB2-4D8E-BBC1-2C6BB3BEE434}"/>
                </a:ext>
              </a:extLst>
            </p:cNvPr>
            <p:cNvSpPr/>
            <p:nvPr/>
          </p:nvSpPr>
          <p:spPr>
            <a:xfrm>
              <a:off x="0" y="3101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7" name="Rectangle 5998">
              <a:extLst>
                <a:ext uri="{FF2B5EF4-FFF2-40B4-BE49-F238E27FC236}">
                  <a16:creationId xmlns:a16="http://schemas.microsoft.com/office/drawing/2014/main" id="{AEA6279E-3B0C-4E42-80F6-4DBFB70B087D}"/>
                </a:ext>
              </a:extLst>
            </p:cNvPr>
            <p:cNvSpPr/>
            <p:nvPr/>
          </p:nvSpPr>
          <p:spPr>
            <a:xfrm>
              <a:off x="167386" y="355298"/>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8" name="Shape 65411">
              <a:extLst>
                <a:ext uri="{FF2B5EF4-FFF2-40B4-BE49-F238E27FC236}">
                  <a16:creationId xmlns:a16="http://schemas.microsoft.com/office/drawing/2014/main" id="{04083B6C-B9EF-47F4-A24B-E1903BA0DB7F}"/>
                </a:ext>
              </a:extLst>
            </p:cNvPr>
            <p:cNvSpPr/>
            <p:nvPr/>
          </p:nvSpPr>
          <p:spPr>
            <a:xfrm>
              <a:off x="457200" y="3101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9" name="Shape 6000">
              <a:extLst>
                <a:ext uri="{FF2B5EF4-FFF2-40B4-BE49-F238E27FC236}">
                  <a16:creationId xmlns:a16="http://schemas.microsoft.com/office/drawing/2014/main" id="{959E4EB6-550D-4BF3-A55F-3A90E04E8C6C}"/>
                </a:ext>
              </a:extLst>
            </p:cNvPr>
            <p:cNvSpPr/>
            <p:nvPr/>
          </p:nvSpPr>
          <p:spPr>
            <a:xfrm>
              <a:off x="457200" y="3101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0" name="Rectangle 6001">
              <a:extLst>
                <a:ext uri="{FF2B5EF4-FFF2-40B4-BE49-F238E27FC236}">
                  <a16:creationId xmlns:a16="http://schemas.microsoft.com/office/drawing/2014/main" id="{327B4880-3F0B-4C01-ACF5-1CD121AF4531}"/>
                </a:ext>
              </a:extLst>
            </p:cNvPr>
            <p:cNvSpPr/>
            <p:nvPr/>
          </p:nvSpPr>
          <p:spPr>
            <a:xfrm>
              <a:off x="612394" y="355298"/>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1" name="Shape 65412">
              <a:extLst>
                <a:ext uri="{FF2B5EF4-FFF2-40B4-BE49-F238E27FC236}">
                  <a16:creationId xmlns:a16="http://schemas.microsoft.com/office/drawing/2014/main" id="{A8C1397B-3973-4BAA-883A-E4FEDE8730A3}"/>
                </a:ext>
              </a:extLst>
            </p:cNvPr>
            <p:cNvSpPr/>
            <p:nvPr/>
          </p:nvSpPr>
          <p:spPr>
            <a:xfrm>
              <a:off x="914400" y="3101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2" name="Shape 6003">
              <a:extLst>
                <a:ext uri="{FF2B5EF4-FFF2-40B4-BE49-F238E27FC236}">
                  <a16:creationId xmlns:a16="http://schemas.microsoft.com/office/drawing/2014/main" id="{64C730DE-D7A7-4E0B-8514-4E6034D10FD7}"/>
                </a:ext>
              </a:extLst>
            </p:cNvPr>
            <p:cNvSpPr/>
            <p:nvPr/>
          </p:nvSpPr>
          <p:spPr>
            <a:xfrm>
              <a:off x="914400" y="3101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3" name="Rectangle 6004">
              <a:extLst>
                <a:ext uri="{FF2B5EF4-FFF2-40B4-BE49-F238E27FC236}">
                  <a16:creationId xmlns:a16="http://schemas.microsoft.com/office/drawing/2014/main" id="{2EE14E50-FB59-4F41-B434-C86250749D25}"/>
                </a:ext>
              </a:extLst>
            </p:cNvPr>
            <p:cNvSpPr/>
            <p:nvPr/>
          </p:nvSpPr>
          <p:spPr>
            <a:xfrm>
              <a:off x="1075944" y="355298"/>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4" name="Shape 65413">
              <a:extLst>
                <a:ext uri="{FF2B5EF4-FFF2-40B4-BE49-F238E27FC236}">
                  <a16:creationId xmlns:a16="http://schemas.microsoft.com/office/drawing/2014/main" id="{0AF05D53-0511-44DF-8C6B-DA1BF4843CAD}"/>
                </a:ext>
              </a:extLst>
            </p:cNvPr>
            <p:cNvSpPr/>
            <p:nvPr/>
          </p:nvSpPr>
          <p:spPr>
            <a:xfrm>
              <a:off x="1371600" y="3101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25" name="Shape 6006">
              <a:extLst>
                <a:ext uri="{FF2B5EF4-FFF2-40B4-BE49-F238E27FC236}">
                  <a16:creationId xmlns:a16="http://schemas.microsoft.com/office/drawing/2014/main" id="{DF7BAD16-A9F3-4356-A285-159C90C0509E}"/>
                </a:ext>
              </a:extLst>
            </p:cNvPr>
            <p:cNvSpPr/>
            <p:nvPr/>
          </p:nvSpPr>
          <p:spPr>
            <a:xfrm>
              <a:off x="1371600" y="3101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6" name="Rectangle 6007">
              <a:extLst>
                <a:ext uri="{FF2B5EF4-FFF2-40B4-BE49-F238E27FC236}">
                  <a16:creationId xmlns:a16="http://schemas.microsoft.com/office/drawing/2014/main" id="{098BBB3B-645E-4A75-AC7C-68D37372DDC0}"/>
                </a:ext>
              </a:extLst>
            </p:cNvPr>
            <p:cNvSpPr/>
            <p:nvPr/>
          </p:nvSpPr>
          <p:spPr>
            <a:xfrm>
              <a:off x="1516380" y="355298"/>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7" name="Shape 65414">
              <a:extLst>
                <a:ext uri="{FF2B5EF4-FFF2-40B4-BE49-F238E27FC236}">
                  <a16:creationId xmlns:a16="http://schemas.microsoft.com/office/drawing/2014/main" id="{36FE28B6-88AF-4E66-BAD9-13E9F33411C5}"/>
                </a:ext>
              </a:extLst>
            </p:cNvPr>
            <p:cNvSpPr/>
            <p:nvPr/>
          </p:nvSpPr>
          <p:spPr>
            <a:xfrm>
              <a:off x="2286001" y="6149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8" name="Rectangle 6010">
              <a:extLst>
                <a:ext uri="{FF2B5EF4-FFF2-40B4-BE49-F238E27FC236}">
                  <a16:creationId xmlns:a16="http://schemas.microsoft.com/office/drawing/2014/main" id="{103AAB83-AA2B-4CE4-B7F6-408FECA40F23}"/>
                </a:ext>
              </a:extLst>
            </p:cNvPr>
            <p:cNvSpPr/>
            <p:nvPr/>
          </p:nvSpPr>
          <p:spPr>
            <a:xfrm>
              <a:off x="2418589" y="660098"/>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9" name="Shape 65415">
              <a:extLst>
                <a:ext uri="{FF2B5EF4-FFF2-40B4-BE49-F238E27FC236}">
                  <a16:creationId xmlns:a16="http://schemas.microsoft.com/office/drawing/2014/main" id="{655A05DC-CDFB-4C71-9C26-4E47660F31B7}"/>
                </a:ext>
              </a:extLst>
            </p:cNvPr>
            <p:cNvSpPr/>
            <p:nvPr/>
          </p:nvSpPr>
          <p:spPr>
            <a:xfrm>
              <a:off x="457200" y="6149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0" name="Shape 6017">
              <a:extLst>
                <a:ext uri="{FF2B5EF4-FFF2-40B4-BE49-F238E27FC236}">
                  <a16:creationId xmlns:a16="http://schemas.microsoft.com/office/drawing/2014/main" id="{A25E4E74-DC27-4F60-B6A2-07C2BDC9D78E}"/>
                </a:ext>
              </a:extLst>
            </p:cNvPr>
            <p:cNvSpPr/>
            <p:nvPr/>
          </p:nvSpPr>
          <p:spPr>
            <a:xfrm>
              <a:off x="457200" y="6149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1" name="Rectangle 6018">
              <a:extLst>
                <a:ext uri="{FF2B5EF4-FFF2-40B4-BE49-F238E27FC236}">
                  <a16:creationId xmlns:a16="http://schemas.microsoft.com/office/drawing/2014/main" id="{A30BE471-E9C1-49CD-842E-E9F03D38FC77}"/>
                </a:ext>
              </a:extLst>
            </p:cNvPr>
            <p:cNvSpPr/>
            <p:nvPr/>
          </p:nvSpPr>
          <p:spPr>
            <a:xfrm>
              <a:off x="624586" y="660098"/>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2" name="Shape 65416">
              <a:extLst>
                <a:ext uri="{FF2B5EF4-FFF2-40B4-BE49-F238E27FC236}">
                  <a16:creationId xmlns:a16="http://schemas.microsoft.com/office/drawing/2014/main" id="{308AC26D-4365-447C-8D60-D87577EC50FE}"/>
                </a:ext>
              </a:extLst>
            </p:cNvPr>
            <p:cNvSpPr/>
            <p:nvPr/>
          </p:nvSpPr>
          <p:spPr>
            <a:xfrm>
              <a:off x="914400" y="6149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3" name="Shape 6020">
              <a:extLst>
                <a:ext uri="{FF2B5EF4-FFF2-40B4-BE49-F238E27FC236}">
                  <a16:creationId xmlns:a16="http://schemas.microsoft.com/office/drawing/2014/main" id="{6BB3D32A-7A77-413A-8C21-B98E45EA1C4E}"/>
                </a:ext>
              </a:extLst>
            </p:cNvPr>
            <p:cNvSpPr/>
            <p:nvPr/>
          </p:nvSpPr>
          <p:spPr>
            <a:xfrm>
              <a:off x="914400" y="6149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4" name="Rectangle 6021">
              <a:extLst>
                <a:ext uri="{FF2B5EF4-FFF2-40B4-BE49-F238E27FC236}">
                  <a16:creationId xmlns:a16="http://schemas.microsoft.com/office/drawing/2014/main" id="{08AE5ADA-2C27-4EA2-A9EE-A04073D06AE8}"/>
                </a:ext>
              </a:extLst>
            </p:cNvPr>
            <p:cNvSpPr/>
            <p:nvPr/>
          </p:nvSpPr>
          <p:spPr>
            <a:xfrm>
              <a:off x="1069848" y="660098"/>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5" name="Shape 65417">
              <a:extLst>
                <a:ext uri="{FF2B5EF4-FFF2-40B4-BE49-F238E27FC236}">
                  <a16:creationId xmlns:a16="http://schemas.microsoft.com/office/drawing/2014/main" id="{2493F2ED-34C6-4609-B75D-1EB21914FF1B}"/>
                </a:ext>
              </a:extLst>
            </p:cNvPr>
            <p:cNvSpPr/>
            <p:nvPr/>
          </p:nvSpPr>
          <p:spPr>
            <a:xfrm>
              <a:off x="1371600" y="6149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36" name="Shape 6023">
              <a:extLst>
                <a:ext uri="{FF2B5EF4-FFF2-40B4-BE49-F238E27FC236}">
                  <a16:creationId xmlns:a16="http://schemas.microsoft.com/office/drawing/2014/main" id="{72BCBBB3-C166-434E-B42D-4B196CAD6122}"/>
                </a:ext>
              </a:extLst>
            </p:cNvPr>
            <p:cNvSpPr/>
            <p:nvPr/>
          </p:nvSpPr>
          <p:spPr>
            <a:xfrm>
              <a:off x="1371600" y="6149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9" name="Rectangle 6024">
              <a:extLst>
                <a:ext uri="{FF2B5EF4-FFF2-40B4-BE49-F238E27FC236}">
                  <a16:creationId xmlns:a16="http://schemas.microsoft.com/office/drawing/2014/main" id="{44561789-AFA2-41FA-AE49-5E07C10A3D36}"/>
                </a:ext>
              </a:extLst>
            </p:cNvPr>
            <p:cNvSpPr/>
            <p:nvPr/>
          </p:nvSpPr>
          <p:spPr>
            <a:xfrm>
              <a:off x="1533144" y="660098"/>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0" name="Shape 65418">
              <a:extLst>
                <a:ext uri="{FF2B5EF4-FFF2-40B4-BE49-F238E27FC236}">
                  <a16:creationId xmlns:a16="http://schemas.microsoft.com/office/drawing/2014/main" id="{5C83B434-A165-431C-9A96-3560892A2F89}"/>
                </a:ext>
              </a:extLst>
            </p:cNvPr>
            <p:cNvSpPr/>
            <p:nvPr/>
          </p:nvSpPr>
          <p:spPr>
            <a:xfrm>
              <a:off x="1828800" y="6149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1" name="Shape 6026">
              <a:extLst>
                <a:ext uri="{FF2B5EF4-FFF2-40B4-BE49-F238E27FC236}">
                  <a16:creationId xmlns:a16="http://schemas.microsoft.com/office/drawing/2014/main" id="{97B6461C-BB08-4986-90DC-57D267CE9071}"/>
                </a:ext>
              </a:extLst>
            </p:cNvPr>
            <p:cNvSpPr/>
            <p:nvPr/>
          </p:nvSpPr>
          <p:spPr>
            <a:xfrm>
              <a:off x="1828800" y="6149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2" name="Rectangle 6027">
              <a:extLst>
                <a:ext uri="{FF2B5EF4-FFF2-40B4-BE49-F238E27FC236}">
                  <a16:creationId xmlns:a16="http://schemas.microsoft.com/office/drawing/2014/main" id="{98D54360-28ED-48A3-91F8-F664B343DB0C}"/>
                </a:ext>
              </a:extLst>
            </p:cNvPr>
            <p:cNvSpPr/>
            <p:nvPr/>
          </p:nvSpPr>
          <p:spPr>
            <a:xfrm>
              <a:off x="1973580" y="660098"/>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3" name="Shape 65419">
              <a:extLst>
                <a:ext uri="{FF2B5EF4-FFF2-40B4-BE49-F238E27FC236}">
                  <a16:creationId xmlns:a16="http://schemas.microsoft.com/office/drawing/2014/main" id="{95A73454-07C3-4E4B-B22C-E6FD17023F65}"/>
                </a:ext>
              </a:extLst>
            </p:cNvPr>
            <p:cNvSpPr/>
            <p:nvPr/>
          </p:nvSpPr>
          <p:spPr>
            <a:xfrm>
              <a:off x="1828800" y="3101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4" name="Rectangle 6030">
              <a:extLst>
                <a:ext uri="{FF2B5EF4-FFF2-40B4-BE49-F238E27FC236}">
                  <a16:creationId xmlns:a16="http://schemas.microsoft.com/office/drawing/2014/main" id="{465C7C03-EBD2-46BA-98C9-B1286CB65831}"/>
                </a:ext>
              </a:extLst>
            </p:cNvPr>
            <p:cNvSpPr/>
            <p:nvPr/>
          </p:nvSpPr>
          <p:spPr>
            <a:xfrm>
              <a:off x="1961388" y="355298"/>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5" name="Shape 65420">
              <a:extLst>
                <a:ext uri="{FF2B5EF4-FFF2-40B4-BE49-F238E27FC236}">
                  <a16:creationId xmlns:a16="http://schemas.microsoft.com/office/drawing/2014/main" id="{8152B05D-8A1A-418A-9A18-FEDD69729033}"/>
                </a:ext>
              </a:extLst>
            </p:cNvPr>
            <p:cNvSpPr/>
            <p:nvPr/>
          </p:nvSpPr>
          <p:spPr>
            <a:xfrm>
              <a:off x="914400" y="9197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6" name="Shape 6032">
              <a:extLst>
                <a:ext uri="{FF2B5EF4-FFF2-40B4-BE49-F238E27FC236}">
                  <a16:creationId xmlns:a16="http://schemas.microsoft.com/office/drawing/2014/main" id="{DA754B09-9AB7-4A97-8B91-3DFB7297FA12}"/>
                </a:ext>
              </a:extLst>
            </p:cNvPr>
            <p:cNvSpPr/>
            <p:nvPr/>
          </p:nvSpPr>
          <p:spPr>
            <a:xfrm>
              <a:off x="914400" y="9197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7" name="Rectangle 6033">
              <a:extLst>
                <a:ext uri="{FF2B5EF4-FFF2-40B4-BE49-F238E27FC236}">
                  <a16:creationId xmlns:a16="http://schemas.microsoft.com/office/drawing/2014/main" id="{0492152A-B1B0-4A41-840C-99AA6484DDBD}"/>
                </a:ext>
              </a:extLst>
            </p:cNvPr>
            <p:cNvSpPr/>
            <p:nvPr/>
          </p:nvSpPr>
          <p:spPr>
            <a:xfrm>
              <a:off x="1082040" y="965152"/>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8" name="Shape 65421">
              <a:extLst>
                <a:ext uri="{FF2B5EF4-FFF2-40B4-BE49-F238E27FC236}">
                  <a16:creationId xmlns:a16="http://schemas.microsoft.com/office/drawing/2014/main" id="{7A091BC2-1C44-42D0-AF3E-8AB8A8CDDCEC}"/>
                </a:ext>
              </a:extLst>
            </p:cNvPr>
            <p:cNvSpPr/>
            <p:nvPr/>
          </p:nvSpPr>
          <p:spPr>
            <a:xfrm>
              <a:off x="1371600" y="9197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49" name="Shape 6035">
              <a:extLst>
                <a:ext uri="{FF2B5EF4-FFF2-40B4-BE49-F238E27FC236}">
                  <a16:creationId xmlns:a16="http://schemas.microsoft.com/office/drawing/2014/main" id="{A92B4D71-0ACE-45E8-938E-921218F64A37}"/>
                </a:ext>
              </a:extLst>
            </p:cNvPr>
            <p:cNvSpPr/>
            <p:nvPr/>
          </p:nvSpPr>
          <p:spPr>
            <a:xfrm>
              <a:off x="1371600" y="9197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0" name="Rectangle 6036">
              <a:extLst>
                <a:ext uri="{FF2B5EF4-FFF2-40B4-BE49-F238E27FC236}">
                  <a16:creationId xmlns:a16="http://schemas.microsoft.com/office/drawing/2014/main" id="{A7A0C272-16C2-4E53-9868-19FF862BEDC5}"/>
                </a:ext>
              </a:extLst>
            </p:cNvPr>
            <p:cNvSpPr/>
            <p:nvPr/>
          </p:nvSpPr>
          <p:spPr>
            <a:xfrm>
              <a:off x="1527048" y="965152"/>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1" name="Shape 65422">
              <a:extLst>
                <a:ext uri="{FF2B5EF4-FFF2-40B4-BE49-F238E27FC236}">
                  <a16:creationId xmlns:a16="http://schemas.microsoft.com/office/drawing/2014/main" id="{6B674834-C663-4D94-BB48-97082E938186}"/>
                </a:ext>
              </a:extLst>
            </p:cNvPr>
            <p:cNvSpPr/>
            <p:nvPr/>
          </p:nvSpPr>
          <p:spPr>
            <a:xfrm>
              <a:off x="1828800" y="9197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2" name="Shape 6038">
              <a:extLst>
                <a:ext uri="{FF2B5EF4-FFF2-40B4-BE49-F238E27FC236}">
                  <a16:creationId xmlns:a16="http://schemas.microsoft.com/office/drawing/2014/main" id="{9D176FDF-E687-4D54-BA79-9C060F8D351A}"/>
                </a:ext>
              </a:extLst>
            </p:cNvPr>
            <p:cNvSpPr/>
            <p:nvPr/>
          </p:nvSpPr>
          <p:spPr>
            <a:xfrm>
              <a:off x="1828800" y="9197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3" name="Rectangle 6039">
              <a:extLst>
                <a:ext uri="{FF2B5EF4-FFF2-40B4-BE49-F238E27FC236}">
                  <a16:creationId xmlns:a16="http://schemas.microsoft.com/office/drawing/2014/main" id="{73F75244-FE7B-46FF-9071-D0C142D83DBF}"/>
                </a:ext>
              </a:extLst>
            </p:cNvPr>
            <p:cNvSpPr/>
            <p:nvPr/>
          </p:nvSpPr>
          <p:spPr>
            <a:xfrm>
              <a:off x="1990344" y="965152"/>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4" name="Shape 65423">
              <a:extLst>
                <a:ext uri="{FF2B5EF4-FFF2-40B4-BE49-F238E27FC236}">
                  <a16:creationId xmlns:a16="http://schemas.microsoft.com/office/drawing/2014/main" id="{8E22CD67-134A-4C85-A6E5-91317B369C3C}"/>
                </a:ext>
              </a:extLst>
            </p:cNvPr>
            <p:cNvSpPr/>
            <p:nvPr/>
          </p:nvSpPr>
          <p:spPr>
            <a:xfrm>
              <a:off x="2286001" y="9197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5" name="Shape 6041">
              <a:extLst>
                <a:ext uri="{FF2B5EF4-FFF2-40B4-BE49-F238E27FC236}">
                  <a16:creationId xmlns:a16="http://schemas.microsoft.com/office/drawing/2014/main" id="{4B7C3C7E-FD56-4600-98C1-8E9E5B3FF897}"/>
                </a:ext>
              </a:extLst>
            </p:cNvPr>
            <p:cNvSpPr/>
            <p:nvPr/>
          </p:nvSpPr>
          <p:spPr>
            <a:xfrm>
              <a:off x="2286001" y="9197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6" name="Rectangle 6042">
              <a:extLst>
                <a:ext uri="{FF2B5EF4-FFF2-40B4-BE49-F238E27FC236}">
                  <a16:creationId xmlns:a16="http://schemas.microsoft.com/office/drawing/2014/main" id="{B2107146-E0DB-4128-B375-B890DD0353DF}"/>
                </a:ext>
              </a:extLst>
            </p:cNvPr>
            <p:cNvSpPr/>
            <p:nvPr/>
          </p:nvSpPr>
          <p:spPr>
            <a:xfrm>
              <a:off x="2431034" y="965152"/>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7" name="Shape 65424">
              <a:extLst>
                <a:ext uri="{FF2B5EF4-FFF2-40B4-BE49-F238E27FC236}">
                  <a16:creationId xmlns:a16="http://schemas.microsoft.com/office/drawing/2014/main" id="{20D01664-5342-4EFC-81E8-4D7AF2B5547B}"/>
                </a:ext>
              </a:extLst>
            </p:cNvPr>
            <p:cNvSpPr/>
            <p:nvPr/>
          </p:nvSpPr>
          <p:spPr>
            <a:xfrm>
              <a:off x="2743201" y="9197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8" name="Rectangle 6045">
              <a:extLst>
                <a:ext uri="{FF2B5EF4-FFF2-40B4-BE49-F238E27FC236}">
                  <a16:creationId xmlns:a16="http://schemas.microsoft.com/office/drawing/2014/main" id="{7AE5246F-D147-4D36-B77E-4611D11611BC}"/>
                </a:ext>
              </a:extLst>
            </p:cNvPr>
            <p:cNvSpPr/>
            <p:nvPr/>
          </p:nvSpPr>
          <p:spPr>
            <a:xfrm>
              <a:off x="2876042" y="965152"/>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9" name="Shape 65425">
              <a:extLst>
                <a:ext uri="{FF2B5EF4-FFF2-40B4-BE49-F238E27FC236}">
                  <a16:creationId xmlns:a16="http://schemas.microsoft.com/office/drawing/2014/main" id="{FFED60CD-60C5-4182-B9B7-491526F08182}"/>
                </a:ext>
              </a:extLst>
            </p:cNvPr>
            <p:cNvSpPr/>
            <p:nvPr/>
          </p:nvSpPr>
          <p:spPr>
            <a:xfrm>
              <a:off x="1371600" y="12245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60" name="Shape 6054">
              <a:extLst>
                <a:ext uri="{FF2B5EF4-FFF2-40B4-BE49-F238E27FC236}">
                  <a16:creationId xmlns:a16="http://schemas.microsoft.com/office/drawing/2014/main" id="{4F052EE8-3561-4444-90E2-E0B624AAA6D6}"/>
                </a:ext>
              </a:extLst>
            </p:cNvPr>
            <p:cNvSpPr/>
            <p:nvPr/>
          </p:nvSpPr>
          <p:spPr>
            <a:xfrm>
              <a:off x="1371600" y="12245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1" name="Rectangle 6055">
              <a:extLst>
                <a:ext uri="{FF2B5EF4-FFF2-40B4-BE49-F238E27FC236}">
                  <a16:creationId xmlns:a16="http://schemas.microsoft.com/office/drawing/2014/main" id="{50E142EF-4547-4BAA-B8B0-BA8B90DB6BFB}"/>
                </a:ext>
              </a:extLst>
            </p:cNvPr>
            <p:cNvSpPr/>
            <p:nvPr/>
          </p:nvSpPr>
          <p:spPr>
            <a:xfrm>
              <a:off x="1539240" y="1269952"/>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2" name="Shape 65426">
              <a:extLst>
                <a:ext uri="{FF2B5EF4-FFF2-40B4-BE49-F238E27FC236}">
                  <a16:creationId xmlns:a16="http://schemas.microsoft.com/office/drawing/2014/main" id="{8741E8EA-DCF6-4B80-902E-B96AB5A018D9}"/>
                </a:ext>
              </a:extLst>
            </p:cNvPr>
            <p:cNvSpPr/>
            <p:nvPr/>
          </p:nvSpPr>
          <p:spPr>
            <a:xfrm>
              <a:off x="1828800" y="12245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3" name="Shape 6057">
              <a:extLst>
                <a:ext uri="{FF2B5EF4-FFF2-40B4-BE49-F238E27FC236}">
                  <a16:creationId xmlns:a16="http://schemas.microsoft.com/office/drawing/2014/main" id="{9271CEA5-170A-479E-8A7D-7E5C6CB261EE}"/>
                </a:ext>
              </a:extLst>
            </p:cNvPr>
            <p:cNvSpPr/>
            <p:nvPr/>
          </p:nvSpPr>
          <p:spPr>
            <a:xfrm>
              <a:off x="1828800" y="12245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4" name="Rectangle 6058">
              <a:extLst>
                <a:ext uri="{FF2B5EF4-FFF2-40B4-BE49-F238E27FC236}">
                  <a16:creationId xmlns:a16="http://schemas.microsoft.com/office/drawing/2014/main" id="{12CA77DC-A3AF-4D72-A5D6-52C6064D69FE}"/>
                </a:ext>
              </a:extLst>
            </p:cNvPr>
            <p:cNvSpPr/>
            <p:nvPr/>
          </p:nvSpPr>
          <p:spPr>
            <a:xfrm>
              <a:off x="1984248" y="1269952"/>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5" name="Shape 65427">
              <a:extLst>
                <a:ext uri="{FF2B5EF4-FFF2-40B4-BE49-F238E27FC236}">
                  <a16:creationId xmlns:a16="http://schemas.microsoft.com/office/drawing/2014/main" id="{9C1FA468-96AD-4CE3-BB1C-FCDDD37BE202}"/>
                </a:ext>
              </a:extLst>
            </p:cNvPr>
            <p:cNvSpPr/>
            <p:nvPr/>
          </p:nvSpPr>
          <p:spPr>
            <a:xfrm>
              <a:off x="2286001" y="12245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6" name="Shape 6060">
              <a:extLst>
                <a:ext uri="{FF2B5EF4-FFF2-40B4-BE49-F238E27FC236}">
                  <a16:creationId xmlns:a16="http://schemas.microsoft.com/office/drawing/2014/main" id="{F955B3C7-C327-4EFF-9235-43EDC53630E1}"/>
                </a:ext>
              </a:extLst>
            </p:cNvPr>
            <p:cNvSpPr/>
            <p:nvPr/>
          </p:nvSpPr>
          <p:spPr>
            <a:xfrm>
              <a:off x="2286001" y="12245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7" name="Rectangle 6061">
              <a:extLst>
                <a:ext uri="{FF2B5EF4-FFF2-40B4-BE49-F238E27FC236}">
                  <a16:creationId xmlns:a16="http://schemas.microsoft.com/office/drawing/2014/main" id="{03C0EF28-3D7A-482A-A582-9E2530875302}"/>
                </a:ext>
              </a:extLst>
            </p:cNvPr>
            <p:cNvSpPr/>
            <p:nvPr/>
          </p:nvSpPr>
          <p:spPr>
            <a:xfrm>
              <a:off x="2447798" y="1269952"/>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8" name="Shape 65428">
              <a:extLst>
                <a:ext uri="{FF2B5EF4-FFF2-40B4-BE49-F238E27FC236}">
                  <a16:creationId xmlns:a16="http://schemas.microsoft.com/office/drawing/2014/main" id="{12CC5792-F30D-485D-AF5B-2A2403F05AE4}"/>
                </a:ext>
              </a:extLst>
            </p:cNvPr>
            <p:cNvSpPr/>
            <p:nvPr/>
          </p:nvSpPr>
          <p:spPr>
            <a:xfrm>
              <a:off x="2743201" y="12245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9" name="Shape 6063">
              <a:extLst>
                <a:ext uri="{FF2B5EF4-FFF2-40B4-BE49-F238E27FC236}">
                  <a16:creationId xmlns:a16="http://schemas.microsoft.com/office/drawing/2014/main" id="{11B168D3-7F05-4D13-B208-4A5B3316C2FA}"/>
                </a:ext>
              </a:extLst>
            </p:cNvPr>
            <p:cNvSpPr/>
            <p:nvPr/>
          </p:nvSpPr>
          <p:spPr>
            <a:xfrm>
              <a:off x="2743201" y="1224534"/>
              <a:ext cx="457200" cy="304800"/>
            </a:xfrm>
            <a:custGeom>
              <a:avLst/>
              <a:gdLst/>
              <a:ahLst/>
              <a:cxnLst/>
              <a:rect l="0" t="0" r="0" b="0"/>
              <a:pathLst>
                <a:path w="457200" h="304800">
                  <a:moveTo>
                    <a:pt x="0" y="304800"/>
                  </a:moveTo>
                  <a:lnTo>
                    <a:pt x="457200" y="304800"/>
                  </a:lnTo>
                  <a:lnTo>
                    <a:pt x="457200"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0" name="Rectangle 6064">
              <a:extLst>
                <a:ext uri="{FF2B5EF4-FFF2-40B4-BE49-F238E27FC236}">
                  <a16:creationId xmlns:a16="http://schemas.microsoft.com/office/drawing/2014/main" id="{25EA2233-1FCF-4D5B-8852-22BB57ED50D1}"/>
                </a:ext>
              </a:extLst>
            </p:cNvPr>
            <p:cNvSpPr/>
            <p:nvPr/>
          </p:nvSpPr>
          <p:spPr>
            <a:xfrm>
              <a:off x="2888234" y="1269952"/>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1" name="Shape 65429">
              <a:extLst>
                <a:ext uri="{FF2B5EF4-FFF2-40B4-BE49-F238E27FC236}">
                  <a16:creationId xmlns:a16="http://schemas.microsoft.com/office/drawing/2014/main" id="{7C207803-90A8-465E-BA00-DFC828E41B95}"/>
                </a:ext>
              </a:extLst>
            </p:cNvPr>
            <p:cNvSpPr/>
            <p:nvPr/>
          </p:nvSpPr>
          <p:spPr>
            <a:xfrm>
              <a:off x="3200401" y="1224534"/>
              <a:ext cx="457200" cy="304800"/>
            </a:xfrm>
            <a:custGeom>
              <a:avLst/>
              <a:gdLst/>
              <a:ahLst/>
              <a:cxnLst/>
              <a:rect l="0" t="0" r="0" b="0"/>
              <a:pathLst>
                <a:path w="457200" h="304800">
                  <a:moveTo>
                    <a:pt x="0" y="0"/>
                  </a:moveTo>
                  <a:lnTo>
                    <a:pt x="457200" y="0"/>
                  </a:lnTo>
                  <a:lnTo>
                    <a:pt x="457200" y="304800"/>
                  </a:lnTo>
                  <a:lnTo>
                    <a:pt x="0" y="304800"/>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72" name="Rectangle 6067">
              <a:extLst>
                <a:ext uri="{FF2B5EF4-FFF2-40B4-BE49-F238E27FC236}">
                  <a16:creationId xmlns:a16="http://schemas.microsoft.com/office/drawing/2014/main" id="{B9C7B640-B75A-4B03-AD83-D15A0D5F0A73}"/>
                </a:ext>
              </a:extLst>
            </p:cNvPr>
            <p:cNvSpPr/>
            <p:nvPr/>
          </p:nvSpPr>
          <p:spPr>
            <a:xfrm>
              <a:off x="3333242" y="1269952"/>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3" name="Shape 6076">
              <a:extLst>
                <a:ext uri="{FF2B5EF4-FFF2-40B4-BE49-F238E27FC236}">
                  <a16:creationId xmlns:a16="http://schemas.microsoft.com/office/drawing/2014/main" id="{2AEDCACA-C944-4A77-B41F-D2F8D75C7EE7}"/>
                </a:ext>
              </a:extLst>
            </p:cNvPr>
            <p:cNvSpPr/>
            <p:nvPr/>
          </p:nvSpPr>
          <p:spPr>
            <a:xfrm>
              <a:off x="76200" y="1529334"/>
              <a:ext cx="1295400" cy="762000"/>
            </a:xfrm>
            <a:custGeom>
              <a:avLst/>
              <a:gdLst/>
              <a:ahLst/>
              <a:cxnLst/>
              <a:rect l="0" t="0" r="0" b="0"/>
              <a:pathLst>
                <a:path w="1295400" h="762000">
                  <a:moveTo>
                    <a:pt x="1295400" y="0"/>
                  </a:moveTo>
                  <a:lnTo>
                    <a:pt x="0" y="7620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4" name="Shape 6077">
              <a:extLst>
                <a:ext uri="{FF2B5EF4-FFF2-40B4-BE49-F238E27FC236}">
                  <a16:creationId xmlns:a16="http://schemas.microsoft.com/office/drawing/2014/main" id="{AC3F7FC3-4AB3-41E6-B1F2-1B88059BC754}"/>
                </a:ext>
              </a:extLst>
            </p:cNvPr>
            <p:cNvSpPr/>
            <p:nvPr/>
          </p:nvSpPr>
          <p:spPr>
            <a:xfrm>
              <a:off x="1828800" y="1529334"/>
              <a:ext cx="1295400" cy="762000"/>
            </a:xfrm>
            <a:custGeom>
              <a:avLst/>
              <a:gdLst/>
              <a:ahLst/>
              <a:cxnLst/>
              <a:rect l="0" t="0" r="0" b="0"/>
              <a:pathLst>
                <a:path w="1295400" h="762000">
                  <a:moveTo>
                    <a:pt x="0" y="0"/>
                  </a:moveTo>
                  <a:lnTo>
                    <a:pt x="1295400" y="7620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5" name="Rectangle 6078">
              <a:extLst>
                <a:ext uri="{FF2B5EF4-FFF2-40B4-BE49-F238E27FC236}">
                  <a16:creationId xmlns:a16="http://schemas.microsoft.com/office/drawing/2014/main" id="{E6FA184D-9979-4188-B8BB-7DAB5B8DF226}"/>
                </a:ext>
              </a:extLst>
            </p:cNvPr>
            <p:cNvSpPr/>
            <p:nvPr/>
          </p:nvSpPr>
          <p:spPr>
            <a:xfrm>
              <a:off x="1207008" y="1946608"/>
              <a:ext cx="946227" cy="300582"/>
            </a:xfrm>
            <a:prstGeom prst="rect">
              <a:avLst/>
            </a:prstGeom>
            <a:ln>
              <a:noFill/>
            </a:ln>
          </p:spPr>
          <p:txBody>
            <a:bodyPr vert="horz" lIns="0" tIns="0" rIns="0" bIns="0" rtlCol="0">
              <a:noAutofit/>
            </a:bodyPr>
            <a:lstStyle/>
            <a:p>
              <a:pPr>
                <a:lnSpc>
                  <a:spcPct val="107000"/>
                </a:lnSpc>
                <a:spcAft>
                  <a:spcPts val="800"/>
                </a:spcAft>
              </a:pPr>
              <a:r>
                <a:rPr lang="en-US" sz="1600" b="1" kern="100">
                  <a:solidFill>
                    <a:srgbClr val="000066"/>
                  </a:solidFill>
                  <a:effectLst/>
                  <a:latin typeface="Arial" panose="020B0604020202020204" pitchFamily="34" charset="0"/>
                  <a:ea typeface="Arial" panose="020B0604020202020204" pitchFamily="34" charset="0"/>
                </a:rPr>
                <a:t>Cycle 4</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6" name="Shape 65430">
              <a:extLst>
                <a:ext uri="{FF2B5EF4-FFF2-40B4-BE49-F238E27FC236}">
                  <a16:creationId xmlns:a16="http://schemas.microsoft.com/office/drawing/2014/main" id="{2A705AC0-EF76-463B-AC88-E87A4894FE58}"/>
                </a:ext>
              </a:extLst>
            </p:cNvPr>
            <p:cNvSpPr/>
            <p:nvPr/>
          </p:nvSpPr>
          <p:spPr>
            <a:xfrm>
              <a:off x="76200" y="2291334"/>
              <a:ext cx="3048001" cy="990600"/>
            </a:xfrm>
            <a:custGeom>
              <a:avLst/>
              <a:gdLst/>
              <a:ahLst/>
              <a:cxnLst/>
              <a:rect l="0" t="0" r="0" b="0"/>
              <a:pathLst>
                <a:path w="3048001" h="990600">
                  <a:moveTo>
                    <a:pt x="0" y="0"/>
                  </a:moveTo>
                  <a:lnTo>
                    <a:pt x="3048001" y="0"/>
                  </a:lnTo>
                  <a:lnTo>
                    <a:pt x="3048001" y="990600"/>
                  </a:lnTo>
                  <a:lnTo>
                    <a:pt x="0" y="990600"/>
                  </a:lnTo>
                  <a:lnTo>
                    <a:pt x="0" y="0"/>
                  </a:lnTo>
                </a:path>
              </a:pathLst>
            </a:custGeom>
            <a:ln w="0" cap="flat">
              <a:round/>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77" name="Shape 6080">
              <a:extLst>
                <a:ext uri="{FF2B5EF4-FFF2-40B4-BE49-F238E27FC236}">
                  <a16:creationId xmlns:a16="http://schemas.microsoft.com/office/drawing/2014/main" id="{8AE5682D-78D5-4ACC-8CFB-40FF3CFA85C4}"/>
                </a:ext>
              </a:extLst>
            </p:cNvPr>
            <p:cNvSpPr/>
            <p:nvPr/>
          </p:nvSpPr>
          <p:spPr>
            <a:xfrm>
              <a:off x="76200" y="2291334"/>
              <a:ext cx="3048001" cy="990600"/>
            </a:xfrm>
            <a:custGeom>
              <a:avLst/>
              <a:gdLst/>
              <a:ahLst/>
              <a:cxnLst/>
              <a:rect l="0" t="0" r="0" b="0"/>
              <a:pathLst>
                <a:path w="3048001" h="990600">
                  <a:moveTo>
                    <a:pt x="0" y="990600"/>
                  </a:moveTo>
                  <a:lnTo>
                    <a:pt x="3048001" y="990600"/>
                  </a:lnTo>
                  <a:lnTo>
                    <a:pt x="3048001"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8" name="Rectangle 6081">
              <a:extLst>
                <a:ext uri="{FF2B5EF4-FFF2-40B4-BE49-F238E27FC236}">
                  <a16:creationId xmlns:a16="http://schemas.microsoft.com/office/drawing/2014/main" id="{288C6C8F-ED9C-458A-92BE-59F760B0596C}"/>
                </a:ext>
              </a:extLst>
            </p:cNvPr>
            <p:cNvSpPr/>
            <p:nvPr/>
          </p:nvSpPr>
          <p:spPr>
            <a:xfrm>
              <a:off x="1516380" y="2351716"/>
              <a:ext cx="224898"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9" name="Shape 65431">
              <a:extLst>
                <a:ext uri="{FF2B5EF4-FFF2-40B4-BE49-F238E27FC236}">
                  <a16:creationId xmlns:a16="http://schemas.microsoft.com/office/drawing/2014/main" id="{E88E4189-1F73-48AD-A2BA-F60F0E212EF8}"/>
                </a:ext>
              </a:extLst>
            </p:cNvPr>
            <p:cNvSpPr/>
            <p:nvPr/>
          </p:nvSpPr>
          <p:spPr>
            <a:xfrm>
              <a:off x="76200" y="4272534"/>
              <a:ext cx="3048001" cy="990600"/>
            </a:xfrm>
            <a:custGeom>
              <a:avLst/>
              <a:gdLst/>
              <a:ahLst/>
              <a:cxnLst/>
              <a:rect l="0" t="0" r="0" b="0"/>
              <a:pathLst>
                <a:path w="3048001" h="990600">
                  <a:moveTo>
                    <a:pt x="0" y="0"/>
                  </a:moveTo>
                  <a:lnTo>
                    <a:pt x="3048001" y="0"/>
                  </a:lnTo>
                  <a:lnTo>
                    <a:pt x="3048001" y="990600"/>
                  </a:lnTo>
                  <a:lnTo>
                    <a:pt x="0" y="990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80" name="Shape 6083">
              <a:extLst>
                <a:ext uri="{FF2B5EF4-FFF2-40B4-BE49-F238E27FC236}">
                  <a16:creationId xmlns:a16="http://schemas.microsoft.com/office/drawing/2014/main" id="{CBD67F6C-322D-40BF-8E82-44D19B59B478}"/>
                </a:ext>
              </a:extLst>
            </p:cNvPr>
            <p:cNvSpPr/>
            <p:nvPr/>
          </p:nvSpPr>
          <p:spPr>
            <a:xfrm>
              <a:off x="76200" y="4272534"/>
              <a:ext cx="3048001" cy="990600"/>
            </a:xfrm>
            <a:custGeom>
              <a:avLst/>
              <a:gdLst/>
              <a:ahLst/>
              <a:cxnLst/>
              <a:rect l="0" t="0" r="0" b="0"/>
              <a:pathLst>
                <a:path w="3048001" h="990600">
                  <a:moveTo>
                    <a:pt x="0" y="990600"/>
                  </a:moveTo>
                  <a:lnTo>
                    <a:pt x="3048001" y="990600"/>
                  </a:lnTo>
                  <a:lnTo>
                    <a:pt x="3048001"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1" name="Rectangle 6084">
              <a:extLst>
                <a:ext uri="{FF2B5EF4-FFF2-40B4-BE49-F238E27FC236}">
                  <a16:creationId xmlns:a16="http://schemas.microsoft.com/office/drawing/2014/main" id="{0EA54B16-3B15-42BD-86BD-CF2DE90BB4EB}"/>
                </a:ext>
              </a:extLst>
            </p:cNvPr>
            <p:cNvSpPr/>
            <p:nvPr/>
          </p:nvSpPr>
          <p:spPr>
            <a:xfrm>
              <a:off x="1527048" y="4333827"/>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2" name="Shape 65432">
              <a:extLst>
                <a:ext uri="{FF2B5EF4-FFF2-40B4-BE49-F238E27FC236}">
                  <a16:creationId xmlns:a16="http://schemas.microsoft.com/office/drawing/2014/main" id="{6C18B383-EC55-4603-BA24-F811D99A8B0D}"/>
                </a:ext>
              </a:extLst>
            </p:cNvPr>
            <p:cNvSpPr/>
            <p:nvPr/>
          </p:nvSpPr>
          <p:spPr>
            <a:xfrm>
              <a:off x="1295400" y="4653534"/>
              <a:ext cx="1828800" cy="533400"/>
            </a:xfrm>
            <a:custGeom>
              <a:avLst/>
              <a:gdLst/>
              <a:ahLst/>
              <a:cxnLst/>
              <a:rect l="0" t="0" r="0" b="0"/>
              <a:pathLst>
                <a:path w="1828800" h="533400">
                  <a:moveTo>
                    <a:pt x="0" y="0"/>
                  </a:moveTo>
                  <a:lnTo>
                    <a:pt x="1828800" y="0"/>
                  </a:lnTo>
                  <a:lnTo>
                    <a:pt x="1828800" y="533400"/>
                  </a:lnTo>
                  <a:lnTo>
                    <a:pt x="0" y="5334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83" name="Shape 6086">
              <a:extLst>
                <a:ext uri="{FF2B5EF4-FFF2-40B4-BE49-F238E27FC236}">
                  <a16:creationId xmlns:a16="http://schemas.microsoft.com/office/drawing/2014/main" id="{5749AC13-BE06-4599-A726-14DC78552FA2}"/>
                </a:ext>
              </a:extLst>
            </p:cNvPr>
            <p:cNvSpPr/>
            <p:nvPr/>
          </p:nvSpPr>
          <p:spPr>
            <a:xfrm>
              <a:off x="1295400" y="4653534"/>
              <a:ext cx="1828800" cy="533400"/>
            </a:xfrm>
            <a:custGeom>
              <a:avLst/>
              <a:gdLst/>
              <a:ahLst/>
              <a:cxnLst/>
              <a:rect l="0" t="0" r="0" b="0"/>
              <a:pathLst>
                <a:path w="1828800" h="533400">
                  <a:moveTo>
                    <a:pt x="0" y="533400"/>
                  </a:moveTo>
                  <a:lnTo>
                    <a:pt x="1828800" y="533400"/>
                  </a:lnTo>
                  <a:lnTo>
                    <a:pt x="1828800"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4" name="Rectangle 6087">
              <a:extLst>
                <a:ext uri="{FF2B5EF4-FFF2-40B4-BE49-F238E27FC236}">
                  <a16:creationId xmlns:a16="http://schemas.microsoft.com/office/drawing/2014/main" id="{3D7B387A-31F4-40D8-9FC6-CD9942E52A71}"/>
                </a:ext>
              </a:extLst>
            </p:cNvPr>
            <p:cNvSpPr/>
            <p:nvPr/>
          </p:nvSpPr>
          <p:spPr>
            <a:xfrm>
              <a:off x="1412748" y="4701868"/>
              <a:ext cx="524100"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valA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5" name="Rectangle 6088">
              <a:extLst>
                <a:ext uri="{FF2B5EF4-FFF2-40B4-BE49-F238E27FC236}">
                  <a16:creationId xmlns:a16="http://schemas.microsoft.com/office/drawing/2014/main" id="{FA6F4260-03DF-47CC-A10C-C31EA62DAA42}"/>
                </a:ext>
              </a:extLst>
            </p:cNvPr>
            <p:cNvSpPr/>
            <p:nvPr/>
          </p:nvSpPr>
          <p:spPr>
            <a:xfrm>
              <a:off x="1807465" y="4725761"/>
              <a:ext cx="211300" cy="232865"/>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Wingdings 3" panose="05040102010807070707" pitchFamily="18" charset="2"/>
                  <a:ea typeface="Wingdings 3" panose="05040102010807070707" pitchFamily="18" charset="2"/>
                  <a:cs typeface="Wingdings 3" panose="05040102010807070707" pitchFamily="18" charset="2"/>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6" name="Rectangle 6089">
              <a:extLst>
                <a:ext uri="{FF2B5EF4-FFF2-40B4-BE49-F238E27FC236}">
                  <a16:creationId xmlns:a16="http://schemas.microsoft.com/office/drawing/2014/main" id="{90E66D90-35D1-4170-BE15-7EF8D67ECA9F}"/>
                </a:ext>
              </a:extLst>
            </p:cNvPr>
            <p:cNvSpPr/>
            <p:nvPr/>
          </p:nvSpPr>
          <p:spPr>
            <a:xfrm>
              <a:off x="2016253" y="4701868"/>
              <a:ext cx="852553"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M_valE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7" name="Rectangle 55687">
              <a:extLst>
                <a:ext uri="{FF2B5EF4-FFF2-40B4-BE49-F238E27FC236}">
                  <a16:creationId xmlns:a16="http://schemas.microsoft.com/office/drawing/2014/main" id="{918FE66B-ADEE-4046-A1F7-A2738AC81C86}"/>
                </a:ext>
              </a:extLst>
            </p:cNvPr>
            <p:cNvSpPr/>
            <p:nvPr/>
          </p:nvSpPr>
          <p:spPr>
            <a:xfrm>
              <a:off x="2761742" y="4701868"/>
              <a:ext cx="65927" cy="264422"/>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8" name="Rectangle 55686">
              <a:extLst>
                <a:ext uri="{FF2B5EF4-FFF2-40B4-BE49-F238E27FC236}">
                  <a16:creationId xmlns:a16="http://schemas.microsoft.com/office/drawing/2014/main" id="{81A465DF-85B0-46D2-9EA8-0DD47D2D61A3}"/>
                </a:ext>
              </a:extLst>
            </p:cNvPr>
            <p:cNvSpPr/>
            <p:nvPr/>
          </p:nvSpPr>
          <p:spPr>
            <a:xfrm>
              <a:off x="2658110" y="4701868"/>
              <a:ext cx="13849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9" name="Rectangle 6091">
              <a:extLst>
                <a:ext uri="{FF2B5EF4-FFF2-40B4-BE49-F238E27FC236}">
                  <a16:creationId xmlns:a16="http://schemas.microsoft.com/office/drawing/2014/main" id="{5DAC2C26-86BE-419E-9002-C3502F4CDA2A}"/>
                </a:ext>
              </a:extLst>
            </p:cNvPr>
            <p:cNvSpPr/>
            <p:nvPr/>
          </p:nvSpPr>
          <p:spPr>
            <a:xfrm>
              <a:off x="2810510" y="4701868"/>
              <a:ext cx="26360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10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0" name="Rectangle 6092">
              <a:extLst>
                <a:ext uri="{FF2B5EF4-FFF2-40B4-BE49-F238E27FC236}">
                  <a16:creationId xmlns:a16="http://schemas.microsoft.com/office/drawing/2014/main" id="{8AD0CBF4-FCC3-4C85-8D95-D631510A1E62}"/>
                </a:ext>
              </a:extLst>
            </p:cNvPr>
            <p:cNvSpPr/>
            <p:nvPr/>
          </p:nvSpPr>
          <p:spPr>
            <a:xfrm>
              <a:off x="1487424" y="4936564"/>
              <a:ext cx="524100"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valB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1" name="Rectangle 6093">
              <a:extLst>
                <a:ext uri="{FF2B5EF4-FFF2-40B4-BE49-F238E27FC236}">
                  <a16:creationId xmlns:a16="http://schemas.microsoft.com/office/drawing/2014/main" id="{77AA59FE-9A86-4C1C-8CF6-5E5692F271C6}"/>
                </a:ext>
              </a:extLst>
            </p:cNvPr>
            <p:cNvSpPr/>
            <p:nvPr/>
          </p:nvSpPr>
          <p:spPr>
            <a:xfrm>
              <a:off x="1882140" y="4960458"/>
              <a:ext cx="211300" cy="232865"/>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Wingdings 3" panose="05040102010807070707" pitchFamily="18" charset="2"/>
                  <a:ea typeface="Wingdings 3" panose="05040102010807070707" pitchFamily="18" charset="2"/>
                  <a:cs typeface="Wingdings 3" panose="05040102010807070707" pitchFamily="18" charset="2"/>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2" name="Rectangle 6094">
              <a:extLst>
                <a:ext uri="{FF2B5EF4-FFF2-40B4-BE49-F238E27FC236}">
                  <a16:creationId xmlns:a16="http://schemas.microsoft.com/office/drawing/2014/main" id="{4492D611-877B-48B7-B92E-04ACD1757504}"/>
                </a:ext>
              </a:extLst>
            </p:cNvPr>
            <p:cNvSpPr/>
            <p:nvPr/>
          </p:nvSpPr>
          <p:spPr>
            <a:xfrm>
              <a:off x="2090928" y="4936564"/>
              <a:ext cx="787574"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e_valE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3" name="Rectangle 55690">
              <a:extLst>
                <a:ext uri="{FF2B5EF4-FFF2-40B4-BE49-F238E27FC236}">
                  <a16:creationId xmlns:a16="http://schemas.microsoft.com/office/drawing/2014/main" id="{78C3329C-1C95-44DD-9611-B6F36088DB5E}"/>
                </a:ext>
              </a:extLst>
            </p:cNvPr>
            <p:cNvSpPr/>
            <p:nvPr/>
          </p:nvSpPr>
          <p:spPr>
            <a:xfrm>
              <a:off x="2682494" y="4936564"/>
              <a:ext cx="13849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4" name="Rectangle 55691">
              <a:extLst>
                <a:ext uri="{FF2B5EF4-FFF2-40B4-BE49-F238E27FC236}">
                  <a16:creationId xmlns:a16="http://schemas.microsoft.com/office/drawing/2014/main" id="{AD6B99CC-1FCC-46E9-9832-80B80F4D6138}"/>
                </a:ext>
              </a:extLst>
            </p:cNvPr>
            <p:cNvSpPr/>
            <p:nvPr/>
          </p:nvSpPr>
          <p:spPr>
            <a:xfrm>
              <a:off x="2786126" y="4936564"/>
              <a:ext cx="65928" cy="264422"/>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5" name="Rectangle 6096">
              <a:extLst>
                <a:ext uri="{FF2B5EF4-FFF2-40B4-BE49-F238E27FC236}">
                  <a16:creationId xmlns:a16="http://schemas.microsoft.com/office/drawing/2014/main" id="{B589D68B-43B5-4A2B-8449-952666172B7B}"/>
                </a:ext>
              </a:extLst>
            </p:cNvPr>
            <p:cNvSpPr/>
            <p:nvPr/>
          </p:nvSpPr>
          <p:spPr>
            <a:xfrm>
              <a:off x="2834894" y="4936564"/>
              <a:ext cx="13185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6" name="Shape 65433">
              <a:extLst>
                <a:ext uri="{FF2B5EF4-FFF2-40B4-BE49-F238E27FC236}">
                  <a16:creationId xmlns:a16="http://schemas.microsoft.com/office/drawing/2014/main" id="{16F0D127-242C-4187-979E-82484D3936A4}"/>
                </a:ext>
              </a:extLst>
            </p:cNvPr>
            <p:cNvSpPr/>
            <p:nvPr/>
          </p:nvSpPr>
          <p:spPr>
            <a:xfrm>
              <a:off x="76200" y="2672334"/>
              <a:ext cx="1828800" cy="533400"/>
            </a:xfrm>
            <a:custGeom>
              <a:avLst/>
              <a:gdLst/>
              <a:ahLst/>
              <a:cxnLst/>
              <a:rect l="0" t="0" r="0" b="0"/>
              <a:pathLst>
                <a:path w="1828800" h="533400">
                  <a:moveTo>
                    <a:pt x="0" y="0"/>
                  </a:moveTo>
                  <a:lnTo>
                    <a:pt x="1828800" y="0"/>
                  </a:lnTo>
                  <a:lnTo>
                    <a:pt x="1828800" y="533400"/>
                  </a:lnTo>
                  <a:lnTo>
                    <a:pt x="0" y="5334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97" name="Shape 6098">
              <a:extLst>
                <a:ext uri="{FF2B5EF4-FFF2-40B4-BE49-F238E27FC236}">
                  <a16:creationId xmlns:a16="http://schemas.microsoft.com/office/drawing/2014/main" id="{9F52AE18-2F16-41F5-8C46-A1E4E60052C6}"/>
                </a:ext>
              </a:extLst>
            </p:cNvPr>
            <p:cNvSpPr/>
            <p:nvPr/>
          </p:nvSpPr>
          <p:spPr>
            <a:xfrm>
              <a:off x="76200" y="2672334"/>
              <a:ext cx="1828800" cy="533400"/>
            </a:xfrm>
            <a:custGeom>
              <a:avLst/>
              <a:gdLst/>
              <a:ahLst/>
              <a:cxnLst/>
              <a:rect l="0" t="0" r="0" b="0"/>
              <a:pathLst>
                <a:path w="1828800" h="533400">
                  <a:moveTo>
                    <a:pt x="0" y="533400"/>
                  </a:moveTo>
                  <a:lnTo>
                    <a:pt x="1828800" y="533400"/>
                  </a:lnTo>
                  <a:lnTo>
                    <a:pt x="1828800"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8" name="Rectangle 6099">
              <a:extLst>
                <a:ext uri="{FF2B5EF4-FFF2-40B4-BE49-F238E27FC236}">
                  <a16:creationId xmlns:a16="http://schemas.microsoft.com/office/drawing/2014/main" id="{34BA0128-BFEE-40EB-BF06-86C415E6AB99}"/>
                </a:ext>
              </a:extLst>
            </p:cNvPr>
            <p:cNvSpPr/>
            <p:nvPr/>
          </p:nvSpPr>
          <p:spPr>
            <a:xfrm>
              <a:off x="376174" y="2726484"/>
              <a:ext cx="804175" cy="264421"/>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M_dstE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9" name="Rectangle 55675">
              <a:extLst>
                <a:ext uri="{FF2B5EF4-FFF2-40B4-BE49-F238E27FC236}">
                  <a16:creationId xmlns:a16="http://schemas.microsoft.com/office/drawing/2014/main" id="{F7C43AE6-485E-4374-8199-53DD60D400EC}"/>
                </a:ext>
              </a:extLst>
            </p:cNvPr>
            <p:cNvSpPr/>
            <p:nvPr/>
          </p:nvSpPr>
          <p:spPr>
            <a:xfrm>
              <a:off x="1130808" y="2726484"/>
              <a:ext cx="65927" cy="264421"/>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0" name="Rectangle 55674">
              <a:extLst>
                <a:ext uri="{FF2B5EF4-FFF2-40B4-BE49-F238E27FC236}">
                  <a16:creationId xmlns:a16="http://schemas.microsoft.com/office/drawing/2014/main" id="{0A9240A9-B8F9-473A-8206-97C783A1A6DE}"/>
                </a:ext>
              </a:extLst>
            </p:cNvPr>
            <p:cNvSpPr/>
            <p:nvPr/>
          </p:nvSpPr>
          <p:spPr>
            <a:xfrm>
              <a:off x="1027176" y="2726484"/>
              <a:ext cx="138496" cy="264421"/>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1" name="Rectangle 6101">
              <a:extLst>
                <a:ext uri="{FF2B5EF4-FFF2-40B4-BE49-F238E27FC236}">
                  <a16:creationId xmlns:a16="http://schemas.microsoft.com/office/drawing/2014/main" id="{A4500BE2-64DA-4661-9815-A6DFE90C89A1}"/>
                </a:ext>
              </a:extLst>
            </p:cNvPr>
            <p:cNvSpPr/>
            <p:nvPr/>
          </p:nvSpPr>
          <p:spPr>
            <a:xfrm>
              <a:off x="1179576" y="2774930"/>
              <a:ext cx="142290" cy="221401"/>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2" name="Rectangle 6102">
              <a:extLst>
                <a:ext uri="{FF2B5EF4-FFF2-40B4-BE49-F238E27FC236}">
                  <a16:creationId xmlns:a16="http://schemas.microsoft.com/office/drawing/2014/main" id="{BAF665F4-3320-42C6-A863-EE4EA1575736}"/>
                </a:ext>
              </a:extLst>
            </p:cNvPr>
            <p:cNvSpPr/>
            <p:nvPr/>
          </p:nvSpPr>
          <p:spPr>
            <a:xfrm>
              <a:off x="1286256" y="2774930"/>
              <a:ext cx="426059" cy="221401"/>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rdx</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3" name="Rectangle 6103">
              <a:extLst>
                <a:ext uri="{FF2B5EF4-FFF2-40B4-BE49-F238E27FC236}">
                  <a16:creationId xmlns:a16="http://schemas.microsoft.com/office/drawing/2014/main" id="{87C5464F-B332-486D-BA8D-4DFF7EC0FBE0}"/>
                </a:ext>
              </a:extLst>
            </p:cNvPr>
            <p:cNvSpPr/>
            <p:nvPr/>
          </p:nvSpPr>
          <p:spPr>
            <a:xfrm>
              <a:off x="495046" y="2950512"/>
              <a:ext cx="78662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M_valE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4" name="Rectangle 55676">
              <a:extLst>
                <a:ext uri="{FF2B5EF4-FFF2-40B4-BE49-F238E27FC236}">
                  <a16:creationId xmlns:a16="http://schemas.microsoft.com/office/drawing/2014/main" id="{ACB2D3C1-563F-406D-9E11-18512D658C90}"/>
                </a:ext>
              </a:extLst>
            </p:cNvPr>
            <p:cNvSpPr/>
            <p:nvPr/>
          </p:nvSpPr>
          <p:spPr>
            <a:xfrm>
              <a:off x="1136904" y="2950512"/>
              <a:ext cx="138496"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5" name="Rectangle 55678">
              <a:extLst>
                <a:ext uri="{FF2B5EF4-FFF2-40B4-BE49-F238E27FC236}">
                  <a16:creationId xmlns:a16="http://schemas.microsoft.com/office/drawing/2014/main" id="{240159C9-70F8-4F11-A91B-ADAA8C49ABAF}"/>
                </a:ext>
              </a:extLst>
            </p:cNvPr>
            <p:cNvSpPr/>
            <p:nvPr/>
          </p:nvSpPr>
          <p:spPr>
            <a:xfrm>
              <a:off x="1241036" y="2950512"/>
              <a:ext cx="65927" cy="264422"/>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6" name="Rectangle 55677">
              <a:extLst>
                <a:ext uri="{FF2B5EF4-FFF2-40B4-BE49-F238E27FC236}">
                  <a16:creationId xmlns:a16="http://schemas.microsoft.com/office/drawing/2014/main" id="{CE28B7CD-D5B7-4720-B5DC-E01BA8C827DF}"/>
                </a:ext>
              </a:extLst>
            </p:cNvPr>
            <p:cNvSpPr/>
            <p:nvPr/>
          </p:nvSpPr>
          <p:spPr>
            <a:xfrm>
              <a:off x="1289358" y="2950512"/>
              <a:ext cx="263710"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10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7" name="Shape 65434">
              <a:extLst>
                <a:ext uri="{FF2B5EF4-FFF2-40B4-BE49-F238E27FC236}">
                  <a16:creationId xmlns:a16="http://schemas.microsoft.com/office/drawing/2014/main" id="{7144D1E9-B04D-4C98-BD7D-F90038ADC641}"/>
                </a:ext>
              </a:extLst>
            </p:cNvPr>
            <p:cNvSpPr/>
            <p:nvPr/>
          </p:nvSpPr>
          <p:spPr>
            <a:xfrm>
              <a:off x="76200" y="4653534"/>
              <a:ext cx="1219200" cy="533400"/>
            </a:xfrm>
            <a:custGeom>
              <a:avLst/>
              <a:gdLst/>
              <a:ahLst/>
              <a:cxnLst/>
              <a:rect l="0" t="0" r="0" b="0"/>
              <a:pathLst>
                <a:path w="1219200" h="533400">
                  <a:moveTo>
                    <a:pt x="0" y="0"/>
                  </a:moveTo>
                  <a:lnTo>
                    <a:pt x="1219200" y="0"/>
                  </a:lnTo>
                  <a:lnTo>
                    <a:pt x="1219200" y="533400"/>
                  </a:lnTo>
                  <a:lnTo>
                    <a:pt x="0" y="5334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08" name="Shape 6106">
              <a:extLst>
                <a:ext uri="{FF2B5EF4-FFF2-40B4-BE49-F238E27FC236}">
                  <a16:creationId xmlns:a16="http://schemas.microsoft.com/office/drawing/2014/main" id="{94D5E0B8-8541-4D61-9DD0-1BB736EF29B9}"/>
                </a:ext>
              </a:extLst>
            </p:cNvPr>
            <p:cNvSpPr/>
            <p:nvPr/>
          </p:nvSpPr>
          <p:spPr>
            <a:xfrm>
              <a:off x="76200" y="4653534"/>
              <a:ext cx="1219200" cy="533400"/>
            </a:xfrm>
            <a:custGeom>
              <a:avLst/>
              <a:gdLst/>
              <a:ahLst/>
              <a:cxnLst/>
              <a:rect l="0" t="0" r="0" b="0"/>
              <a:pathLst>
                <a:path w="1219200" h="533400">
                  <a:moveTo>
                    <a:pt x="0" y="533400"/>
                  </a:moveTo>
                  <a:lnTo>
                    <a:pt x="1219200" y="533400"/>
                  </a:lnTo>
                  <a:lnTo>
                    <a:pt x="1219200"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9" name="Rectangle 6107">
              <a:extLst>
                <a:ext uri="{FF2B5EF4-FFF2-40B4-BE49-F238E27FC236}">
                  <a16:creationId xmlns:a16="http://schemas.microsoft.com/office/drawing/2014/main" id="{0F3555B5-2D7A-48F8-99F5-CD7C3099966A}"/>
                </a:ext>
              </a:extLst>
            </p:cNvPr>
            <p:cNvSpPr/>
            <p:nvPr/>
          </p:nvSpPr>
          <p:spPr>
            <a:xfrm>
              <a:off x="193294" y="4707964"/>
              <a:ext cx="475959"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srcA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0" name="Rectangle 55685">
              <a:extLst>
                <a:ext uri="{FF2B5EF4-FFF2-40B4-BE49-F238E27FC236}">
                  <a16:creationId xmlns:a16="http://schemas.microsoft.com/office/drawing/2014/main" id="{55919990-E48E-46DB-AEE5-DBDD21E9B088}"/>
                </a:ext>
              </a:extLst>
            </p:cNvPr>
            <p:cNvSpPr/>
            <p:nvPr/>
          </p:nvSpPr>
          <p:spPr>
            <a:xfrm>
              <a:off x="702615" y="4707964"/>
              <a:ext cx="65927" cy="264422"/>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1" name="Rectangle 55684">
              <a:extLst>
                <a:ext uri="{FF2B5EF4-FFF2-40B4-BE49-F238E27FC236}">
                  <a16:creationId xmlns:a16="http://schemas.microsoft.com/office/drawing/2014/main" id="{C2F87A1F-24A4-4A0D-9A3B-38EE5D08BDCE}"/>
                </a:ext>
              </a:extLst>
            </p:cNvPr>
            <p:cNvSpPr/>
            <p:nvPr/>
          </p:nvSpPr>
          <p:spPr>
            <a:xfrm>
              <a:off x="598678" y="4707964"/>
              <a:ext cx="138496"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2" name="Rectangle 6109">
              <a:extLst>
                <a:ext uri="{FF2B5EF4-FFF2-40B4-BE49-F238E27FC236}">
                  <a16:creationId xmlns:a16="http://schemas.microsoft.com/office/drawing/2014/main" id="{9FD873E1-0312-4BB1-ADA4-438954C7CBFE}"/>
                </a:ext>
              </a:extLst>
            </p:cNvPr>
            <p:cNvSpPr/>
            <p:nvPr/>
          </p:nvSpPr>
          <p:spPr>
            <a:xfrm>
              <a:off x="751332" y="4756410"/>
              <a:ext cx="142290" cy="221402"/>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3" name="Rectangle 6110">
              <a:extLst>
                <a:ext uri="{FF2B5EF4-FFF2-40B4-BE49-F238E27FC236}">
                  <a16:creationId xmlns:a16="http://schemas.microsoft.com/office/drawing/2014/main" id="{6B1D77D7-7751-4B2B-B1DF-029F628DA070}"/>
                </a:ext>
              </a:extLst>
            </p:cNvPr>
            <p:cNvSpPr/>
            <p:nvPr/>
          </p:nvSpPr>
          <p:spPr>
            <a:xfrm>
              <a:off x="858012" y="4756410"/>
              <a:ext cx="426059" cy="221402"/>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rdx</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4" name="Rectangle 6111">
              <a:extLst>
                <a:ext uri="{FF2B5EF4-FFF2-40B4-BE49-F238E27FC236}">
                  <a16:creationId xmlns:a16="http://schemas.microsoft.com/office/drawing/2014/main" id="{319074CF-DCD1-4598-87DF-6D56375C0E06}"/>
                </a:ext>
              </a:extLst>
            </p:cNvPr>
            <p:cNvSpPr/>
            <p:nvPr/>
          </p:nvSpPr>
          <p:spPr>
            <a:xfrm>
              <a:off x="193294" y="4921324"/>
              <a:ext cx="475959"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srcB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5" name="Rectangle 55688">
              <a:extLst>
                <a:ext uri="{FF2B5EF4-FFF2-40B4-BE49-F238E27FC236}">
                  <a16:creationId xmlns:a16="http://schemas.microsoft.com/office/drawing/2014/main" id="{B956A989-48F6-4A22-BA42-FFDD561C6F5F}"/>
                </a:ext>
              </a:extLst>
            </p:cNvPr>
            <p:cNvSpPr/>
            <p:nvPr/>
          </p:nvSpPr>
          <p:spPr>
            <a:xfrm>
              <a:off x="598678" y="4921324"/>
              <a:ext cx="138496"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6" name="Rectangle 55689">
              <a:extLst>
                <a:ext uri="{FF2B5EF4-FFF2-40B4-BE49-F238E27FC236}">
                  <a16:creationId xmlns:a16="http://schemas.microsoft.com/office/drawing/2014/main" id="{63D9576A-9671-43F9-805D-D551135544BB}"/>
                </a:ext>
              </a:extLst>
            </p:cNvPr>
            <p:cNvSpPr/>
            <p:nvPr/>
          </p:nvSpPr>
          <p:spPr>
            <a:xfrm>
              <a:off x="702615" y="4921324"/>
              <a:ext cx="65927" cy="264422"/>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7" name="Rectangle 6113">
              <a:extLst>
                <a:ext uri="{FF2B5EF4-FFF2-40B4-BE49-F238E27FC236}">
                  <a16:creationId xmlns:a16="http://schemas.microsoft.com/office/drawing/2014/main" id="{10084D5E-E8EB-49B6-BA15-9A750EA20740}"/>
                </a:ext>
              </a:extLst>
            </p:cNvPr>
            <p:cNvSpPr/>
            <p:nvPr/>
          </p:nvSpPr>
          <p:spPr>
            <a:xfrm>
              <a:off x="751332" y="4969770"/>
              <a:ext cx="142290" cy="221402"/>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8" name="Rectangle 6114">
              <a:extLst>
                <a:ext uri="{FF2B5EF4-FFF2-40B4-BE49-F238E27FC236}">
                  <a16:creationId xmlns:a16="http://schemas.microsoft.com/office/drawing/2014/main" id="{EE96C625-202B-4CFE-B39B-1F816D57D670}"/>
                </a:ext>
              </a:extLst>
            </p:cNvPr>
            <p:cNvSpPr/>
            <p:nvPr/>
          </p:nvSpPr>
          <p:spPr>
            <a:xfrm>
              <a:off x="858012" y="4969770"/>
              <a:ext cx="426059" cy="221402"/>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rax</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9" name="Shape 65435">
              <a:extLst>
                <a:ext uri="{FF2B5EF4-FFF2-40B4-BE49-F238E27FC236}">
                  <a16:creationId xmlns:a16="http://schemas.microsoft.com/office/drawing/2014/main" id="{D204DC77-062D-4BD0-BCAE-B9172BE95EB8}"/>
                </a:ext>
              </a:extLst>
            </p:cNvPr>
            <p:cNvSpPr/>
            <p:nvPr/>
          </p:nvSpPr>
          <p:spPr>
            <a:xfrm>
              <a:off x="76200" y="3281934"/>
              <a:ext cx="3048001" cy="990600"/>
            </a:xfrm>
            <a:custGeom>
              <a:avLst/>
              <a:gdLst/>
              <a:ahLst/>
              <a:cxnLst/>
              <a:rect l="0" t="0" r="0" b="0"/>
              <a:pathLst>
                <a:path w="3048001" h="990600">
                  <a:moveTo>
                    <a:pt x="0" y="0"/>
                  </a:moveTo>
                  <a:lnTo>
                    <a:pt x="3048001" y="0"/>
                  </a:lnTo>
                  <a:lnTo>
                    <a:pt x="3048001" y="990600"/>
                  </a:lnTo>
                  <a:lnTo>
                    <a:pt x="0" y="9906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20" name="Shape 6116">
              <a:extLst>
                <a:ext uri="{FF2B5EF4-FFF2-40B4-BE49-F238E27FC236}">
                  <a16:creationId xmlns:a16="http://schemas.microsoft.com/office/drawing/2014/main" id="{BE72DFA0-FE58-435E-BF31-88C69CA19E9A}"/>
                </a:ext>
              </a:extLst>
            </p:cNvPr>
            <p:cNvSpPr/>
            <p:nvPr/>
          </p:nvSpPr>
          <p:spPr>
            <a:xfrm>
              <a:off x="76200" y="3281934"/>
              <a:ext cx="3048001" cy="990600"/>
            </a:xfrm>
            <a:custGeom>
              <a:avLst/>
              <a:gdLst/>
              <a:ahLst/>
              <a:cxnLst/>
              <a:rect l="0" t="0" r="0" b="0"/>
              <a:pathLst>
                <a:path w="3048001" h="990600">
                  <a:moveTo>
                    <a:pt x="0" y="990600"/>
                  </a:moveTo>
                  <a:lnTo>
                    <a:pt x="3048001" y="990600"/>
                  </a:lnTo>
                  <a:lnTo>
                    <a:pt x="3048001"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21" name="Rectangle 6117">
              <a:extLst>
                <a:ext uri="{FF2B5EF4-FFF2-40B4-BE49-F238E27FC236}">
                  <a16:creationId xmlns:a16="http://schemas.microsoft.com/office/drawing/2014/main" id="{5E783AAF-077C-4F14-8DB9-21A7EDC17452}"/>
                </a:ext>
              </a:extLst>
            </p:cNvPr>
            <p:cNvSpPr/>
            <p:nvPr/>
          </p:nvSpPr>
          <p:spPr>
            <a:xfrm>
              <a:off x="1533144" y="3342972"/>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2" name="Shape 65436">
              <a:extLst>
                <a:ext uri="{FF2B5EF4-FFF2-40B4-BE49-F238E27FC236}">
                  <a16:creationId xmlns:a16="http://schemas.microsoft.com/office/drawing/2014/main" id="{308AC1E9-B9E7-464D-9098-DE1B37A6B5CF}"/>
                </a:ext>
              </a:extLst>
            </p:cNvPr>
            <p:cNvSpPr/>
            <p:nvPr/>
          </p:nvSpPr>
          <p:spPr>
            <a:xfrm>
              <a:off x="76200" y="3662934"/>
              <a:ext cx="1828800" cy="533400"/>
            </a:xfrm>
            <a:custGeom>
              <a:avLst/>
              <a:gdLst/>
              <a:ahLst/>
              <a:cxnLst/>
              <a:rect l="0" t="0" r="0" b="0"/>
              <a:pathLst>
                <a:path w="1828800" h="533400">
                  <a:moveTo>
                    <a:pt x="0" y="0"/>
                  </a:moveTo>
                  <a:lnTo>
                    <a:pt x="1828800" y="0"/>
                  </a:lnTo>
                  <a:lnTo>
                    <a:pt x="1828800" y="533400"/>
                  </a:lnTo>
                  <a:lnTo>
                    <a:pt x="0" y="5334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23" name="Shape 6119">
              <a:extLst>
                <a:ext uri="{FF2B5EF4-FFF2-40B4-BE49-F238E27FC236}">
                  <a16:creationId xmlns:a16="http://schemas.microsoft.com/office/drawing/2014/main" id="{0E7C3062-726C-4C67-8ED3-ADB7A3450650}"/>
                </a:ext>
              </a:extLst>
            </p:cNvPr>
            <p:cNvSpPr/>
            <p:nvPr/>
          </p:nvSpPr>
          <p:spPr>
            <a:xfrm>
              <a:off x="76200" y="3662934"/>
              <a:ext cx="1828800" cy="533400"/>
            </a:xfrm>
            <a:custGeom>
              <a:avLst/>
              <a:gdLst/>
              <a:ahLst/>
              <a:cxnLst/>
              <a:rect l="0" t="0" r="0" b="0"/>
              <a:pathLst>
                <a:path w="1828800" h="533400">
                  <a:moveTo>
                    <a:pt x="0" y="533400"/>
                  </a:moveTo>
                  <a:lnTo>
                    <a:pt x="1828800" y="533400"/>
                  </a:lnTo>
                  <a:lnTo>
                    <a:pt x="1828800"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24" name="Rectangle 6120">
              <a:extLst>
                <a:ext uri="{FF2B5EF4-FFF2-40B4-BE49-F238E27FC236}">
                  <a16:creationId xmlns:a16="http://schemas.microsoft.com/office/drawing/2014/main" id="{898BFF77-9312-4060-BF63-8F047182AEE2}"/>
                </a:ext>
              </a:extLst>
            </p:cNvPr>
            <p:cNvSpPr/>
            <p:nvPr/>
          </p:nvSpPr>
          <p:spPr>
            <a:xfrm>
              <a:off x="389890" y="3716808"/>
              <a:ext cx="766115" cy="264874"/>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E_dstE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5" name="Rectangle 55680">
              <a:extLst>
                <a:ext uri="{FF2B5EF4-FFF2-40B4-BE49-F238E27FC236}">
                  <a16:creationId xmlns:a16="http://schemas.microsoft.com/office/drawing/2014/main" id="{E6EACF09-C6A7-4BE7-92A3-15F4D285A729}"/>
                </a:ext>
              </a:extLst>
            </p:cNvPr>
            <p:cNvSpPr/>
            <p:nvPr/>
          </p:nvSpPr>
          <p:spPr>
            <a:xfrm>
              <a:off x="1115568" y="3716808"/>
              <a:ext cx="66040" cy="264874"/>
            </a:xfrm>
            <a:prstGeom prst="rect">
              <a:avLst/>
            </a:prstGeom>
            <a:ln>
              <a:noFill/>
            </a:ln>
          </p:spPr>
          <p:txBody>
            <a:bodyPr vert="horz" lIns="0" tIns="0" rIns="0" bIns="0" rtlCol="0">
              <a:noAutofit/>
            </a:bodyPr>
            <a:lstStyle/>
            <a:p>
              <a:pPr>
                <a:lnSpc>
                  <a:spcPct val="107000"/>
                </a:lnSpc>
                <a:spcAft>
                  <a:spcPts val="800"/>
                </a:spcAft>
              </a:pPr>
              <a:r>
                <a:rPr lang="ko-KR" sz="1400" kern="100">
                  <a:solidFill>
                    <a:srgbClr val="000000"/>
                  </a:solidFill>
                  <a:effectLst/>
                  <a:latin typeface="Calibri" panose="020F0502020204030204" pitchFamily="34" charset="0"/>
                  <a:ea typeface="Arial" panose="020B0604020202020204" pitchFamily="34" charset="0"/>
                </a:rPr>
                <a:t>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6" name="Rectangle 55679">
              <a:extLst>
                <a:ext uri="{FF2B5EF4-FFF2-40B4-BE49-F238E27FC236}">
                  <a16:creationId xmlns:a16="http://schemas.microsoft.com/office/drawing/2014/main" id="{00481ACF-0FFC-49EE-BBCE-9CE16E4AE865}"/>
                </a:ext>
              </a:extLst>
            </p:cNvPr>
            <p:cNvSpPr/>
            <p:nvPr/>
          </p:nvSpPr>
          <p:spPr>
            <a:xfrm>
              <a:off x="1011936" y="3716808"/>
              <a:ext cx="138732" cy="264874"/>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7" name="Rectangle 6122">
              <a:extLst>
                <a:ext uri="{FF2B5EF4-FFF2-40B4-BE49-F238E27FC236}">
                  <a16:creationId xmlns:a16="http://schemas.microsoft.com/office/drawing/2014/main" id="{0DD95533-3C51-4BEE-8FFB-7458F67A6964}"/>
                </a:ext>
              </a:extLst>
            </p:cNvPr>
            <p:cNvSpPr/>
            <p:nvPr/>
          </p:nvSpPr>
          <p:spPr>
            <a:xfrm>
              <a:off x="1164336" y="3765337"/>
              <a:ext cx="142533" cy="221780"/>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8" name="Rectangle 6123">
              <a:extLst>
                <a:ext uri="{FF2B5EF4-FFF2-40B4-BE49-F238E27FC236}">
                  <a16:creationId xmlns:a16="http://schemas.microsoft.com/office/drawing/2014/main" id="{5C1BB9C3-B72F-4B21-B162-FFA6610A05BF}"/>
                </a:ext>
              </a:extLst>
            </p:cNvPr>
            <p:cNvSpPr/>
            <p:nvPr/>
          </p:nvSpPr>
          <p:spPr>
            <a:xfrm>
              <a:off x="1271016" y="3765337"/>
              <a:ext cx="426302" cy="221780"/>
            </a:xfrm>
            <a:prstGeom prst="rect">
              <a:avLst/>
            </a:prstGeom>
            <a:ln>
              <a:noFill/>
            </a:ln>
          </p:spPr>
          <p:txBody>
            <a:bodyPr vert="horz" lIns="0" tIns="0" rIns="0" bIns="0" rtlCol="0">
              <a:noAutofit/>
            </a:bodyPr>
            <a:lstStyle/>
            <a:p>
              <a:pPr>
                <a:lnSpc>
                  <a:spcPct val="107000"/>
                </a:lnSpc>
                <a:spcAft>
                  <a:spcPts val="800"/>
                </a:spcAft>
              </a:pPr>
              <a:r>
                <a:rPr lang="en-US" sz="1400" b="1" kern="100">
                  <a:solidFill>
                    <a:srgbClr val="000000"/>
                  </a:solidFill>
                  <a:effectLst/>
                  <a:latin typeface="Courier New" panose="02070309020205020404" pitchFamily="49" charset="0"/>
                  <a:ea typeface="Courier New" panose="02070309020205020404" pitchFamily="49" charset="0"/>
                </a:rPr>
                <a:t>rax</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9" name="Rectangle 6124">
              <a:extLst>
                <a:ext uri="{FF2B5EF4-FFF2-40B4-BE49-F238E27FC236}">
                  <a16:creationId xmlns:a16="http://schemas.microsoft.com/office/drawing/2014/main" id="{588438A5-9043-4A15-B9E3-5F917170C502}"/>
                </a:ext>
              </a:extLst>
            </p:cNvPr>
            <p:cNvSpPr/>
            <p:nvPr/>
          </p:nvSpPr>
          <p:spPr>
            <a:xfrm>
              <a:off x="240538" y="3942890"/>
              <a:ext cx="721646"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e_valE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0" name="Rectangle 6125">
              <a:extLst>
                <a:ext uri="{FF2B5EF4-FFF2-40B4-BE49-F238E27FC236}">
                  <a16:creationId xmlns:a16="http://schemas.microsoft.com/office/drawing/2014/main" id="{0FD0E1F2-79EC-483A-9718-F771D709BA03}"/>
                </a:ext>
              </a:extLst>
            </p:cNvPr>
            <p:cNvSpPr/>
            <p:nvPr/>
          </p:nvSpPr>
          <p:spPr>
            <a:xfrm>
              <a:off x="833374" y="3966784"/>
              <a:ext cx="211300" cy="232865"/>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Wingdings 3" panose="05040102010807070707" pitchFamily="18" charset="2"/>
                  <a:ea typeface="Wingdings 3" panose="05040102010807070707" pitchFamily="18" charset="2"/>
                  <a:cs typeface="Wingdings 3" panose="05040102010807070707" pitchFamily="18" charset="2"/>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1" name="Rectangle 55682">
              <a:extLst>
                <a:ext uri="{FF2B5EF4-FFF2-40B4-BE49-F238E27FC236}">
                  <a16:creationId xmlns:a16="http://schemas.microsoft.com/office/drawing/2014/main" id="{452CDDE2-71E8-4733-9F6E-2B195A3670BA}"/>
                </a:ext>
              </a:extLst>
            </p:cNvPr>
            <p:cNvSpPr/>
            <p:nvPr/>
          </p:nvSpPr>
          <p:spPr>
            <a:xfrm>
              <a:off x="1641434" y="3942890"/>
              <a:ext cx="13185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2" name="Rectangle 55683">
              <a:extLst>
                <a:ext uri="{FF2B5EF4-FFF2-40B4-BE49-F238E27FC236}">
                  <a16:creationId xmlns:a16="http://schemas.microsoft.com/office/drawing/2014/main" id="{367E7802-5269-4589-BB7E-4359092EC721}"/>
                </a:ext>
              </a:extLst>
            </p:cNvPr>
            <p:cNvSpPr/>
            <p:nvPr/>
          </p:nvSpPr>
          <p:spPr>
            <a:xfrm>
              <a:off x="1140032" y="3942890"/>
              <a:ext cx="66852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 + 3 =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3" name="Rectangle 55681">
              <a:extLst>
                <a:ext uri="{FF2B5EF4-FFF2-40B4-BE49-F238E27FC236}">
                  <a16:creationId xmlns:a16="http://schemas.microsoft.com/office/drawing/2014/main" id="{919EB14C-4ED7-46EC-AB8B-FF9A957199D8}"/>
                </a:ext>
              </a:extLst>
            </p:cNvPr>
            <p:cNvSpPr/>
            <p:nvPr/>
          </p:nvSpPr>
          <p:spPr>
            <a:xfrm>
              <a:off x="1040892" y="3942890"/>
              <a:ext cx="131855" cy="264422"/>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Arial" panose="020B0604020202020204" pitchFamily="34" charset="0"/>
                  <a:ea typeface="Arial" panose="020B0604020202020204" pitchFamily="34" charset="0"/>
                </a:rPr>
                <a:t>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4" name="Shape 6127">
              <a:extLst>
                <a:ext uri="{FF2B5EF4-FFF2-40B4-BE49-F238E27FC236}">
                  <a16:creationId xmlns:a16="http://schemas.microsoft.com/office/drawing/2014/main" id="{CC83EE08-73BD-487B-965A-BDF6E2BD5BC5}"/>
                </a:ext>
              </a:extLst>
            </p:cNvPr>
            <p:cNvSpPr/>
            <p:nvPr/>
          </p:nvSpPr>
          <p:spPr>
            <a:xfrm>
              <a:off x="1905762" y="3039618"/>
              <a:ext cx="1186434" cy="1614678"/>
            </a:xfrm>
            <a:custGeom>
              <a:avLst/>
              <a:gdLst/>
              <a:ahLst/>
              <a:cxnLst/>
              <a:rect l="0" t="0" r="0" b="0"/>
              <a:pathLst>
                <a:path w="1186434" h="1614678">
                  <a:moveTo>
                    <a:pt x="0" y="0"/>
                  </a:moveTo>
                  <a:lnTo>
                    <a:pt x="1143000" y="0"/>
                  </a:lnTo>
                  <a:cubicBezTo>
                    <a:pt x="1151001" y="0"/>
                    <a:pt x="1157477" y="6477"/>
                    <a:pt x="1157477" y="14478"/>
                  </a:cubicBezTo>
                  <a:lnTo>
                    <a:pt x="1157477" y="1527810"/>
                  </a:lnTo>
                  <a:lnTo>
                    <a:pt x="1186434" y="1527810"/>
                  </a:lnTo>
                  <a:lnTo>
                    <a:pt x="1143000" y="1614678"/>
                  </a:lnTo>
                  <a:lnTo>
                    <a:pt x="1099566" y="1527810"/>
                  </a:lnTo>
                  <a:lnTo>
                    <a:pt x="1128522" y="1527810"/>
                  </a:lnTo>
                  <a:lnTo>
                    <a:pt x="1128522" y="28956"/>
                  </a:lnTo>
                  <a:lnTo>
                    <a:pt x="0" y="28956"/>
                  </a:lnTo>
                  <a:lnTo>
                    <a:pt x="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ko-KR" altLang="en-US"/>
            </a:p>
          </p:txBody>
        </p:sp>
        <p:sp>
          <p:nvSpPr>
            <p:cNvPr id="135" name="Shape 6128">
              <a:extLst>
                <a:ext uri="{FF2B5EF4-FFF2-40B4-BE49-F238E27FC236}">
                  <a16:creationId xmlns:a16="http://schemas.microsoft.com/office/drawing/2014/main" id="{E02EEB04-77BD-48BE-AF8A-266FAB262653}"/>
                </a:ext>
              </a:extLst>
            </p:cNvPr>
            <p:cNvSpPr/>
            <p:nvPr/>
          </p:nvSpPr>
          <p:spPr>
            <a:xfrm>
              <a:off x="1905762" y="4030218"/>
              <a:ext cx="1034034" cy="624078"/>
            </a:xfrm>
            <a:custGeom>
              <a:avLst/>
              <a:gdLst/>
              <a:ahLst/>
              <a:cxnLst/>
              <a:rect l="0" t="0" r="0" b="0"/>
              <a:pathLst>
                <a:path w="1034034" h="624078">
                  <a:moveTo>
                    <a:pt x="0" y="0"/>
                  </a:moveTo>
                  <a:lnTo>
                    <a:pt x="990600" y="0"/>
                  </a:lnTo>
                  <a:cubicBezTo>
                    <a:pt x="998601" y="0"/>
                    <a:pt x="1005077" y="6477"/>
                    <a:pt x="1005077" y="14478"/>
                  </a:cubicBezTo>
                  <a:lnTo>
                    <a:pt x="1005077" y="537210"/>
                  </a:lnTo>
                  <a:lnTo>
                    <a:pt x="1034034" y="537210"/>
                  </a:lnTo>
                  <a:lnTo>
                    <a:pt x="990600" y="624078"/>
                  </a:lnTo>
                  <a:lnTo>
                    <a:pt x="947165" y="537210"/>
                  </a:lnTo>
                  <a:lnTo>
                    <a:pt x="976122" y="537210"/>
                  </a:lnTo>
                  <a:lnTo>
                    <a:pt x="976122" y="28956"/>
                  </a:lnTo>
                  <a:lnTo>
                    <a:pt x="0" y="28956"/>
                  </a:lnTo>
                  <a:lnTo>
                    <a:pt x="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ko-KR" altLang="en-US"/>
            </a:p>
          </p:txBody>
        </p:sp>
      </p:grpSp>
      <p:sp>
        <p:nvSpPr>
          <p:cNvPr id="136" name="직사각형 135">
            <a:extLst>
              <a:ext uri="{FF2B5EF4-FFF2-40B4-BE49-F238E27FC236}">
                <a16:creationId xmlns:a16="http://schemas.microsoft.com/office/drawing/2014/main" id="{2AD6D7C4-A93B-40C9-8AA2-55B6C0C5105B}"/>
              </a:ext>
            </a:extLst>
          </p:cNvPr>
          <p:cNvSpPr/>
          <p:nvPr/>
        </p:nvSpPr>
        <p:spPr>
          <a:xfrm>
            <a:off x="3333292" y="1558086"/>
            <a:ext cx="6495809" cy="1423467"/>
          </a:xfrm>
          <a:prstGeom prst="rect">
            <a:avLst/>
          </a:prstGeom>
        </p:spPr>
        <p:txBody>
          <a:bodyPr wrap="square">
            <a:spAutoFit/>
          </a:bodyPr>
          <a:lstStyle/>
          <a:p>
            <a:pPr marL="1680210" marR="821690" indent="-6350">
              <a:spcAft>
                <a:spcPts val="930"/>
              </a:spcAft>
            </a:pPr>
            <a:r>
              <a:rPr lang="en-US" altLang="ko-KR" sz="1600" kern="100" dirty="0">
                <a:solidFill>
                  <a:srgbClr val="000000"/>
                </a:solidFill>
                <a:latin typeface="Courier New" panose="02070309020205020404" pitchFamily="49" charset="0"/>
                <a:ea typeface="Courier New" panose="02070309020205020404" pitchFamily="49" charset="0"/>
              </a:rPr>
              <a:t>0x000: </a:t>
            </a:r>
            <a:r>
              <a:rPr lang="en-US" altLang="ko-KR" sz="1600" kern="100" dirty="0" err="1">
                <a:solidFill>
                  <a:srgbClr val="000000"/>
                </a:solidFill>
                <a:latin typeface="Courier New" panose="02070309020205020404" pitchFamily="49" charset="0"/>
                <a:ea typeface="Courier New" panose="02070309020205020404" pitchFamily="49" charset="0"/>
              </a:rPr>
              <a:t>irmovq</a:t>
            </a:r>
            <a:r>
              <a:rPr lang="en-US" altLang="ko-KR" sz="1600" kern="100" dirty="0">
                <a:solidFill>
                  <a:srgbClr val="000000"/>
                </a:solidFill>
                <a:latin typeface="Courier New" panose="02070309020205020404" pitchFamily="49" charset="0"/>
                <a:ea typeface="Courier New" panose="02070309020205020404" pitchFamily="49" charset="0"/>
              </a:rPr>
              <a:t> $10,%rdx</a:t>
            </a:r>
            <a:endParaRPr lang="en-US" altLang="ko-KR" sz="1200" kern="100" dirty="0">
              <a:solidFill>
                <a:srgbClr val="000000"/>
              </a:solidFill>
              <a:latin typeface="Calibri" panose="020F0502020204030204" pitchFamily="34" charset="0"/>
              <a:ea typeface="Courier New" panose="02070309020205020404" pitchFamily="49" charset="0"/>
            </a:endParaRPr>
          </a:p>
          <a:p>
            <a:pPr marL="1680210" marR="821690" indent="-6350">
              <a:spcAft>
                <a:spcPts val="930"/>
              </a:spcAft>
            </a:pPr>
            <a:r>
              <a:rPr lang="en-US" altLang="ko-KR" sz="1600" kern="100" dirty="0">
                <a:solidFill>
                  <a:srgbClr val="000000"/>
                </a:solidFill>
                <a:latin typeface="Courier New" panose="02070309020205020404" pitchFamily="49" charset="0"/>
                <a:ea typeface="Courier New" panose="02070309020205020404" pitchFamily="49" charset="0"/>
              </a:rPr>
              <a:t>0x00a: </a:t>
            </a:r>
            <a:r>
              <a:rPr lang="en-US" altLang="ko-KR" sz="1600" kern="100" dirty="0" err="1">
                <a:solidFill>
                  <a:srgbClr val="000000"/>
                </a:solidFill>
                <a:latin typeface="Courier New" panose="02070309020205020404" pitchFamily="49" charset="0"/>
                <a:ea typeface="Courier New" panose="02070309020205020404" pitchFamily="49" charset="0"/>
              </a:rPr>
              <a:t>irmovq</a:t>
            </a:r>
            <a:r>
              <a:rPr lang="en-US" altLang="ko-KR" sz="1600" kern="100" dirty="0">
                <a:solidFill>
                  <a:srgbClr val="000000"/>
                </a:solidFill>
                <a:latin typeface="Courier New" panose="02070309020205020404" pitchFamily="49" charset="0"/>
                <a:ea typeface="Courier New" panose="02070309020205020404" pitchFamily="49" charset="0"/>
              </a:rPr>
              <a:t> $3,%rax</a:t>
            </a:r>
          </a:p>
          <a:p>
            <a:pPr marL="1680210" marR="821690" indent="-6350">
              <a:spcAft>
                <a:spcPts val="930"/>
              </a:spcAft>
            </a:pPr>
            <a:r>
              <a:rPr lang="en-US" altLang="ko-KR" sz="1600" kern="100" dirty="0">
                <a:solidFill>
                  <a:srgbClr val="000000"/>
                </a:solidFill>
                <a:latin typeface="Courier New" panose="02070309020205020404" pitchFamily="49" charset="0"/>
                <a:ea typeface="Courier New" panose="02070309020205020404" pitchFamily="49" charset="0"/>
              </a:rPr>
              <a:t>0x014: </a:t>
            </a:r>
            <a:r>
              <a:rPr lang="en-US" altLang="ko-KR" sz="1600" kern="100" dirty="0" err="1">
                <a:solidFill>
                  <a:srgbClr val="000000"/>
                </a:solidFill>
                <a:latin typeface="Courier New" panose="02070309020205020404" pitchFamily="49" charset="0"/>
                <a:ea typeface="Courier New" panose="02070309020205020404" pitchFamily="49" charset="0"/>
              </a:rPr>
              <a:t>addq</a:t>
            </a:r>
            <a:r>
              <a:rPr lang="en-US" altLang="ko-KR" sz="1600" kern="100" dirty="0">
                <a:solidFill>
                  <a:srgbClr val="000000"/>
                </a:solidFill>
                <a:latin typeface="Courier New" panose="02070309020205020404" pitchFamily="49" charset="0"/>
                <a:ea typeface="Courier New" panose="02070309020205020404" pitchFamily="49" charset="0"/>
              </a:rPr>
              <a:t> %</a:t>
            </a:r>
            <a:r>
              <a:rPr lang="en-US" altLang="ko-KR" sz="1600" kern="100" dirty="0" err="1">
                <a:solidFill>
                  <a:srgbClr val="000000"/>
                </a:solidFill>
                <a:latin typeface="Courier New" panose="02070309020205020404" pitchFamily="49" charset="0"/>
                <a:ea typeface="Courier New" panose="02070309020205020404" pitchFamily="49" charset="0"/>
              </a:rPr>
              <a:t>rdx</a:t>
            </a:r>
            <a:r>
              <a:rPr lang="en-US" altLang="ko-KR" sz="1600" kern="100" dirty="0">
                <a:solidFill>
                  <a:srgbClr val="000000"/>
                </a:solidFill>
                <a:latin typeface="Courier New" panose="02070309020205020404" pitchFamily="49" charset="0"/>
                <a:ea typeface="Courier New" panose="02070309020205020404" pitchFamily="49" charset="0"/>
              </a:rPr>
              <a:t>,%</a:t>
            </a:r>
            <a:r>
              <a:rPr lang="en-US" altLang="ko-KR" sz="1600" kern="100" dirty="0" err="1">
                <a:solidFill>
                  <a:srgbClr val="000000"/>
                </a:solidFill>
                <a:latin typeface="Courier New" panose="02070309020205020404" pitchFamily="49" charset="0"/>
                <a:ea typeface="Courier New" panose="02070309020205020404" pitchFamily="49" charset="0"/>
              </a:rPr>
              <a:t>rax</a:t>
            </a:r>
            <a:endParaRPr lang="en-US" altLang="ko-KR" sz="1200" kern="100" dirty="0">
              <a:solidFill>
                <a:srgbClr val="000000"/>
              </a:solidFill>
              <a:latin typeface="Calibri" panose="020F0502020204030204" pitchFamily="34" charset="0"/>
              <a:ea typeface="Courier New" panose="02070309020205020404" pitchFamily="49" charset="0"/>
            </a:endParaRPr>
          </a:p>
          <a:p>
            <a:pPr marL="1725930" marR="821690" indent="-52070">
              <a:spcAft>
                <a:spcPts val="0"/>
              </a:spcAft>
            </a:pPr>
            <a:r>
              <a:rPr lang="en-US" altLang="ko-KR" sz="1600" kern="100" dirty="0">
                <a:solidFill>
                  <a:srgbClr val="000000"/>
                </a:solidFill>
                <a:latin typeface="Courier New" panose="02070309020205020404" pitchFamily="49" charset="0"/>
                <a:ea typeface="Courier New" panose="02070309020205020404" pitchFamily="49" charset="0"/>
              </a:rPr>
              <a:t>0x016: halt</a:t>
            </a:r>
            <a:endParaRPr lang="ko-KR" altLang="ko-KR" sz="1200" kern="100" dirty="0">
              <a:solidFill>
                <a:srgbClr val="000000"/>
              </a:solidFill>
              <a:effectLst/>
              <a:latin typeface="Calibri" panose="020F0502020204030204" pitchFamily="34" charset="0"/>
              <a:ea typeface="Calibri" panose="020F0502020204030204" pitchFamily="34" charset="0"/>
            </a:endParaRPr>
          </a:p>
        </p:txBody>
      </p:sp>
      <p:grpSp>
        <p:nvGrpSpPr>
          <p:cNvPr id="137" name="그룹 136">
            <a:extLst>
              <a:ext uri="{FF2B5EF4-FFF2-40B4-BE49-F238E27FC236}">
                <a16:creationId xmlns:a16="http://schemas.microsoft.com/office/drawing/2014/main" id="{F4640587-3F0F-4BAA-B062-D1439D599833}"/>
              </a:ext>
            </a:extLst>
          </p:cNvPr>
          <p:cNvGrpSpPr/>
          <p:nvPr/>
        </p:nvGrpSpPr>
        <p:grpSpPr>
          <a:xfrm>
            <a:off x="241768" y="2375523"/>
            <a:ext cx="4439127" cy="3009447"/>
            <a:chOff x="667214" y="3656285"/>
            <a:chExt cx="5148403" cy="2836592"/>
          </a:xfrm>
        </p:grpSpPr>
        <p:pic>
          <p:nvPicPr>
            <p:cNvPr id="138" name="그림 137">
              <a:extLst>
                <a:ext uri="{FF2B5EF4-FFF2-40B4-BE49-F238E27FC236}">
                  <a16:creationId xmlns:a16="http://schemas.microsoft.com/office/drawing/2014/main" id="{394AF026-5EE4-4109-8C30-91CF97CDE3F7}"/>
                </a:ext>
              </a:extLst>
            </p:cNvPr>
            <p:cNvPicPr>
              <a:picLocks noChangeAspect="1"/>
            </p:cNvPicPr>
            <p:nvPr/>
          </p:nvPicPr>
          <p:blipFill rotWithShape="1">
            <a:blip r:embed="rId2">
              <a:extLst>
                <a:ext uri="{28A0092B-C50C-407E-A947-70E740481C1C}">
                  <a14:useLocalDpi xmlns:a14="http://schemas.microsoft.com/office/drawing/2010/main" val="0"/>
                </a:ext>
              </a:extLst>
            </a:blip>
            <a:srcRect r="40741"/>
            <a:stretch/>
          </p:blipFill>
          <p:spPr>
            <a:xfrm>
              <a:off x="667214" y="3656285"/>
              <a:ext cx="2819845" cy="2836591"/>
            </a:xfrm>
            <a:prstGeom prst="rect">
              <a:avLst/>
            </a:prstGeom>
            <a:ln w="12700">
              <a:solidFill>
                <a:srgbClr val="FFC000"/>
              </a:solidFill>
            </a:ln>
          </p:spPr>
        </p:pic>
        <p:pic>
          <p:nvPicPr>
            <p:cNvPr id="139" name="그림 138">
              <a:extLst>
                <a:ext uri="{FF2B5EF4-FFF2-40B4-BE49-F238E27FC236}">
                  <a16:creationId xmlns:a16="http://schemas.microsoft.com/office/drawing/2014/main" id="{A66DA820-5114-4BB3-961F-4ED54F3D735C}"/>
                </a:ext>
              </a:extLst>
            </p:cNvPr>
            <p:cNvPicPr>
              <a:picLocks noChangeAspect="1"/>
            </p:cNvPicPr>
            <p:nvPr/>
          </p:nvPicPr>
          <p:blipFill rotWithShape="1">
            <a:blip r:embed="rId3">
              <a:extLst>
                <a:ext uri="{28A0092B-C50C-407E-A947-70E740481C1C}">
                  <a14:useLocalDpi xmlns:a14="http://schemas.microsoft.com/office/drawing/2010/main" val="0"/>
                </a:ext>
              </a:extLst>
            </a:blip>
            <a:srcRect r="46082"/>
            <a:stretch/>
          </p:blipFill>
          <p:spPr>
            <a:xfrm>
              <a:off x="3550654" y="3656286"/>
              <a:ext cx="2264963" cy="2836591"/>
            </a:xfrm>
            <a:prstGeom prst="rect">
              <a:avLst/>
            </a:prstGeom>
            <a:ln w="12700">
              <a:solidFill>
                <a:srgbClr val="FFC000"/>
              </a:solidFill>
            </a:ln>
          </p:spPr>
        </p:pic>
      </p:grpSp>
      <p:sp>
        <p:nvSpPr>
          <p:cNvPr id="140" name="타원 139">
            <a:extLst>
              <a:ext uri="{FF2B5EF4-FFF2-40B4-BE49-F238E27FC236}">
                <a16:creationId xmlns:a16="http://schemas.microsoft.com/office/drawing/2014/main" id="{ADC3E486-B5C4-4C79-B8EF-8F5C80DD41FB}"/>
              </a:ext>
            </a:extLst>
          </p:cNvPr>
          <p:cNvSpPr/>
          <p:nvPr/>
        </p:nvSpPr>
        <p:spPr>
          <a:xfrm>
            <a:off x="933379" y="3940661"/>
            <a:ext cx="439711" cy="276999"/>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41" name="타원 140">
            <a:extLst>
              <a:ext uri="{FF2B5EF4-FFF2-40B4-BE49-F238E27FC236}">
                <a16:creationId xmlns:a16="http://schemas.microsoft.com/office/drawing/2014/main" id="{F0126F95-FD98-42F1-B534-B98F7F3F35D1}"/>
              </a:ext>
            </a:extLst>
          </p:cNvPr>
          <p:cNvSpPr/>
          <p:nvPr/>
        </p:nvSpPr>
        <p:spPr>
          <a:xfrm>
            <a:off x="3323772" y="3638550"/>
            <a:ext cx="352878" cy="28179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2" name="직선 화살표 연결선 141">
            <a:extLst>
              <a:ext uri="{FF2B5EF4-FFF2-40B4-BE49-F238E27FC236}">
                <a16:creationId xmlns:a16="http://schemas.microsoft.com/office/drawing/2014/main" id="{3DF07FE9-5427-41FE-8399-4AA29BEFF214}"/>
              </a:ext>
            </a:extLst>
          </p:cNvPr>
          <p:cNvCxnSpPr>
            <a:cxnSpLocks/>
            <a:endCxn id="141" idx="2"/>
          </p:cNvCxnSpPr>
          <p:nvPr/>
        </p:nvCxnSpPr>
        <p:spPr>
          <a:xfrm flipV="1">
            <a:off x="1373090" y="3779449"/>
            <a:ext cx="1950682" cy="29580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4" name="타원 143">
            <a:extLst>
              <a:ext uri="{FF2B5EF4-FFF2-40B4-BE49-F238E27FC236}">
                <a16:creationId xmlns:a16="http://schemas.microsoft.com/office/drawing/2014/main" id="{8B3EC84E-53D6-43A0-A5BB-6C4E000834C5}"/>
              </a:ext>
            </a:extLst>
          </p:cNvPr>
          <p:cNvSpPr/>
          <p:nvPr/>
        </p:nvSpPr>
        <p:spPr>
          <a:xfrm>
            <a:off x="933378" y="4373272"/>
            <a:ext cx="439711" cy="276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5" name="직선 화살표 연결선 144">
            <a:extLst>
              <a:ext uri="{FF2B5EF4-FFF2-40B4-BE49-F238E27FC236}">
                <a16:creationId xmlns:a16="http://schemas.microsoft.com/office/drawing/2014/main" id="{4DA016D6-BBB0-42EE-81F3-EDA73A4D9A3C}"/>
              </a:ext>
            </a:extLst>
          </p:cNvPr>
          <p:cNvCxnSpPr>
            <a:cxnSpLocks/>
            <a:stCxn id="144" idx="7"/>
            <a:endCxn id="148" idx="2"/>
          </p:cNvCxnSpPr>
          <p:nvPr/>
        </p:nvCxnSpPr>
        <p:spPr>
          <a:xfrm flipV="1">
            <a:off x="1308695" y="3569899"/>
            <a:ext cx="2010124" cy="8439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8" name="타원 147">
            <a:extLst>
              <a:ext uri="{FF2B5EF4-FFF2-40B4-BE49-F238E27FC236}">
                <a16:creationId xmlns:a16="http://schemas.microsoft.com/office/drawing/2014/main" id="{4CCF30F4-5507-4329-88EF-CC35582C9D7A}"/>
              </a:ext>
            </a:extLst>
          </p:cNvPr>
          <p:cNvSpPr/>
          <p:nvPr/>
        </p:nvSpPr>
        <p:spPr>
          <a:xfrm>
            <a:off x="3318819" y="3429000"/>
            <a:ext cx="352878" cy="28179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TextBox 152">
            <a:extLst>
              <a:ext uri="{FF2B5EF4-FFF2-40B4-BE49-F238E27FC236}">
                <a16:creationId xmlns:a16="http://schemas.microsoft.com/office/drawing/2014/main" id="{0072D845-39D8-4DCF-8E2D-C9D8B64F5238}"/>
              </a:ext>
            </a:extLst>
          </p:cNvPr>
          <p:cNvSpPr txBox="1"/>
          <p:nvPr/>
        </p:nvSpPr>
        <p:spPr>
          <a:xfrm>
            <a:off x="933378" y="4393555"/>
            <a:ext cx="2010123" cy="276999"/>
          </a:xfrm>
          <a:prstGeom prst="rect">
            <a:avLst/>
          </a:prstGeom>
          <a:noFill/>
        </p:spPr>
        <p:txBody>
          <a:bodyPr wrap="square" rtlCol="0">
            <a:spAutoFit/>
          </a:bodyPr>
          <a:lstStyle/>
          <a:p>
            <a:r>
              <a:rPr lang="en-US" altLang="zh-CN" sz="1200" b="1" dirty="0" err="1"/>
              <a:t>valE</a:t>
            </a:r>
            <a:r>
              <a:rPr lang="zh-CN" altLang="en-US" sz="1200" b="1" dirty="0"/>
              <a:t>（指令一）</a:t>
            </a:r>
            <a:endParaRPr lang="ko-KR" altLang="en-US" sz="1200" b="1" dirty="0"/>
          </a:p>
        </p:txBody>
      </p:sp>
    </p:spTree>
    <p:extLst>
      <p:ext uri="{BB962C8B-B14F-4D97-AF65-F5344CB8AC3E}">
        <p14:creationId xmlns:p14="http://schemas.microsoft.com/office/powerpoint/2010/main" val="135661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4C6FB1-2366-4ABA-ABAD-B461ECE2F9A6}"/>
              </a:ext>
            </a:extLst>
          </p:cNvPr>
          <p:cNvSpPr>
            <a:spLocks noGrp="1"/>
          </p:cNvSpPr>
          <p:nvPr>
            <p:ph type="title"/>
          </p:nvPr>
        </p:nvSpPr>
        <p:spPr>
          <a:xfrm>
            <a:off x="1285875" y="2766218"/>
            <a:ext cx="10515600" cy="1325563"/>
          </a:xfrm>
        </p:spPr>
        <p:txBody>
          <a:bodyPr/>
          <a:lstStyle/>
          <a:p>
            <a:r>
              <a:rPr lang="en-US" altLang="zh-CN" dirty="0"/>
              <a:t>PIPE- </a:t>
            </a:r>
            <a:r>
              <a:rPr lang="zh-CN" altLang="en-US" dirty="0"/>
              <a:t>→</a:t>
            </a:r>
            <a:r>
              <a:rPr lang="en-US" altLang="zh-CN" dirty="0"/>
              <a:t> PIPE</a:t>
            </a:r>
          </a:p>
        </p:txBody>
      </p:sp>
      <p:pic>
        <p:nvPicPr>
          <p:cNvPr id="5" name="그림 4">
            <a:extLst>
              <a:ext uri="{FF2B5EF4-FFF2-40B4-BE49-F238E27FC236}">
                <a16:creationId xmlns:a16="http://schemas.microsoft.com/office/drawing/2014/main" id="{C21B5AEA-D827-4DE1-8381-F00B61428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75" y="75732"/>
            <a:ext cx="4829849" cy="6706536"/>
          </a:xfrm>
          <a:prstGeom prst="rect">
            <a:avLst/>
          </a:prstGeom>
        </p:spPr>
      </p:pic>
      <p:cxnSp>
        <p:nvCxnSpPr>
          <p:cNvPr id="10" name="직선 연결선 9">
            <a:extLst>
              <a:ext uri="{FF2B5EF4-FFF2-40B4-BE49-F238E27FC236}">
                <a16:creationId xmlns:a16="http://schemas.microsoft.com/office/drawing/2014/main" id="{E49A01E0-A3BA-431D-8645-115FB9743D37}"/>
              </a:ext>
            </a:extLst>
          </p:cNvPr>
          <p:cNvCxnSpPr/>
          <p:nvPr/>
        </p:nvCxnSpPr>
        <p:spPr>
          <a:xfrm>
            <a:off x="8472791" y="2363821"/>
            <a:ext cx="216926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5E66293F-D332-4F44-88E1-CE934B83B5F7}"/>
              </a:ext>
            </a:extLst>
          </p:cNvPr>
          <p:cNvCxnSpPr>
            <a:cxnSpLocks/>
          </p:cNvCxnSpPr>
          <p:nvPr/>
        </p:nvCxnSpPr>
        <p:spPr>
          <a:xfrm flipV="1">
            <a:off x="10642060" y="2363821"/>
            <a:ext cx="0" cy="155642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1C8E3C3-08C0-4CFE-A58C-166C485343A3}"/>
              </a:ext>
            </a:extLst>
          </p:cNvPr>
          <p:cNvCxnSpPr>
            <a:cxnSpLocks/>
          </p:cNvCxnSpPr>
          <p:nvPr/>
        </p:nvCxnSpPr>
        <p:spPr>
          <a:xfrm>
            <a:off x="9484468" y="3926732"/>
            <a:ext cx="11575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BCDBE4C-5E91-4425-8496-8A104D1DEE63}"/>
              </a:ext>
            </a:extLst>
          </p:cNvPr>
          <p:cNvCxnSpPr>
            <a:cxnSpLocks/>
          </p:cNvCxnSpPr>
          <p:nvPr/>
        </p:nvCxnSpPr>
        <p:spPr>
          <a:xfrm>
            <a:off x="9472340" y="4020444"/>
            <a:ext cx="1286451"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76C0B7A0-F911-4F27-962E-3BB4AB687BA4}"/>
              </a:ext>
            </a:extLst>
          </p:cNvPr>
          <p:cNvCxnSpPr>
            <a:cxnSpLocks/>
          </p:cNvCxnSpPr>
          <p:nvPr/>
        </p:nvCxnSpPr>
        <p:spPr>
          <a:xfrm>
            <a:off x="10725945" y="2003898"/>
            <a:ext cx="0" cy="201654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3A80D670-4A43-49E5-8251-6C8138A085D8}"/>
              </a:ext>
            </a:extLst>
          </p:cNvPr>
          <p:cNvCxnSpPr>
            <a:cxnSpLocks/>
          </p:cNvCxnSpPr>
          <p:nvPr/>
        </p:nvCxnSpPr>
        <p:spPr>
          <a:xfrm flipH="1">
            <a:off x="8472791" y="2013946"/>
            <a:ext cx="224624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0995FBAB-2E7E-408F-943B-7F8E3F6D294B}"/>
              </a:ext>
            </a:extLst>
          </p:cNvPr>
          <p:cNvCxnSpPr>
            <a:cxnSpLocks/>
          </p:cNvCxnSpPr>
          <p:nvPr/>
        </p:nvCxnSpPr>
        <p:spPr>
          <a:xfrm>
            <a:off x="9484468" y="4091781"/>
            <a:ext cx="142023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F3297E42-59EF-405D-B869-6014758EE9CD}"/>
              </a:ext>
            </a:extLst>
          </p:cNvPr>
          <p:cNvCxnSpPr>
            <a:cxnSpLocks/>
          </p:cNvCxnSpPr>
          <p:nvPr/>
        </p:nvCxnSpPr>
        <p:spPr>
          <a:xfrm flipH="1">
            <a:off x="10902306" y="982494"/>
            <a:ext cx="12128" cy="310928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F2C18DE5-8FAE-477A-A677-CC5442342192}"/>
              </a:ext>
            </a:extLst>
          </p:cNvPr>
          <p:cNvCxnSpPr>
            <a:cxnSpLocks/>
          </p:cNvCxnSpPr>
          <p:nvPr/>
        </p:nvCxnSpPr>
        <p:spPr>
          <a:xfrm flipH="1">
            <a:off x="9007813" y="982494"/>
            <a:ext cx="19334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3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C5D53-08A0-4B8E-9C20-52BF26C45DB6}"/>
              </a:ext>
            </a:extLst>
          </p:cNvPr>
          <p:cNvSpPr>
            <a:spLocks noGrp="1"/>
          </p:cNvSpPr>
          <p:nvPr>
            <p:ph type="title"/>
          </p:nvPr>
        </p:nvSpPr>
        <p:spPr/>
        <p:txBody>
          <a:bodyPr/>
          <a:lstStyle/>
          <a:p>
            <a:r>
              <a:rPr lang="zh-CN" altLang="en-US" dirty="0"/>
              <a:t>控制冒险（</a:t>
            </a:r>
            <a:r>
              <a:rPr lang="en-US" altLang="zh-CN" dirty="0"/>
              <a:t>Control Hazard</a:t>
            </a:r>
            <a:r>
              <a:rPr lang="zh-CN" altLang="en-US" dirty="0"/>
              <a:t>）</a:t>
            </a:r>
            <a:endParaRPr lang="ko-KR" altLang="en-US" dirty="0"/>
          </a:p>
        </p:txBody>
      </p:sp>
      <p:sp>
        <p:nvSpPr>
          <p:cNvPr id="3" name="세로 텍스트 개체 틀 2">
            <a:extLst>
              <a:ext uri="{FF2B5EF4-FFF2-40B4-BE49-F238E27FC236}">
                <a16:creationId xmlns:a16="http://schemas.microsoft.com/office/drawing/2014/main" id="{4CE995E9-B987-4161-BF7D-4E5AB7D2FD8B}"/>
              </a:ext>
            </a:extLst>
          </p:cNvPr>
          <p:cNvSpPr>
            <a:spLocks noGrp="1"/>
          </p:cNvSpPr>
          <p:nvPr>
            <p:ph type="body" orient="vert" idx="1"/>
          </p:nvPr>
        </p:nvSpPr>
        <p:spPr/>
        <p:txBody>
          <a:bodyPr vert="horz">
            <a:noAutofit/>
          </a:bodyPr>
          <a:lstStyle/>
          <a:p>
            <a:pPr marL="0" lvl="0" indent="0" eaLnBrk="0" fontAlgn="base" latinLnBrk="0" hangingPunct="0">
              <a:lnSpc>
                <a:spcPct val="100000"/>
              </a:lnSpc>
              <a:spcBef>
                <a:spcPct val="0"/>
              </a:spcBef>
              <a:spcAft>
                <a:spcPct val="0"/>
              </a:spcAft>
              <a:buNone/>
            </a:pPr>
            <a:r>
              <a:rPr lang="en-US" altLang="zh-CN" sz="1800" b="1" dirty="0">
                <a:solidFill>
                  <a:srgbClr val="000000"/>
                </a:solidFill>
                <a:latin typeface="+mn-ea"/>
                <a:cs typeface="Calibri" panose="020F0502020204030204" pitchFamily="34" charset="0"/>
              </a:rPr>
              <a:t>1. </a:t>
            </a:r>
            <a:r>
              <a:rPr lang="zh-CN" altLang="en-US" sz="1800" b="1" dirty="0">
                <a:solidFill>
                  <a:srgbClr val="000000"/>
                </a:solidFill>
                <a:latin typeface="+mn-ea"/>
                <a:cs typeface="Calibri" panose="020F0502020204030204" pitchFamily="34" charset="0"/>
              </a:rPr>
              <a:t>预测错误的分支</a:t>
            </a:r>
            <a:endParaRPr kumimoji="0" lang="ko-KR" altLang="en-US" sz="1800" b="1"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zh-CN" altLang="en-US" sz="1500" dirty="0">
                <a:solidFill>
                  <a:srgbClr val="000000"/>
                </a:solidFill>
                <a:latin typeface="+mn-ea"/>
                <a:cs typeface="Calibri" panose="020F0502020204030204" pitchFamily="34" charset="0"/>
              </a:rPr>
              <a:t>例如</a:t>
            </a:r>
            <a:r>
              <a:rPr lang="en-US" altLang="ko-KR" sz="1500" dirty="0">
                <a:solidFill>
                  <a:srgbClr val="000000"/>
                </a:solidFill>
                <a:latin typeface="+mn-ea"/>
                <a:cs typeface="Calibri" panose="020F0502020204030204" pitchFamily="34" charset="0"/>
              </a:rPr>
              <a:t>:</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0x000:    </a:t>
            </a:r>
            <a:r>
              <a:rPr lang="en-US" altLang="ko-KR" sz="1500" dirty="0" err="1">
                <a:solidFill>
                  <a:srgbClr val="000000"/>
                </a:solidFill>
                <a:latin typeface="+mn-ea"/>
                <a:cs typeface="Calibri" panose="020F0502020204030204" pitchFamily="34" charset="0"/>
              </a:rPr>
              <a:t>xorl</a:t>
            </a:r>
            <a:r>
              <a:rPr lang="en-US" altLang="ko-KR" sz="1500" dirty="0">
                <a:solidFill>
                  <a:srgbClr val="000000"/>
                </a:solidFill>
                <a:latin typeface="+mn-ea"/>
                <a:cs typeface="Calibri" panose="020F0502020204030204" pitchFamily="34" charset="0"/>
              </a:rPr>
              <a:t> %</a:t>
            </a:r>
            <a:r>
              <a:rPr lang="en-US" altLang="ko-KR" sz="1500" dirty="0" err="1">
                <a:solidFill>
                  <a:srgbClr val="000000"/>
                </a:solidFill>
                <a:latin typeface="+mn-ea"/>
                <a:cs typeface="Calibri" panose="020F0502020204030204" pitchFamily="34" charset="0"/>
              </a:rPr>
              <a:t>eax</a:t>
            </a:r>
            <a:r>
              <a:rPr lang="en-US" altLang="ko-KR" sz="1500" dirty="0">
                <a:solidFill>
                  <a:srgbClr val="000000"/>
                </a:solidFill>
                <a:latin typeface="+mn-ea"/>
                <a:cs typeface="Calibri" panose="020F0502020204030204" pitchFamily="34" charset="0"/>
              </a:rPr>
              <a:t>,%</a:t>
            </a:r>
            <a:r>
              <a:rPr lang="en-US" altLang="ko-KR" sz="1500" dirty="0" err="1">
                <a:solidFill>
                  <a:srgbClr val="000000"/>
                </a:solidFill>
                <a:latin typeface="+mn-ea"/>
                <a:cs typeface="Calibri" panose="020F0502020204030204" pitchFamily="34" charset="0"/>
              </a:rPr>
              <a:t>eax</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0x002:    </a:t>
            </a:r>
            <a:r>
              <a:rPr lang="en-US" altLang="ko-KR" sz="1500" dirty="0" err="1">
                <a:solidFill>
                  <a:srgbClr val="000000"/>
                </a:solidFill>
                <a:latin typeface="+mn-ea"/>
                <a:cs typeface="Calibri" panose="020F0502020204030204" pitchFamily="34" charset="0"/>
              </a:rPr>
              <a:t>jne</a:t>
            </a:r>
            <a:r>
              <a:rPr lang="en-US" altLang="ko-KR" sz="1500" dirty="0">
                <a:solidFill>
                  <a:srgbClr val="000000"/>
                </a:solidFill>
                <a:latin typeface="+mn-ea"/>
                <a:cs typeface="Calibri" panose="020F0502020204030204" pitchFamily="34" charset="0"/>
              </a:rPr>
              <a:t> t         # Not taken</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0x007:    </a:t>
            </a:r>
            <a:r>
              <a:rPr lang="en-US" altLang="ko-KR" sz="1500" dirty="0" err="1">
                <a:solidFill>
                  <a:srgbClr val="000000"/>
                </a:solidFill>
                <a:latin typeface="+mn-ea"/>
                <a:cs typeface="Calibri" panose="020F0502020204030204" pitchFamily="34" charset="0"/>
              </a:rPr>
              <a:t>irmovl</a:t>
            </a:r>
            <a:r>
              <a:rPr lang="en-US" altLang="ko-KR" sz="1500" dirty="0">
                <a:solidFill>
                  <a:srgbClr val="000000"/>
                </a:solidFill>
                <a:latin typeface="+mn-ea"/>
                <a:cs typeface="Calibri" panose="020F0502020204030204" pitchFamily="34" charset="0"/>
              </a:rPr>
              <a:t> $1, %</a:t>
            </a:r>
            <a:r>
              <a:rPr lang="en-US" altLang="ko-KR" sz="1500" dirty="0" err="1">
                <a:solidFill>
                  <a:srgbClr val="000000"/>
                </a:solidFill>
                <a:latin typeface="+mn-ea"/>
                <a:cs typeface="Calibri" panose="020F0502020204030204" pitchFamily="34" charset="0"/>
              </a:rPr>
              <a:t>eax</a:t>
            </a:r>
            <a:r>
              <a:rPr lang="en-US" altLang="ko-KR" sz="1500" dirty="0">
                <a:solidFill>
                  <a:srgbClr val="000000"/>
                </a:solidFill>
                <a:latin typeface="+mn-ea"/>
                <a:cs typeface="Calibri" panose="020F0502020204030204" pitchFamily="34" charset="0"/>
              </a:rPr>
              <a:t># Fall through</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0x00d:    </a:t>
            </a:r>
            <a:r>
              <a:rPr lang="en-US" altLang="ko-KR" sz="1500" dirty="0" err="1">
                <a:solidFill>
                  <a:srgbClr val="000000"/>
                </a:solidFill>
                <a:latin typeface="+mn-ea"/>
                <a:cs typeface="Calibri" panose="020F0502020204030204" pitchFamily="34" charset="0"/>
              </a:rPr>
              <a:t>nop</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0x00e:    </a:t>
            </a:r>
            <a:r>
              <a:rPr lang="en-US" altLang="ko-KR" sz="1500" dirty="0" err="1">
                <a:solidFill>
                  <a:srgbClr val="000000"/>
                </a:solidFill>
                <a:latin typeface="+mn-ea"/>
                <a:cs typeface="Calibri" panose="020F0502020204030204" pitchFamily="34" charset="0"/>
              </a:rPr>
              <a:t>nop</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0x00f:     </a:t>
            </a:r>
            <a:r>
              <a:rPr lang="en-US" altLang="ko-KR" sz="1500" dirty="0" err="1">
                <a:solidFill>
                  <a:srgbClr val="000000"/>
                </a:solidFill>
                <a:latin typeface="+mn-ea"/>
                <a:cs typeface="Calibri" panose="020F0502020204030204" pitchFamily="34" charset="0"/>
              </a:rPr>
              <a:t>nop</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0x010:    halt</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0x011: t:irmovl $3, %</a:t>
            </a:r>
            <a:r>
              <a:rPr lang="en-US" altLang="ko-KR" sz="1500" dirty="0" err="1">
                <a:solidFill>
                  <a:srgbClr val="000000"/>
                </a:solidFill>
                <a:latin typeface="+mn-ea"/>
                <a:cs typeface="Calibri" panose="020F0502020204030204" pitchFamily="34" charset="0"/>
              </a:rPr>
              <a:t>edx</a:t>
            </a:r>
            <a:r>
              <a:rPr lang="en-US" altLang="ko-KR" sz="1500" dirty="0">
                <a:solidFill>
                  <a:srgbClr val="000000"/>
                </a:solidFill>
                <a:latin typeface="+mn-ea"/>
                <a:cs typeface="Calibri" panose="020F0502020204030204" pitchFamily="34" charset="0"/>
              </a:rPr>
              <a:t># Target (Should not execute)</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0x017:    </a:t>
            </a:r>
            <a:r>
              <a:rPr lang="en-US" altLang="ko-KR" sz="1500" dirty="0" err="1">
                <a:solidFill>
                  <a:srgbClr val="000000"/>
                </a:solidFill>
                <a:latin typeface="+mn-ea"/>
                <a:cs typeface="Calibri" panose="020F0502020204030204" pitchFamily="34" charset="0"/>
              </a:rPr>
              <a:t>irmovl</a:t>
            </a:r>
            <a:r>
              <a:rPr lang="en-US" altLang="ko-KR" sz="1500" dirty="0">
                <a:solidFill>
                  <a:srgbClr val="000000"/>
                </a:solidFill>
                <a:latin typeface="+mn-ea"/>
                <a:cs typeface="Calibri" panose="020F0502020204030204" pitchFamily="34" charset="0"/>
              </a:rPr>
              <a:t> $4, %</a:t>
            </a:r>
            <a:r>
              <a:rPr lang="en-US" altLang="ko-KR" sz="1500" dirty="0" err="1">
                <a:solidFill>
                  <a:srgbClr val="000000"/>
                </a:solidFill>
                <a:latin typeface="+mn-ea"/>
                <a:cs typeface="Calibri" panose="020F0502020204030204" pitchFamily="34" charset="0"/>
              </a:rPr>
              <a:t>ecx</a:t>
            </a:r>
            <a:r>
              <a:rPr lang="en-US" altLang="ko-KR" sz="1500" dirty="0">
                <a:solidFill>
                  <a:srgbClr val="000000"/>
                </a:solidFill>
                <a:latin typeface="+mn-ea"/>
                <a:cs typeface="Calibri" panose="020F0502020204030204" pitchFamily="34" charset="0"/>
              </a:rPr>
              <a:t>   # Should not execute</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0x01d:    </a:t>
            </a:r>
            <a:r>
              <a:rPr lang="en-US" altLang="ko-KR" sz="1500" dirty="0" err="1">
                <a:solidFill>
                  <a:srgbClr val="000000"/>
                </a:solidFill>
                <a:latin typeface="+mn-ea"/>
                <a:cs typeface="Calibri" panose="020F0502020204030204" pitchFamily="34" charset="0"/>
              </a:rPr>
              <a:t>irmovl</a:t>
            </a:r>
            <a:r>
              <a:rPr lang="en-US" altLang="ko-KR" sz="1500" dirty="0">
                <a:solidFill>
                  <a:srgbClr val="000000"/>
                </a:solidFill>
                <a:latin typeface="+mn-ea"/>
                <a:cs typeface="Calibri" panose="020F0502020204030204" pitchFamily="34" charset="0"/>
              </a:rPr>
              <a:t> $5, %</a:t>
            </a:r>
            <a:r>
              <a:rPr lang="en-US" altLang="ko-KR" sz="1500" dirty="0" err="1">
                <a:solidFill>
                  <a:srgbClr val="000000"/>
                </a:solidFill>
                <a:latin typeface="+mn-ea"/>
                <a:cs typeface="Calibri" panose="020F0502020204030204" pitchFamily="34" charset="0"/>
              </a:rPr>
              <a:t>edx</a:t>
            </a:r>
            <a:r>
              <a:rPr lang="en-US" altLang="ko-KR" sz="1500" dirty="0">
                <a:solidFill>
                  <a:srgbClr val="000000"/>
                </a:solidFill>
                <a:latin typeface="+mn-ea"/>
                <a:cs typeface="Calibri" panose="020F0502020204030204" pitchFamily="34" charset="0"/>
              </a:rPr>
              <a:t>   # Should not execute</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 </a:t>
            </a:r>
            <a:endParaRPr kumimoji="0" lang="en-US" altLang="ko-KR" sz="1500" b="0"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zh-CN" sz="1800" b="1" dirty="0">
                <a:solidFill>
                  <a:srgbClr val="000000"/>
                </a:solidFill>
                <a:latin typeface="+mn-ea"/>
                <a:cs typeface="Calibri" panose="020F0502020204030204" pitchFamily="34" charset="0"/>
              </a:rPr>
              <a:t>2. </a:t>
            </a:r>
            <a:r>
              <a:rPr lang="en-US" altLang="ko-KR" sz="1800" b="1" dirty="0">
                <a:solidFill>
                  <a:srgbClr val="000000"/>
                </a:solidFill>
                <a:latin typeface="+mn-ea"/>
                <a:cs typeface="Calibri" panose="020F0502020204030204" pitchFamily="34" charset="0"/>
              </a:rPr>
              <a:t>ret</a:t>
            </a:r>
            <a:endParaRPr kumimoji="0" lang="en-US" altLang="ko-KR" sz="1800" b="1" i="0" u="none" strike="noStrike" cap="none" normalizeH="0" baseline="0" dirty="0">
              <a:ln>
                <a:noFill/>
              </a:ln>
              <a:solidFill>
                <a:schemeClr val="tx1"/>
              </a:solidFill>
              <a:effectLst/>
              <a:latin typeface="+mn-ea"/>
            </a:endParaRPr>
          </a:p>
          <a:p>
            <a:pPr marL="0" lvl="0" indent="0" eaLnBrk="0" fontAlgn="base" latinLnBrk="0" hangingPunct="0">
              <a:lnSpc>
                <a:spcPct val="100000"/>
              </a:lnSpc>
              <a:spcBef>
                <a:spcPct val="0"/>
              </a:spcBef>
              <a:spcAft>
                <a:spcPct val="0"/>
              </a:spcAft>
              <a:buNone/>
            </a:pPr>
            <a:r>
              <a:rPr lang="en-US" altLang="ko-KR" sz="1500" dirty="0">
                <a:solidFill>
                  <a:srgbClr val="000000"/>
                </a:solidFill>
                <a:latin typeface="+mn-ea"/>
                <a:cs typeface="Calibri" panose="020F0502020204030204" pitchFamily="34" charset="0"/>
              </a:rPr>
              <a:t>PIPE </a:t>
            </a:r>
            <a:r>
              <a:rPr lang="zh-CN" altLang="en-US" sz="1500" dirty="0">
                <a:solidFill>
                  <a:srgbClr val="000000"/>
                </a:solidFill>
                <a:latin typeface="+mn-ea"/>
                <a:cs typeface="Calibri" panose="020F0502020204030204" pitchFamily="34" charset="0"/>
              </a:rPr>
              <a:t>不对 </a:t>
            </a:r>
            <a:r>
              <a:rPr lang="en-US" altLang="ko-KR" sz="1500" dirty="0">
                <a:solidFill>
                  <a:srgbClr val="000000"/>
                </a:solidFill>
                <a:latin typeface="+mn-ea"/>
                <a:cs typeface="Calibri" panose="020F0502020204030204" pitchFamily="34" charset="0"/>
              </a:rPr>
              <a:t>ret </a:t>
            </a:r>
            <a:r>
              <a:rPr lang="zh-CN" altLang="en-US" sz="1500" dirty="0">
                <a:solidFill>
                  <a:srgbClr val="000000"/>
                </a:solidFill>
                <a:latin typeface="+mn-ea"/>
                <a:cs typeface="Calibri" panose="020F0502020204030204" pitchFamily="34" charset="0"/>
              </a:rPr>
              <a:t>的 </a:t>
            </a:r>
            <a:r>
              <a:rPr lang="en-US" altLang="ko-KR" sz="1500" dirty="0">
                <a:solidFill>
                  <a:srgbClr val="000000"/>
                </a:solidFill>
                <a:latin typeface="+mn-ea"/>
                <a:cs typeface="Calibri" panose="020F0502020204030204" pitchFamily="34" charset="0"/>
              </a:rPr>
              <a:t>PC </a:t>
            </a:r>
            <a:r>
              <a:rPr lang="zh-CN" altLang="en-US" sz="1500" dirty="0">
                <a:solidFill>
                  <a:srgbClr val="000000"/>
                </a:solidFill>
                <a:latin typeface="+mn-ea"/>
                <a:cs typeface="Calibri" panose="020F0502020204030204" pitchFamily="34" charset="0"/>
              </a:rPr>
              <a:t>进行预测，所以 </a:t>
            </a:r>
            <a:r>
              <a:rPr lang="en-US" altLang="ko-KR" sz="1500" dirty="0">
                <a:solidFill>
                  <a:srgbClr val="000000"/>
                </a:solidFill>
                <a:latin typeface="+mn-ea"/>
                <a:cs typeface="Calibri" panose="020F0502020204030204" pitchFamily="34" charset="0"/>
              </a:rPr>
              <a:t>ret </a:t>
            </a:r>
            <a:r>
              <a:rPr lang="zh-CN" altLang="en-US" sz="1500" dirty="0">
                <a:solidFill>
                  <a:srgbClr val="000000"/>
                </a:solidFill>
                <a:latin typeface="+mn-ea"/>
                <a:cs typeface="Calibri" panose="020F0502020204030204" pitchFamily="34" charset="0"/>
              </a:rPr>
              <a:t>也会导致控制冒险</a:t>
            </a:r>
            <a:endParaRPr kumimoji="0" lang="en-US" altLang="ko-KR" sz="1500" b="0" i="0" u="none" strike="noStrike" cap="none" normalizeH="0" baseline="0" dirty="0">
              <a:ln>
                <a:noFill/>
              </a:ln>
              <a:solidFill>
                <a:schemeClr val="tx1"/>
              </a:solidFill>
              <a:effectLst/>
              <a:latin typeface="+mn-ea"/>
            </a:endParaRPr>
          </a:p>
        </p:txBody>
      </p:sp>
      <p:sp>
        <p:nvSpPr>
          <p:cNvPr id="9" name="AutoShape 6" descr="http://www.myexception.cn/img/2012/12/17/152640136.png">
            <a:extLst>
              <a:ext uri="{FF2B5EF4-FFF2-40B4-BE49-F238E27FC236}">
                <a16:creationId xmlns:a16="http://schemas.microsoft.com/office/drawing/2014/main" id="{06A093C3-1571-493B-94E4-B10B2631A1AA}"/>
              </a:ext>
            </a:extLst>
          </p:cNvPr>
          <p:cNvSpPr>
            <a:spLocks noChangeAspect="1" noChangeArrowheads="1"/>
          </p:cNvSpPr>
          <p:nvPr/>
        </p:nvSpPr>
        <p:spPr bwMode="auto">
          <a:xfrm>
            <a:off x="120650" y="993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1" name="그림 10">
            <a:extLst>
              <a:ext uri="{FF2B5EF4-FFF2-40B4-BE49-F238E27FC236}">
                <a16:creationId xmlns:a16="http://schemas.microsoft.com/office/drawing/2014/main" id="{2935CAEE-C102-4A33-9AC4-3DD21C3CA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062" y="1986548"/>
            <a:ext cx="5174320" cy="3445877"/>
          </a:xfrm>
          <a:prstGeom prst="rect">
            <a:avLst/>
          </a:prstGeom>
        </p:spPr>
      </p:pic>
    </p:spTree>
    <p:extLst>
      <p:ext uri="{BB962C8B-B14F-4D97-AF65-F5344CB8AC3E}">
        <p14:creationId xmlns:p14="http://schemas.microsoft.com/office/powerpoint/2010/main" val="399233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6A880A-092B-4251-A5E0-0B450793F7D7}"/>
              </a:ext>
            </a:extLst>
          </p:cNvPr>
          <p:cNvSpPr>
            <a:spLocks noGrp="1"/>
          </p:cNvSpPr>
          <p:nvPr>
            <p:ph type="title"/>
          </p:nvPr>
        </p:nvSpPr>
        <p:spPr/>
        <p:txBody>
          <a:bodyPr/>
          <a:lstStyle/>
          <a:p>
            <a:r>
              <a:rPr lang="zh-CN" altLang="en-US" dirty="0"/>
              <a:t>避免控制冒险</a:t>
            </a:r>
            <a:endParaRPr lang="ko-KR" altLang="en-US" dirty="0"/>
          </a:p>
        </p:txBody>
      </p:sp>
      <p:sp>
        <p:nvSpPr>
          <p:cNvPr id="3" name="세로 텍스트 개체 틀 2">
            <a:extLst>
              <a:ext uri="{FF2B5EF4-FFF2-40B4-BE49-F238E27FC236}">
                <a16:creationId xmlns:a16="http://schemas.microsoft.com/office/drawing/2014/main" id="{1E84BD4D-8CC3-4134-8E8D-A712248558D2}"/>
              </a:ext>
            </a:extLst>
          </p:cNvPr>
          <p:cNvSpPr>
            <a:spLocks noGrp="1"/>
          </p:cNvSpPr>
          <p:nvPr>
            <p:ph type="body" orient="vert" idx="1"/>
          </p:nvPr>
        </p:nvSpPr>
        <p:spPr/>
        <p:txBody>
          <a:bodyPr vert="horz"/>
          <a:lstStyle/>
          <a:p>
            <a:r>
              <a:rPr lang="zh-CN" altLang="en-US" dirty="0">
                <a:solidFill>
                  <a:srgbClr val="000000"/>
                </a:solidFill>
                <a:latin typeface="+mn-ea"/>
                <a:cs typeface="Calibri" panose="020F0502020204030204" pitchFamily="34" charset="0"/>
              </a:rPr>
              <a:t>预测错误的分支</a:t>
            </a:r>
            <a:endParaRPr lang="ko-KR" altLang="en-US" dirty="0"/>
          </a:p>
        </p:txBody>
      </p:sp>
      <p:pic>
        <p:nvPicPr>
          <p:cNvPr id="4" name="그림 3">
            <a:extLst>
              <a:ext uri="{FF2B5EF4-FFF2-40B4-BE49-F238E27FC236}">
                <a16:creationId xmlns:a16="http://schemas.microsoft.com/office/drawing/2014/main" id="{D38113C6-451F-4BAE-BD77-73898861D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68418"/>
            <a:ext cx="7877550" cy="2890553"/>
          </a:xfrm>
          <a:prstGeom prst="rect">
            <a:avLst/>
          </a:prstGeom>
        </p:spPr>
      </p:pic>
      <p:pic>
        <p:nvPicPr>
          <p:cNvPr id="5" name="그림 4">
            <a:extLst>
              <a:ext uri="{FF2B5EF4-FFF2-40B4-BE49-F238E27FC236}">
                <a16:creationId xmlns:a16="http://schemas.microsoft.com/office/drawing/2014/main" id="{EB4D298E-38F4-4249-8DB1-4794864B005D}"/>
              </a:ext>
            </a:extLst>
          </p:cNvPr>
          <p:cNvPicPr>
            <a:picLocks noChangeAspect="1"/>
          </p:cNvPicPr>
          <p:nvPr/>
        </p:nvPicPr>
        <p:blipFill rotWithShape="1">
          <a:blip r:embed="rId3">
            <a:extLst>
              <a:ext uri="{28A0092B-C50C-407E-A947-70E740481C1C}">
                <a14:useLocalDpi xmlns:a14="http://schemas.microsoft.com/office/drawing/2010/main" val="0"/>
              </a:ext>
            </a:extLst>
          </a:blip>
          <a:srcRect r="39208"/>
          <a:stretch/>
        </p:blipFill>
        <p:spPr>
          <a:xfrm>
            <a:off x="8715750" y="2189843"/>
            <a:ext cx="3356801" cy="3180443"/>
          </a:xfrm>
          <a:prstGeom prst="rect">
            <a:avLst/>
          </a:prstGeom>
        </p:spPr>
      </p:pic>
      <p:sp>
        <p:nvSpPr>
          <p:cNvPr id="6" name="사각형: 둥근 모서리 5">
            <a:extLst>
              <a:ext uri="{FF2B5EF4-FFF2-40B4-BE49-F238E27FC236}">
                <a16:creationId xmlns:a16="http://schemas.microsoft.com/office/drawing/2014/main" id="{672D1B75-3F13-44AE-A9B3-91C269A0632D}"/>
              </a:ext>
            </a:extLst>
          </p:cNvPr>
          <p:cNvSpPr/>
          <p:nvPr/>
        </p:nvSpPr>
        <p:spPr>
          <a:xfrm>
            <a:off x="8793910" y="3894550"/>
            <a:ext cx="3122319" cy="4382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45279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6A880A-092B-4251-A5E0-0B450793F7D7}"/>
              </a:ext>
            </a:extLst>
          </p:cNvPr>
          <p:cNvSpPr>
            <a:spLocks noGrp="1"/>
          </p:cNvSpPr>
          <p:nvPr>
            <p:ph type="title"/>
          </p:nvPr>
        </p:nvSpPr>
        <p:spPr/>
        <p:txBody>
          <a:bodyPr/>
          <a:lstStyle/>
          <a:p>
            <a:r>
              <a:rPr lang="zh-CN" altLang="en-US" dirty="0"/>
              <a:t>避免控制冒险</a:t>
            </a:r>
            <a:endParaRPr lang="ko-KR" altLang="en-US" dirty="0"/>
          </a:p>
        </p:txBody>
      </p:sp>
      <p:sp>
        <p:nvSpPr>
          <p:cNvPr id="3" name="세로 텍스트 개체 틀 2">
            <a:extLst>
              <a:ext uri="{FF2B5EF4-FFF2-40B4-BE49-F238E27FC236}">
                <a16:creationId xmlns:a16="http://schemas.microsoft.com/office/drawing/2014/main" id="{1E84BD4D-8CC3-4134-8E8D-A712248558D2}"/>
              </a:ext>
            </a:extLst>
          </p:cNvPr>
          <p:cNvSpPr>
            <a:spLocks noGrp="1"/>
          </p:cNvSpPr>
          <p:nvPr>
            <p:ph type="body" orient="vert" idx="1"/>
          </p:nvPr>
        </p:nvSpPr>
        <p:spPr>
          <a:xfrm>
            <a:off x="838200" y="1825625"/>
            <a:ext cx="10515600" cy="4351338"/>
          </a:xfrm>
        </p:spPr>
        <p:txBody>
          <a:bodyPr vert="horz"/>
          <a:lstStyle/>
          <a:p>
            <a:r>
              <a:rPr lang="en-US" altLang="zh-CN" dirty="0">
                <a:solidFill>
                  <a:srgbClr val="000000"/>
                </a:solidFill>
                <a:latin typeface="+mn-ea"/>
                <a:cs typeface="Calibri" panose="020F0502020204030204" pitchFamily="34" charset="0"/>
              </a:rPr>
              <a:t>ret</a:t>
            </a:r>
            <a:endParaRPr lang="ko-KR" altLang="en-US" dirty="0"/>
          </a:p>
        </p:txBody>
      </p:sp>
      <p:grpSp>
        <p:nvGrpSpPr>
          <p:cNvPr id="7" name="Group 61090">
            <a:extLst>
              <a:ext uri="{FF2B5EF4-FFF2-40B4-BE49-F238E27FC236}">
                <a16:creationId xmlns:a16="http://schemas.microsoft.com/office/drawing/2014/main" id="{6F1D9D0D-8F88-4472-9267-A04EE5AB6467}"/>
              </a:ext>
            </a:extLst>
          </p:cNvPr>
          <p:cNvGrpSpPr/>
          <p:nvPr/>
        </p:nvGrpSpPr>
        <p:grpSpPr>
          <a:xfrm>
            <a:off x="626925" y="2942907"/>
            <a:ext cx="7019301" cy="1554907"/>
            <a:chOff x="0" y="0"/>
            <a:chExt cx="7019849" cy="1555167"/>
          </a:xfrm>
        </p:grpSpPr>
        <p:sp>
          <p:nvSpPr>
            <p:cNvPr id="8" name="Rectangle 58478">
              <a:extLst>
                <a:ext uri="{FF2B5EF4-FFF2-40B4-BE49-F238E27FC236}">
                  <a16:creationId xmlns:a16="http://schemas.microsoft.com/office/drawing/2014/main" id="{089EBDD9-D697-41B8-A479-00708CD01379}"/>
                </a:ext>
              </a:extLst>
            </p:cNvPr>
            <p:cNvSpPr/>
            <p:nvPr/>
          </p:nvSpPr>
          <p:spPr>
            <a:xfrm>
              <a:off x="914" y="97744"/>
              <a:ext cx="142290"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 name="Rectangle 58479">
              <a:extLst>
                <a:ext uri="{FF2B5EF4-FFF2-40B4-BE49-F238E27FC236}">
                  <a16:creationId xmlns:a16="http://schemas.microsoft.com/office/drawing/2014/main" id="{F9DFAAB2-D13B-44E1-B70A-98C72650CBD2}"/>
                </a:ext>
              </a:extLst>
            </p:cNvPr>
            <p:cNvSpPr/>
            <p:nvPr/>
          </p:nvSpPr>
          <p:spPr>
            <a:xfrm>
              <a:off x="107899" y="97744"/>
              <a:ext cx="1699414"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x026:    ret</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 name="Shape 65516">
              <a:extLst>
                <a:ext uri="{FF2B5EF4-FFF2-40B4-BE49-F238E27FC236}">
                  <a16:creationId xmlns:a16="http://schemas.microsoft.com/office/drawing/2014/main" id="{B9A6E3E4-B933-4B8D-BEF7-BCC28519E64B}"/>
                </a:ext>
              </a:extLst>
            </p:cNvPr>
            <p:cNvSpPr/>
            <p:nvPr/>
          </p:nvSpPr>
          <p:spPr>
            <a:xfrm>
              <a:off x="2903525" y="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1" name="Shape 7648">
              <a:extLst>
                <a:ext uri="{FF2B5EF4-FFF2-40B4-BE49-F238E27FC236}">
                  <a16:creationId xmlns:a16="http://schemas.microsoft.com/office/drawing/2014/main" id="{5BE1C14B-99F1-478B-BEC0-63F742E3CFA0}"/>
                </a:ext>
              </a:extLst>
            </p:cNvPr>
            <p:cNvSpPr/>
            <p:nvPr/>
          </p:nvSpPr>
          <p:spPr>
            <a:xfrm>
              <a:off x="2903525" y="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2" name="Rectangle 7649">
              <a:extLst>
                <a:ext uri="{FF2B5EF4-FFF2-40B4-BE49-F238E27FC236}">
                  <a16:creationId xmlns:a16="http://schemas.microsoft.com/office/drawing/2014/main" id="{4F81ECF0-AFA4-4057-BD34-F191F33AE8FC}"/>
                </a:ext>
              </a:extLst>
            </p:cNvPr>
            <p:cNvSpPr/>
            <p:nvPr/>
          </p:nvSpPr>
          <p:spPr>
            <a:xfrm>
              <a:off x="3115361" y="35131"/>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 name="Shape 65517">
              <a:extLst>
                <a:ext uri="{FF2B5EF4-FFF2-40B4-BE49-F238E27FC236}">
                  <a16:creationId xmlns:a16="http://schemas.microsoft.com/office/drawing/2014/main" id="{6E8851D9-3CB4-44DD-BBE9-236B0CE48B0F}"/>
                </a:ext>
              </a:extLst>
            </p:cNvPr>
            <p:cNvSpPr/>
            <p:nvPr/>
          </p:nvSpPr>
          <p:spPr>
            <a:xfrm>
              <a:off x="3360725" y="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4" name="Shape 7651">
              <a:extLst>
                <a:ext uri="{FF2B5EF4-FFF2-40B4-BE49-F238E27FC236}">
                  <a16:creationId xmlns:a16="http://schemas.microsoft.com/office/drawing/2014/main" id="{C3C87E30-835C-4E40-9086-4D8BD0B3ACB6}"/>
                </a:ext>
              </a:extLst>
            </p:cNvPr>
            <p:cNvSpPr/>
            <p:nvPr/>
          </p:nvSpPr>
          <p:spPr>
            <a:xfrm>
              <a:off x="3360725" y="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5" name="Rectangle 7652">
              <a:extLst>
                <a:ext uri="{FF2B5EF4-FFF2-40B4-BE49-F238E27FC236}">
                  <a16:creationId xmlns:a16="http://schemas.microsoft.com/office/drawing/2014/main" id="{9025AB24-E3F7-494C-B340-03FAD67BB05E}"/>
                </a:ext>
              </a:extLst>
            </p:cNvPr>
            <p:cNvSpPr/>
            <p:nvPr/>
          </p:nvSpPr>
          <p:spPr>
            <a:xfrm>
              <a:off x="3561639" y="35131"/>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6" name="Shape 65518">
              <a:extLst>
                <a:ext uri="{FF2B5EF4-FFF2-40B4-BE49-F238E27FC236}">
                  <a16:creationId xmlns:a16="http://schemas.microsoft.com/office/drawing/2014/main" id="{BB6812C5-2EAA-4F25-B573-0E4C5D7AD781}"/>
                </a:ext>
              </a:extLst>
            </p:cNvPr>
            <p:cNvSpPr/>
            <p:nvPr/>
          </p:nvSpPr>
          <p:spPr>
            <a:xfrm>
              <a:off x="3817925" y="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7" name="Shape 7654">
              <a:extLst>
                <a:ext uri="{FF2B5EF4-FFF2-40B4-BE49-F238E27FC236}">
                  <a16:creationId xmlns:a16="http://schemas.microsoft.com/office/drawing/2014/main" id="{43DBAEB6-8FA8-43E5-A490-E48E691E14B8}"/>
                </a:ext>
              </a:extLst>
            </p:cNvPr>
            <p:cNvSpPr/>
            <p:nvPr/>
          </p:nvSpPr>
          <p:spPr>
            <a:xfrm>
              <a:off x="3817925" y="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8" name="Rectangle 7655">
              <a:extLst>
                <a:ext uri="{FF2B5EF4-FFF2-40B4-BE49-F238E27FC236}">
                  <a16:creationId xmlns:a16="http://schemas.microsoft.com/office/drawing/2014/main" id="{65492DF9-8440-494D-8CD3-83DD640562C5}"/>
                </a:ext>
              </a:extLst>
            </p:cNvPr>
            <p:cNvSpPr/>
            <p:nvPr/>
          </p:nvSpPr>
          <p:spPr>
            <a:xfrm>
              <a:off x="4024300" y="35131"/>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9" name="Shape 65519">
              <a:extLst>
                <a:ext uri="{FF2B5EF4-FFF2-40B4-BE49-F238E27FC236}">
                  <a16:creationId xmlns:a16="http://schemas.microsoft.com/office/drawing/2014/main" id="{90B65D53-C7FA-4A51-BC12-075251F0358A}"/>
                </a:ext>
              </a:extLst>
            </p:cNvPr>
            <p:cNvSpPr/>
            <p:nvPr/>
          </p:nvSpPr>
          <p:spPr>
            <a:xfrm>
              <a:off x="4275125" y="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0" name="Shape 7657">
              <a:extLst>
                <a:ext uri="{FF2B5EF4-FFF2-40B4-BE49-F238E27FC236}">
                  <a16:creationId xmlns:a16="http://schemas.microsoft.com/office/drawing/2014/main" id="{83A27C36-EE7A-440E-B6BF-3B250C9FCC06}"/>
                </a:ext>
              </a:extLst>
            </p:cNvPr>
            <p:cNvSpPr/>
            <p:nvPr/>
          </p:nvSpPr>
          <p:spPr>
            <a:xfrm>
              <a:off x="4275125" y="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1" name="Rectangle 7658">
              <a:extLst>
                <a:ext uri="{FF2B5EF4-FFF2-40B4-BE49-F238E27FC236}">
                  <a16:creationId xmlns:a16="http://schemas.microsoft.com/office/drawing/2014/main" id="{3CC0634A-60CC-4F84-8163-4450A44E34DB}"/>
                </a:ext>
              </a:extLst>
            </p:cNvPr>
            <p:cNvSpPr/>
            <p:nvPr/>
          </p:nvSpPr>
          <p:spPr>
            <a:xfrm>
              <a:off x="4463466" y="35131"/>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2" name="Shape 7660">
              <a:extLst>
                <a:ext uri="{FF2B5EF4-FFF2-40B4-BE49-F238E27FC236}">
                  <a16:creationId xmlns:a16="http://schemas.microsoft.com/office/drawing/2014/main" id="{456C3519-BE67-4211-86BC-4C9C0E7E8140}"/>
                </a:ext>
              </a:extLst>
            </p:cNvPr>
            <p:cNvSpPr/>
            <p:nvPr/>
          </p:nvSpPr>
          <p:spPr>
            <a:xfrm>
              <a:off x="5189525" y="3048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3" name="Rectangle 7661">
              <a:extLst>
                <a:ext uri="{FF2B5EF4-FFF2-40B4-BE49-F238E27FC236}">
                  <a16:creationId xmlns:a16="http://schemas.microsoft.com/office/drawing/2014/main" id="{DA582B92-A83A-4D2A-9803-5D186FB1D9A2}"/>
                </a:ext>
              </a:extLst>
            </p:cNvPr>
            <p:cNvSpPr/>
            <p:nvPr/>
          </p:nvSpPr>
          <p:spPr>
            <a:xfrm>
              <a:off x="5366055" y="339931"/>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4" name="Rectangle 7663">
              <a:extLst>
                <a:ext uri="{FF2B5EF4-FFF2-40B4-BE49-F238E27FC236}">
                  <a16:creationId xmlns:a16="http://schemas.microsoft.com/office/drawing/2014/main" id="{E745391A-65BD-4853-952E-FC4FE4BF90B2}"/>
                </a:ext>
              </a:extLst>
            </p:cNvPr>
            <p:cNvSpPr/>
            <p:nvPr/>
          </p:nvSpPr>
          <p:spPr>
            <a:xfrm>
              <a:off x="1064057" y="389363"/>
              <a:ext cx="851712" cy="221402"/>
            </a:xfrm>
            <a:prstGeom prst="rect">
              <a:avLst/>
            </a:prstGeom>
            <a:ln>
              <a:noFill/>
            </a:ln>
          </p:spPr>
          <p:txBody>
            <a:bodyPr vert="horz" lIns="0" tIns="0" rIns="0" bIns="0" rtlCol="0">
              <a:noAutofit/>
            </a:bodyPr>
            <a:lstStyle/>
            <a:p>
              <a:pPr>
                <a:lnSpc>
                  <a:spcPct val="107000"/>
                </a:lnSpc>
                <a:spcAft>
                  <a:spcPts val="800"/>
                </a:spcAft>
              </a:pPr>
              <a:r>
                <a:rPr lang="en-US" sz="1400" b="1" i="1" kern="100">
                  <a:solidFill>
                    <a:srgbClr val="000000"/>
                  </a:solidFill>
                  <a:effectLst/>
                  <a:latin typeface="Courier New" panose="02070309020205020404" pitchFamily="49" charset="0"/>
                  <a:ea typeface="Courier New" panose="02070309020205020404" pitchFamily="49" charset="0"/>
                </a:rPr>
                <a:t>bubble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5" name="Shape 65520">
              <a:extLst>
                <a:ext uri="{FF2B5EF4-FFF2-40B4-BE49-F238E27FC236}">
                  <a16:creationId xmlns:a16="http://schemas.microsoft.com/office/drawing/2014/main" id="{C9F8002E-0AF9-40DF-A5BF-1BDF61FC1CA1}"/>
                </a:ext>
              </a:extLst>
            </p:cNvPr>
            <p:cNvSpPr/>
            <p:nvPr/>
          </p:nvSpPr>
          <p:spPr>
            <a:xfrm>
              <a:off x="3360725" y="3048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26" name="Shape 7665">
              <a:extLst>
                <a:ext uri="{FF2B5EF4-FFF2-40B4-BE49-F238E27FC236}">
                  <a16:creationId xmlns:a16="http://schemas.microsoft.com/office/drawing/2014/main" id="{7224A795-AF7E-4E69-8ADE-09E4A1758FEF}"/>
                </a:ext>
              </a:extLst>
            </p:cNvPr>
            <p:cNvSpPr/>
            <p:nvPr/>
          </p:nvSpPr>
          <p:spPr>
            <a:xfrm>
              <a:off x="3360725" y="3048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7" name="Rectangle 7666">
              <a:extLst>
                <a:ext uri="{FF2B5EF4-FFF2-40B4-BE49-F238E27FC236}">
                  <a16:creationId xmlns:a16="http://schemas.microsoft.com/office/drawing/2014/main" id="{63F87B9C-7286-4B87-AF86-32CF20EC305C}"/>
                </a:ext>
              </a:extLst>
            </p:cNvPr>
            <p:cNvSpPr/>
            <p:nvPr/>
          </p:nvSpPr>
          <p:spPr>
            <a:xfrm>
              <a:off x="3572561" y="339931"/>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8" name="Shape 65521">
              <a:extLst>
                <a:ext uri="{FF2B5EF4-FFF2-40B4-BE49-F238E27FC236}">
                  <a16:creationId xmlns:a16="http://schemas.microsoft.com/office/drawing/2014/main" id="{EA63211C-06AA-4F8C-B5FE-1D43BE40EC35}"/>
                </a:ext>
              </a:extLst>
            </p:cNvPr>
            <p:cNvSpPr/>
            <p:nvPr/>
          </p:nvSpPr>
          <p:spPr>
            <a:xfrm>
              <a:off x="3817925" y="3048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29" name="Shape 7668">
              <a:extLst>
                <a:ext uri="{FF2B5EF4-FFF2-40B4-BE49-F238E27FC236}">
                  <a16:creationId xmlns:a16="http://schemas.microsoft.com/office/drawing/2014/main" id="{6A89E5EA-357E-43EC-BBF6-5BB8154F2B13}"/>
                </a:ext>
              </a:extLst>
            </p:cNvPr>
            <p:cNvSpPr/>
            <p:nvPr/>
          </p:nvSpPr>
          <p:spPr>
            <a:xfrm>
              <a:off x="3817925" y="3048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0" name="Rectangle 7669">
              <a:extLst>
                <a:ext uri="{FF2B5EF4-FFF2-40B4-BE49-F238E27FC236}">
                  <a16:creationId xmlns:a16="http://schemas.microsoft.com/office/drawing/2014/main" id="{703245B0-7D74-4E5C-9236-EAEA38ADE0DB}"/>
                </a:ext>
              </a:extLst>
            </p:cNvPr>
            <p:cNvSpPr/>
            <p:nvPr/>
          </p:nvSpPr>
          <p:spPr>
            <a:xfrm>
              <a:off x="4018839" y="339931"/>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1" name="Shape 65522">
              <a:extLst>
                <a:ext uri="{FF2B5EF4-FFF2-40B4-BE49-F238E27FC236}">
                  <a16:creationId xmlns:a16="http://schemas.microsoft.com/office/drawing/2014/main" id="{702B5A8E-DE0F-495D-90DA-ADFDFB5A0D2B}"/>
                </a:ext>
              </a:extLst>
            </p:cNvPr>
            <p:cNvSpPr/>
            <p:nvPr/>
          </p:nvSpPr>
          <p:spPr>
            <a:xfrm>
              <a:off x="4275125" y="3048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32" name="Shape 7671">
              <a:extLst>
                <a:ext uri="{FF2B5EF4-FFF2-40B4-BE49-F238E27FC236}">
                  <a16:creationId xmlns:a16="http://schemas.microsoft.com/office/drawing/2014/main" id="{216758D9-945A-4CF7-885E-634EEBF73D05}"/>
                </a:ext>
              </a:extLst>
            </p:cNvPr>
            <p:cNvSpPr/>
            <p:nvPr/>
          </p:nvSpPr>
          <p:spPr>
            <a:xfrm>
              <a:off x="4275125" y="3048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3" name="Rectangle 7672">
              <a:extLst>
                <a:ext uri="{FF2B5EF4-FFF2-40B4-BE49-F238E27FC236}">
                  <a16:creationId xmlns:a16="http://schemas.microsoft.com/office/drawing/2014/main" id="{3E72E06B-D479-4ECB-A1CF-85104170622B}"/>
                </a:ext>
              </a:extLst>
            </p:cNvPr>
            <p:cNvSpPr/>
            <p:nvPr/>
          </p:nvSpPr>
          <p:spPr>
            <a:xfrm>
              <a:off x="4481754" y="339931"/>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4" name="Shape 65523">
              <a:extLst>
                <a:ext uri="{FF2B5EF4-FFF2-40B4-BE49-F238E27FC236}">
                  <a16:creationId xmlns:a16="http://schemas.microsoft.com/office/drawing/2014/main" id="{41683269-2B45-44CB-97DF-35EFE1341A70}"/>
                </a:ext>
              </a:extLst>
            </p:cNvPr>
            <p:cNvSpPr/>
            <p:nvPr/>
          </p:nvSpPr>
          <p:spPr>
            <a:xfrm>
              <a:off x="4732325" y="3048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35" name="Shape 7674">
              <a:extLst>
                <a:ext uri="{FF2B5EF4-FFF2-40B4-BE49-F238E27FC236}">
                  <a16:creationId xmlns:a16="http://schemas.microsoft.com/office/drawing/2014/main" id="{BDBC5E5D-5543-4916-B8C3-2E68E15BB31D}"/>
                </a:ext>
              </a:extLst>
            </p:cNvPr>
            <p:cNvSpPr/>
            <p:nvPr/>
          </p:nvSpPr>
          <p:spPr>
            <a:xfrm>
              <a:off x="4732325" y="3048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6" name="Rectangle 7675">
              <a:extLst>
                <a:ext uri="{FF2B5EF4-FFF2-40B4-BE49-F238E27FC236}">
                  <a16:creationId xmlns:a16="http://schemas.microsoft.com/office/drawing/2014/main" id="{C0A05122-E8ED-4887-97CC-2B3141CE1E76}"/>
                </a:ext>
              </a:extLst>
            </p:cNvPr>
            <p:cNvSpPr/>
            <p:nvPr/>
          </p:nvSpPr>
          <p:spPr>
            <a:xfrm>
              <a:off x="4920666" y="339931"/>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7" name="Shape 65524">
              <a:extLst>
                <a:ext uri="{FF2B5EF4-FFF2-40B4-BE49-F238E27FC236}">
                  <a16:creationId xmlns:a16="http://schemas.microsoft.com/office/drawing/2014/main" id="{0C7A9ED6-DCE6-4D28-8B35-0EDBDC27A337}"/>
                </a:ext>
              </a:extLst>
            </p:cNvPr>
            <p:cNvSpPr/>
            <p:nvPr/>
          </p:nvSpPr>
          <p:spPr>
            <a:xfrm>
              <a:off x="4732325" y="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8" name="Shape 7677">
              <a:extLst>
                <a:ext uri="{FF2B5EF4-FFF2-40B4-BE49-F238E27FC236}">
                  <a16:creationId xmlns:a16="http://schemas.microsoft.com/office/drawing/2014/main" id="{3FA998AB-C0D0-4547-B337-3AE80601FD7B}"/>
                </a:ext>
              </a:extLst>
            </p:cNvPr>
            <p:cNvSpPr/>
            <p:nvPr/>
          </p:nvSpPr>
          <p:spPr>
            <a:xfrm>
              <a:off x="4732325" y="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9" name="Rectangle 7678">
              <a:extLst>
                <a:ext uri="{FF2B5EF4-FFF2-40B4-BE49-F238E27FC236}">
                  <a16:creationId xmlns:a16="http://schemas.microsoft.com/office/drawing/2014/main" id="{4F1DCAE2-4C10-4566-8231-D6BC8834D42F}"/>
                </a:ext>
              </a:extLst>
            </p:cNvPr>
            <p:cNvSpPr/>
            <p:nvPr/>
          </p:nvSpPr>
          <p:spPr>
            <a:xfrm>
              <a:off x="4908855" y="35131"/>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0" name="Rectangle 7680">
              <a:extLst>
                <a:ext uri="{FF2B5EF4-FFF2-40B4-BE49-F238E27FC236}">
                  <a16:creationId xmlns:a16="http://schemas.microsoft.com/office/drawing/2014/main" id="{401B0BAC-2BB2-4273-BB7C-46D0628AA05C}"/>
                </a:ext>
              </a:extLst>
            </p:cNvPr>
            <p:cNvSpPr/>
            <p:nvPr/>
          </p:nvSpPr>
          <p:spPr>
            <a:xfrm>
              <a:off x="1064057" y="694163"/>
              <a:ext cx="851712" cy="221402"/>
            </a:xfrm>
            <a:prstGeom prst="rect">
              <a:avLst/>
            </a:prstGeom>
            <a:ln>
              <a:noFill/>
            </a:ln>
          </p:spPr>
          <p:txBody>
            <a:bodyPr vert="horz" lIns="0" tIns="0" rIns="0" bIns="0" rtlCol="0">
              <a:noAutofit/>
            </a:bodyPr>
            <a:lstStyle/>
            <a:p>
              <a:pPr>
                <a:lnSpc>
                  <a:spcPct val="107000"/>
                </a:lnSpc>
                <a:spcAft>
                  <a:spcPts val="800"/>
                </a:spcAft>
              </a:pPr>
              <a:r>
                <a:rPr lang="en-US" sz="1400" b="1" i="1" kern="100">
                  <a:solidFill>
                    <a:srgbClr val="000000"/>
                  </a:solidFill>
                  <a:effectLst/>
                  <a:latin typeface="Courier New" panose="02070309020205020404" pitchFamily="49" charset="0"/>
                  <a:ea typeface="Courier New" panose="02070309020205020404" pitchFamily="49" charset="0"/>
                </a:rPr>
                <a:t>bubble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1" name="Shape 65525">
              <a:extLst>
                <a:ext uri="{FF2B5EF4-FFF2-40B4-BE49-F238E27FC236}">
                  <a16:creationId xmlns:a16="http://schemas.microsoft.com/office/drawing/2014/main" id="{DB418B2B-B2EC-4F12-BE57-80A3090C558C}"/>
                </a:ext>
              </a:extLst>
            </p:cNvPr>
            <p:cNvSpPr/>
            <p:nvPr/>
          </p:nvSpPr>
          <p:spPr>
            <a:xfrm>
              <a:off x="3817925" y="6096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42" name="Shape 7682">
              <a:extLst>
                <a:ext uri="{FF2B5EF4-FFF2-40B4-BE49-F238E27FC236}">
                  <a16:creationId xmlns:a16="http://schemas.microsoft.com/office/drawing/2014/main" id="{13D54D37-860A-4B73-B075-238E5B413EE3}"/>
                </a:ext>
              </a:extLst>
            </p:cNvPr>
            <p:cNvSpPr/>
            <p:nvPr/>
          </p:nvSpPr>
          <p:spPr>
            <a:xfrm>
              <a:off x="3817925" y="6096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3" name="Rectangle 7683">
              <a:extLst>
                <a:ext uri="{FF2B5EF4-FFF2-40B4-BE49-F238E27FC236}">
                  <a16:creationId xmlns:a16="http://schemas.microsoft.com/office/drawing/2014/main" id="{A66D7B94-5EE1-439D-A47E-8DF447F47C5F}"/>
                </a:ext>
              </a:extLst>
            </p:cNvPr>
            <p:cNvSpPr/>
            <p:nvPr/>
          </p:nvSpPr>
          <p:spPr>
            <a:xfrm>
              <a:off x="4030015" y="644731"/>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4" name="Shape 65526">
              <a:extLst>
                <a:ext uri="{FF2B5EF4-FFF2-40B4-BE49-F238E27FC236}">
                  <a16:creationId xmlns:a16="http://schemas.microsoft.com/office/drawing/2014/main" id="{D4451C09-DEB8-48C1-B069-67E40773E2FB}"/>
                </a:ext>
              </a:extLst>
            </p:cNvPr>
            <p:cNvSpPr/>
            <p:nvPr/>
          </p:nvSpPr>
          <p:spPr>
            <a:xfrm>
              <a:off x="4275125" y="6096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45" name="Shape 7685">
              <a:extLst>
                <a:ext uri="{FF2B5EF4-FFF2-40B4-BE49-F238E27FC236}">
                  <a16:creationId xmlns:a16="http://schemas.microsoft.com/office/drawing/2014/main" id="{AEF6C3CB-7367-4C44-B8B4-B90949E34749}"/>
                </a:ext>
              </a:extLst>
            </p:cNvPr>
            <p:cNvSpPr/>
            <p:nvPr/>
          </p:nvSpPr>
          <p:spPr>
            <a:xfrm>
              <a:off x="4275125" y="6096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6" name="Rectangle 7686">
              <a:extLst>
                <a:ext uri="{FF2B5EF4-FFF2-40B4-BE49-F238E27FC236}">
                  <a16:creationId xmlns:a16="http://schemas.microsoft.com/office/drawing/2014/main" id="{CA16DE90-98F6-4A43-AE26-5B4A9A07D6A5}"/>
                </a:ext>
              </a:extLst>
            </p:cNvPr>
            <p:cNvSpPr/>
            <p:nvPr/>
          </p:nvSpPr>
          <p:spPr>
            <a:xfrm>
              <a:off x="4476293" y="644731"/>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D</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47" name="Shape 65527">
              <a:extLst>
                <a:ext uri="{FF2B5EF4-FFF2-40B4-BE49-F238E27FC236}">
                  <a16:creationId xmlns:a16="http://schemas.microsoft.com/office/drawing/2014/main" id="{4C734A9E-DC0C-40A2-8DED-17525EE8A075}"/>
                </a:ext>
              </a:extLst>
            </p:cNvPr>
            <p:cNvSpPr/>
            <p:nvPr/>
          </p:nvSpPr>
          <p:spPr>
            <a:xfrm>
              <a:off x="4732325" y="6096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48" name="Shape 7688">
              <a:extLst>
                <a:ext uri="{FF2B5EF4-FFF2-40B4-BE49-F238E27FC236}">
                  <a16:creationId xmlns:a16="http://schemas.microsoft.com/office/drawing/2014/main" id="{96C16B72-80BC-41A9-87B8-9345E1018528}"/>
                </a:ext>
              </a:extLst>
            </p:cNvPr>
            <p:cNvSpPr/>
            <p:nvPr/>
          </p:nvSpPr>
          <p:spPr>
            <a:xfrm>
              <a:off x="4732325" y="6096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9" name="Rectangle 7689">
              <a:extLst>
                <a:ext uri="{FF2B5EF4-FFF2-40B4-BE49-F238E27FC236}">
                  <a16:creationId xmlns:a16="http://schemas.microsoft.com/office/drawing/2014/main" id="{351478A9-CCE9-487B-B079-B0E9B8146367}"/>
                </a:ext>
              </a:extLst>
            </p:cNvPr>
            <p:cNvSpPr/>
            <p:nvPr/>
          </p:nvSpPr>
          <p:spPr>
            <a:xfrm>
              <a:off x="4938954" y="644731"/>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0" name="Shape 65528">
              <a:extLst>
                <a:ext uri="{FF2B5EF4-FFF2-40B4-BE49-F238E27FC236}">
                  <a16:creationId xmlns:a16="http://schemas.microsoft.com/office/drawing/2014/main" id="{548DB0C4-1BF6-4466-B93A-7C96A6CFEC82}"/>
                </a:ext>
              </a:extLst>
            </p:cNvPr>
            <p:cNvSpPr/>
            <p:nvPr/>
          </p:nvSpPr>
          <p:spPr>
            <a:xfrm>
              <a:off x="5189525" y="6096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51" name="Shape 7691">
              <a:extLst>
                <a:ext uri="{FF2B5EF4-FFF2-40B4-BE49-F238E27FC236}">
                  <a16:creationId xmlns:a16="http://schemas.microsoft.com/office/drawing/2014/main" id="{A728BA0E-CB6E-4BE0-AD09-DC7933B23968}"/>
                </a:ext>
              </a:extLst>
            </p:cNvPr>
            <p:cNvSpPr/>
            <p:nvPr/>
          </p:nvSpPr>
          <p:spPr>
            <a:xfrm>
              <a:off x="5189525" y="6096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2" name="Rectangle 7692">
              <a:extLst>
                <a:ext uri="{FF2B5EF4-FFF2-40B4-BE49-F238E27FC236}">
                  <a16:creationId xmlns:a16="http://schemas.microsoft.com/office/drawing/2014/main" id="{33A09F67-E6B0-41D6-B920-E63C8F99A75E}"/>
                </a:ext>
              </a:extLst>
            </p:cNvPr>
            <p:cNvSpPr/>
            <p:nvPr/>
          </p:nvSpPr>
          <p:spPr>
            <a:xfrm>
              <a:off x="5377866" y="644731"/>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3" name="Shape 65529">
              <a:extLst>
                <a:ext uri="{FF2B5EF4-FFF2-40B4-BE49-F238E27FC236}">
                  <a16:creationId xmlns:a16="http://schemas.microsoft.com/office/drawing/2014/main" id="{1AEB5F76-347A-4065-8988-EDE1CF61FA33}"/>
                </a:ext>
              </a:extLst>
            </p:cNvPr>
            <p:cNvSpPr/>
            <p:nvPr/>
          </p:nvSpPr>
          <p:spPr>
            <a:xfrm>
              <a:off x="5646725" y="6096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54" name="Shape 7694">
              <a:extLst>
                <a:ext uri="{FF2B5EF4-FFF2-40B4-BE49-F238E27FC236}">
                  <a16:creationId xmlns:a16="http://schemas.microsoft.com/office/drawing/2014/main" id="{421B03A9-60E5-438D-9241-FD8414F2E316}"/>
                </a:ext>
              </a:extLst>
            </p:cNvPr>
            <p:cNvSpPr/>
            <p:nvPr/>
          </p:nvSpPr>
          <p:spPr>
            <a:xfrm>
              <a:off x="5646725" y="6096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5" name="Rectangle 7695">
              <a:extLst>
                <a:ext uri="{FF2B5EF4-FFF2-40B4-BE49-F238E27FC236}">
                  <a16:creationId xmlns:a16="http://schemas.microsoft.com/office/drawing/2014/main" id="{1566AA58-D270-4666-B060-07392B068D82}"/>
                </a:ext>
              </a:extLst>
            </p:cNvPr>
            <p:cNvSpPr/>
            <p:nvPr/>
          </p:nvSpPr>
          <p:spPr>
            <a:xfrm>
              <a:off x="5823255" y="644731"/>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6" name="Rectangle 7697">
              <a:extLst>
                <a:ext uri="{FF2B5EF4-FFF2-40B4-BE49-F238E27FC236}">
                  <a16:creationId xmlns:a16="http://schemas.microsoft.com/office/drawing/2014/main" id="{58942DDF-0E11-4C22-99ED-9176C6819E5C}"/>
                </a:ext>
              </a:extLst>
            </p:cNvPr>
            <p:cNvSpPr/>
            <p:nvPr/>
          </p:nvSpPr>
          <p:spPr>
            <a:xfrm>
              <a:off x="1064057" y="998770"/>
              <a:ext cx="851955" cy="221780"/>
            </a:xfrm>
            <a:prstGeom prst="rect">
              <a:avLst/>
            </a:prstGeom>
            <a:ln>
              <a:noFill/>
            </a:ln>
          </p:spPr>
          <p:txBody>
            <a:bodyPr vert="horz" lIns="0" tIns="0" rIns="0" bIns="0" rtlCol="0">
              <a:noAutofit/>
            </a:bodyPr>
            <a:lstStyle/>
            <a:p>
              <a:pPr>
                <a:lnSpc>
                  <a:spcPct val="107000"/>
                </a:lnSpc>
                <a:spcAft>
                  <a:spcPts val="800"/>
                </a:spcAft>
              </a:pPr>
              <a:r>
                <a:rPr lang="en-US" sz="1400" b="1" i="1" kern="100">
                  <a:solidFill>
                    <a:srgbClr val="000000"/>
                  </a:solidFill>
                  <a:effectLst/>
                  <a:latin typeface="Courier New" panose="02070309020205020404" pitchFamily="49" charset="0"/>
                  <a:ea typeface="Courier New" panose="02070309020205020404" pitchFamily="49" charset="0"/>
                </a:rPr>
                <a:t>bubble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7" name="Shape 65530">
              <a:extLst>
                <a:ext uri="{FF2B5EF4-FFF2-40B4-BE49-F238E27FC236}">
                  <a16:creationId xmlns:a16="http://schemas.microsoft.com/office/drawing/2014/main" id="{5DDC913A-0563-4925-9F3B-6419694F904A}"/>
                </a:ext>
              </a:extLst>
            </p:cNvPr>
            <p:cNvSpPr/>
            <p:nvPr/>
          </p:nvSpPr>
          <p:spPr>
            <a:xfrm>
              <a:off x="4275125" y="9144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58" name="Shape 7699">
              <a:extLst>
                <a:ext uri="{FF2B5EF4-FFF2-40B4-BE49-F238E27FC236}">
                  <a16:creationId xmlns:a16="http://schemas.microsoft.com/office/drawing/2014/main" id="{6197FEB6-4E37-4273-A9FD-94ED7D42E31A}"/>
                </a:ext>
              </a:extLst>
            </p:cNvPr>
            <p:cNvSpPr/>
            <p:nvPr/>
          </p:nvSpPr>
          <p:spPr>
            <a:xfrm>
              <a:off x="4275125" y="9144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9" name="Rectangle 7700">
              <a:extLst>
                <a:ext uri="{FF2B5EF4-FFF2-40B4-BE49-F238E27FC236}">
                  <a16:creationId xmlns:a16="http://schemas.microsoft.com/office/drawing/2014/main" id="{A3580217-1E41-4CE2-90D9-CEF31A66F518}"/>
                </a:ext>
              </a:extLst>
            </p:cNvPr>
            <p:cNvSpPr/>
            <p:nvPr/>
          </p:nvSpPr>
          <p:spPr>
            <a:xfrm>
              <a:off x="4487215" y="949255"/>
              <a:ext cx="164961"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0" name="Shape 65531">
              <a:extLst>
                <a:ext uri="{FF2B5EF4-FFF2-40B4-BE49-F238E27FC236}">
                  <a16:creationId xmlns:a16="http://schemas.microsoft.com/office/drawing/2014/main" id="{2DF70D7E-F264-47E5-97BC-E345AE483CBC}"/>
                </a:ext>
              </a:extLst>
            </p:cNvPr>
            <p:cNvSpPr/>
            <p:nvPr/>
          </p:nvSpPr>
          <p:spPr>
            <a:xfrm>
              <a:off x="4732325" y="9144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61" name="Shape 7702">
              <a:extLst>
                <a:ext uri="{FF2B5EF4-FFF2-40B4-BE49-F238E27FC236}">
                  <a16:creationId xmlns:a16="http://schemas.microsoft.com/office/drawing/2014/main" id="{B6126629-95D1-465F-A650-BA4B3C1B37E0}"/>
                </a:ext>
              </a:extLst>
            </p:cNvPr>
            <p:cNvSpPr/>
            <p:nvPr/>
          </p:nvSpPr>
          <p:spPr>
            <a:xfrm>
              <a:off x="4732325" y="9144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2" name="Rectangle 7703">
              <a:extLst>
                <a:ext uri="{FF2B5EF4-FFF2-40B4-BE49-F238E27FC236}">
                  <a16:creationId xmlns:a16="http://schemas.microsoft.com/office/drawing/2014/main" id="{A4BC9ECE-E40F-42F1-B2D7-E90EB5315622}"/>
                </a:ext>
              </a:extLst>
            </p:cNvPr>
            <p:cNvSpPr/>
            <p:nvPr/>
          </p:nvSpPr>
          <p:spPr>
            <a:xfrm>
              <a:off x="4933493" y="949255"/>
              <a:ext cx="194930"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3" name="Shape 65532">
              <a:extLst>
                <a:ext uri="{FF2B5EF4-FFF2-40B4-BE49-F238E27FC236}">
                  <a16:creationId xmlns:a16="http://schemas.microsoft.com/office/drawing/2014/main" id="{28443415-0D9D-4670-8ABF-ADF509DC6A20}"/>
                </a:ext>
              </a:extLst>
            </p:cNvPr>
            <p:cNvSpPr/>
            <p:nvPr/>
          </p:nvSpPr>
          <p:spPr>
            <a:xfrm>
              <a:off x="5189525" y="9144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64" name="Shape 7705">
              <a:extLst>
                <a:ext uri="{FF2B5EF4-FFF2-40B4-BE49-F238E27FC236}">
                  <a16:creationId xmlns:a16="http://schemas.microsoft.com/office/drawing/2014/main" id="{A2D9F722-DAD7-4B93-A1F2-09BD9F7765C7}"/>
                </a:ext>
              </a:extLst>
            </p:cNvPr>
            <p:cNvSpPr/>
            <p:nvPr/>
          </p:nvSpPr>
          <p:spPr>
            <a:xfrm>
              <a:off x="5189525" y="9144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5" name="Rectangle 7706">
              <a:extLst>
                <a:ext uri="{FF2B5EF4-FFF2-40B4-BE49-F238E27FC236}">
                  <a16:creationId xmlns:a16="http://schemas.microsoft.com/office/drawing/2014/main" id="{FE3A5AA4-FAF1-4FBC-A585-9ED920ACD18B}"/>
                </a:ext>
              </a:extLst>
            </p:cNvPr>
            <p:cNvSpPr/>
            <p:nvPr/>
          </p:nvSpPr>
          <p:spPr>
            <a:xfrm>
              <a:off x="5396154" y="949255"/>
              <a:ext cx="180080"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6" name="Shape 65533">
              <a:extLst>
                <a:ext uri="{FF2B5EF4-FFF2-40B4-BE49-F238E27FC236}">
                  <a16:creationId xmlns:a16="http://schemas.microsoft.com/office/drawing/2014/main" id="{DC6DDB7A-74B2-40E6-8DAA-80B5BFE243DF}"/>
                </a:ext>
              </a:extLst>
            </p:cNvPr>
            <p:cNvSpPr/>
            <p:nvPr/>
          </p:nvSpPr>
          <p:spPr>
            <a:xfrm>
              <a:off x="5646725" y="9144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67" name="Shape 7708">
              <a:extLst>
                <a:ext uri="{FF2B5EF4-FFF2-40B4-BE49-F238E27FC236}">
                  <a16:creationId xmlns:a16="http://schemas.microsoft.com/office/drawing/2014/main" id="{FCBE9EB8-3A25-4464-9EBA-D3695EBBB688}"/>
                </a:ext>
              </a:extLst>
            </p:cNvPr>
            <p:cNvSpPr/>
            <p:nvPr/>
          </p:nvSpPr>
          <p:spPr>
            <a:xfrm>
              <a:off x="5646725" y="9144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8" name="Rectangle 7709">
              <a:extLst>
                <a:ext uri="{FF2B5EF4-FFF2-40B4-BE49-F238E27FC236}">
                  <a16:creationId xmlns:a16="http://schemas.microsoft.com/office/drawing/2014/main" id="{A11B678D-C3F7-4FE2-82C2-81738DDEDAF7}"/>
                </a:ext>
              </a:extLst>
            </p:cNvPr>
            <p:cNvSpPr/>
            <p:nvPr/>
          </p:nvSpPr>
          <p:spPr>
            <a:xfrm>
              <a:off x="5835447" y="949255"/>
              <a:ext cx="224899"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9" name="Shape 65534">
              <a:extLst>
                <a:ext uri="{FF2B5EF4-FFF2-40B4-BE49-F238E27FC236}">
                  <a16:creationId xmlns:a16="http://schemas.microsoft.com/office/drawing/2014/main" id="{FD6E553E-E69D-4325-A435-AC19F01BDFA2}"/>
                </a:ext>
              </a:extLst>
            </p:cNvPr>
            <p:cNvSpPr/>
            <p:nvPr/>
          </p:nvSpPr>
          <p:spPr>
            <a:xfrm>
              <a:off x="6103925" y="9144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70" name="Shape 7711">
              <a:extLst>
                <a:ext uri="{FF2B5EF4-FFF2-40B4-BE49-F238E27FC236}">
                  <a16:creationId xmlns:a16="http://schemas.microsoft.com/office/drawing/2014/main" id="{BB47E65B-1CE4-4F96-B008-BA24ABA745BC}"/>
                </a:ext>
              </a:extLst>
            </p:cNvPr>
            <p:cNvSpPr/>
            <p:nvPr/>
          </p:nvSpPr>
          <p:spPr>
            <a:xfrm>
              <a:off x="6103925" y="9144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1" name="Rectangle 7712">
              <a:extLst>
                <a:ext uri="{FF2B5EF4-FFF2-40B4-BE49-F238E27FC236}">
                  <a16:creationId xmlns:a16="http://schemas.microsoft.com/office/drawing/2014/main" id="{32BDA1AF-D2FE-464D-88E7-78112D48DB64}"/>
                </a:ext>
              </a:extLst>
            </p:cNvPr>
            <p:cNvSpPr/>
            <p:nvPr/>
          </p:nvSpPr>
          <p:spPr>
            <a:xfrm>
              <a:off x="6280709" y="949255"/>
              <a:ext cx="254866"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2" name="Rectangle 58480">
              <a:extLst>
                <a:ext uri="{FF2B5EF4-FFF2-40B4-BE49-F238E27FC236}">
                  <a16:creationId xmlns:a16="http://schemas.microsoft.com/office/drawing/2014/main" id="{3AF739D3-7A70-4747-8BF7-7D81CD1D3529}"/>
                </a:ext>
              </a:extLst>
            </p:cNvPr>
            <p:cNvSpPr/>
            <p:nvPr/>
          </p:nvSpPr>
          <p:spPr>
            <a:xfrm>
              <a:off x="0" y="1317198"/>
              <a:ext cx="142290"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3" name="Rectangle 58481">
              <a:extLst>
                <a:ext uri="{FF2B5EF4-FFF2-40B4-BE49-F238E27FC236}">
                  <a16:creationId xmlns:a16="http://schemas.microsoft.com/office/drawing/2014/main" id="{3C91056A-6F4C-4A66-9F21-0B2ACD42A91B}"/>
                </a:ext>
              </a:extLst>
            </p:cNvPr>
            <p:cNvSpPr/>
            <p:nvPr/>
          </p:nvSpPr>
          <p:spPr>
            <a:xfrm>
              <a:off x="106985" y="1317198"/>
              <a:ext cx="1278474"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x014: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4" name="Rectangle 7715">
              <a:extLst>
                <a:ext uri="{FF2B5EF4-FFF2-40B4-BE49-F238E27FC236}">
                  <a16:creationId xmlns:a16="http://schemas.microsoft.com/office/drawing/2014/main" id="{690C6B51-8F34-4406-A347-098D74090A37}"/>
                </a:ext>
              </a:extLst>
            </p:cNvPr>
            <p:cNvSpPr/>
            <p:nvPr/>
          </p:nvSpPr>
          <p:spPr>
            <a:xfrm>
              <a:off x="1064311" y="1317198"/>
              <a:ext cx="851712"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irmovq</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5" name="Rectangle 7716">
              <a:extLst>
                <a:ext uri="{FF2B5EF4-FFF2-40B4-BE49-F238E27FC236}">
                  <a16:creationId xmlns:a16="http://schemas.microsoft.com/office/drawing/2014/main" id="{85F41676-B42D-43E8-AE33-60B981F74DF0}"/>
                </a:ext>
              </a:extLst>
            </p:cNvPr>
            <p:cNvSpPr/>
            <p:nvPr/>
          </p:nvSpPr>
          <p:spPr>
            <a:xfrm>
              <a:off x="1808658" y="1317198"/>
              <a:ext cx="567943"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$5,%</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6" name="Rectangle 7717">
              <a:extLst>
                <a:ext uri="{FF2B5EF4-FFF2-40B4-BE49-F238E27FC236}">
                  <a16:creationId xmlns:a16="http://schemas.microsoft.com/office/drawing/2014/main" id="{6057D516-2F8A-4C58-BE3C-C4587AE126FE}"/>
                </a:ext>
              </a:extLst>
            </p:cNvPr>
            <p:cNvSpPr/>
            <p:nvPr/>
          </p:nvSpPr>
          <p:spPr>
            <a:xfrm>
              <a:off x="2234235" y="1317198"/>
              <a:ext cx="426059"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rsi</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7" name="Rectangle 7718">
              <a:extLst>
                <a:ext uri="{FF2B5EF4-FFF2-40B4-BE49-F238E27FC236}">
                  <a16:creationId xmlns:a16="http://schemas.microsoft.com/office/drawing/2014/main" id="{4176B6EB-3A85-402B-AD05-9F879E7A7AD3}"/>
                </a:ext>
              </a:extLst>
            </p:cNvPr>
            <p:cNvSpPr/>
            <p:nvPr/>
          </p:nvSpPr>
          <p:spPr>
            <a:xfrm>
              <a:off x="2659685" y="1317198"/>
              <a:ext cx="1276103" cy="216538"/>
            </a:xfrm>
            <a:prstGeom prst="rect">
              <a:avLst/>
            </a:prstGeom>
            <a:ln>
              <a:noFill/>
            </a:ln>
          </p:spPr>
          <p:txBody>
            <a:bodyPr vert="horz" lIns="0" tIns="0" rIns="0" bIns="0" rtlCol="0">
              <a:noAutofit/>
            </a:bodyPr>
            <a:lstStyle/>
            <a:p>
              <a:pPr>
                <a:lnSpc>
                  <a:spcPct val="107000"/>
                </a:lnSpc>
                <a:spcAft>
                  <a:spcPts val="800"/>
                </a:spcAft>
              </a:pPr>
              <a:r>
                <a:rPr lang="en-US" sz="1400" kern="100">
                  <a:solidFill>
                    <a:srgbClr val="000000"/>
                  </a:solidFill>
                  <a:effectLst/>
                  <a:latin typeface="Courier New" panose="02070309020205020404" pitchFamily="49" charset="0"/>
                  <a:ea typeface="Courier New" panose="02070309020205020404" pitchFamily="49" charset="0"/>
                </a:rPr>
                <a:t># Return </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8" name="Shape 7720">
              <a:extLst>
                <a:ext uri="{FF2B5EF4-FFF2-40B4-BE49-F238E27FC236}">
                  <a16:creationId xmlns:a16="http://schemas.microsoft.com/office/drawing/2014/main" id="{A4525063-71D7-42BF-BBAD-D8C214091E1E}"/>
                </a:ext>
              </a:extLst>
            </p:cNvPr>
            <p:cNvSpPr/>
            <p:nvPr/>
          </p:nvSpPr>
          <p:spPr>
            <a:xfrm>
              <a:off x="47323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9" name="Shape 7723">
              <a:extLst>
                <a:ext uri="{FF2B5EF4-FFF2-40B4-BE49-F238E27FC236}">
                  <a16:creationId xmlns:a16="http://schemas.microsoft.com/office/drawing/2014/main" id="{5F0D2B6A-9DCD-401E-9798-CFF3A096B303}"/>
                </a:ext>
              </a:extLst>
            </p:cNvPr>
            <p:cNvSpPr/>
            <p:nvPr/>
          </p:nvSpPr>
          <p:spPr>
            <a:xfrm>
              <a:off x="51895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0" name="Shape 7726">
              <a:extLst>
                <a:ext uri="{FF2B5EF4-FFF2-40B4-BE49-F238E27FC236}">
                  <a16:creationId xmlns:a16="http://schemas.microsoft.com/office/drawing/2014/main" id="{7F705A5D-E9B2-44B0-93DE-5116C295D4A6}"/>
                </a:ext>
              </a:extLst>
            </p:cNvPr>
            <p:cNvSpPr/>
            <p:nvPr/>
          </p:nvSpPr>
          <p:spPr>
            <a:xfrm>
              <a:off x="56467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1" name="Shape 7729">
              <a:extLst>
                <a:ext uri="{FF2B5EF4-FFF2-40B4-BE49-F238E27FC236}">
                  <a16:creationId xmlns:a16="http://schemas.microsoft.com/office/drawing/2014/main" id="{E510CFCC-6158-4640-B09B-8834C7C18218}"/>
                </a:ext>
              </a:extLst>
            </p:cNvPr>
            <p:cNvSpPr/>
            <p:nvPr/>
          </p:nvSpPr>
          <p:spPr>
            <a:xfrm>
              <a:off x="61039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2" name="Shape 7732">
              <a:extLst>
                <a:ext uri="{FF2B5EF4-FFF2-40B4-BE49-F238E27FC236}">
                  <a16:creationId xmlns:a16="http://schemas.microsoft.com/office/drawing/2014/main" id="{E09F27E5-C515-4CE9-9592-45A99DFEB4DB}"/>
                </a:ext>
              </a:extLst>
            </p:cNvPr>
            <p:cNvSpPr/>
            <p:nvPr/>
          </p:nvSpPr>
          <p:spPr>
            <a:xfrm>
              <a:off x="65611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3" name="Shape 65535">
              <a:extLst>
                <a:ext uri="{FF2B5EF4-FFF2-40B4-BE49-F238E27FC236}">
                  <a16:creationId xmlns:a16="http://schemas.microsoft.com/office/drawing/2014/main" id="{8A7819B7-7842-4910-A461-905A6D637372}"/>
                </a:ext>
              </a:extLst>
            </p:cNvPr>
            <p:cNvSpPr/>
            <p:nvPr/>
          </p:nvSpPr>
          <p:spPr>
            <a:xfrm>
              <a:off x="4732325" y="12192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84" name="Shape 7739">
              <a:extLst>
                <a:ext uri="{FF2B5EF4-FFF2-40B4-BE49-F238E27FC236}">
                  <a16:creationId xmlns:a16="http://schemas.microsoft.com/office/drawing/2014/main" id="{7038C5B9-4BDC-4934-89B9-D2AC92DF3EC1}"/>
                </a:ext>
              </a:extLst>
            </p:cNvPr>
            <p:cNvSpPr/>
            <p:nvPr/>
          </p:nvSpPr>
          <p:spPr>
            <a:xfrm>
              <a:off x="47323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5" name="Rectangle 7740">
              <a:extLst>
                <a:ext uri="{FF2B5EF4-FFF2-40B4-BE49-F238E27FC236}">
                  <a16:creationId xmlns:a16="http://schemas.microsoft.com/office/drawing/2014/main" id="{DBF0954D-A61B-4ECD-A0C2-0C24D8197D07}"/>
                </a:ext>
              </a:extLst>
            </p:cNvPr>
            <p:cNvSpPr/>
            <p:nvPr/>
          </p:nvSpPr>
          <p:spPr>
            <a:xfrm>
              <a:off x="4944415" y="1254585"/>
              <a:ext cx="16471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F</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6" name="Shape 65536">
              <a:extLst>
                <a:ext uri="{FF2B5EF4-FFF2-40B4-BE49-F238E27FC236}">
                  <a16:creationId xmlns:a16="http://schemas.microsoft.com/office/drawing/2014/main" id="{49877D63-78C7-4349-849C-5F0B1E7CC6C9}"/>
                </a:ext>
              </a:extLst>
            </p:cNvPr>
            <p:cNvSpPr/>
            <p:nvPr/>
          </p:nvSpPr>
          <p:spPr>
            <a:xfrm>
              <a:off x="5189525" y="12192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87" name="Shape 7742">
              <a:extLst>
                <a:ext uri="{FF2B5EF4-FFF2-40B4-BE49-F238E27FC236}">
                  <a16:creationId xmlns:a16="http://schemas.microsoft.com/office/drawing/2014/main" id="{67EE06EE-043B-4F2F-A17F-A2DE42C2CB8F}"/>
                </a:ext>
              </a:extLst>
            </p:cNvPr>
            <p:cNvSpPr/>
            <p:nvPr/>
          </p:nvSpPr>
          <p:spPr>
            <a:xfrm>
              <a:off x="51895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8" name="Rectangle 7743">
              <a:extLst>
                <a:ext uri="{FF2B5EF4-FFF2-40B4-BE49-F238E27FC236}">
                  <a16:creationId xmlns:a16="http://schemas.microsoft.com/office/drawing/2014/main" id="{5654DECC-00EE-4CBF-971F-D178E5535E9E}"/>
                </a:ext>
              </a:extLst>
            </p:cNvPr>
            <p:cNvSpPr/>
            <p:nvPr/>
          </p:nvSpPr>
          <p:spPr>
            <a:xfrm>
              <a:off x="5390693" y="1254585"/>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9" name="Shape 65537">
              <a:extLst>
                <a:ext uri="{FF2B5EF4-FFF2-40B4-BE49-F238E27FC236}">
                  <a16:creationId xmlns:a16="http://schemas.microsoft.com/office/drawing/2014/main" id="{A9134D10-6A47-480E-BF8B-69722EFF7E89}"/>
                </a:ext>
              </a:extLst>
            </p:cNvPr>
            <p:cNvSpPr/>
            <p:nvPr/>
          </p:nvSpPr>
          <p:spPr>
            <a:xfrm>
              <a:off x="5646725" y="12192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90" name="Shape 7745">
              <a:extLst>
                <a:ext uri="{FF2B5EF4-FFF2-40B4-BE49-F238E27FC236}">
                  <a16:creationId xmlns:a16="http://schemas.microsoft.com/office/drawing/2014/main" id="{5B0E8032-F06C-4EFE-8122-97E6BE51B006}"/>
                </a:ext>
              </a:extLst>
            </p:cNvPr>
            <p:cNvSpPr/>
            <p:nvPr/>
          </p:nvSpPr>
          <p:spPr>
            <a:xfrm>
              <a:off x="56467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1" name="Rectangle 7746">
              <a:extLst>
                <a:ext uri="{FF2B5EF4-FFF2-40B4-BE49-F238E27FC236}">
                  <a16:creationId xmlns:a16="http://schemas.microsoft.com/office/drawing/2014/main" id="{95B62257-1064-49CB-804A-A53F3A0269FB}"/>
                </a:ext>
              </a:extLst>
            </p:cNvPr>
            <p:cNvSpPr/>
            <p:nvPr/>
          </p:nvSpPr>
          <p:spPr>
            <a:xfrm>
              <a:off x="5853354" y="1254585"/>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2" name="Shape 65538">
              <a:extLst>
                <a:ext uri="{FF2B5EF4-FFF2-40B4-BE49-F238E27FC236}">
                  <a16:creationId xmlns:a16="http://schemas.microsoft.com/office/drawing/2014/main" id="{E71F1BE5-7469-4E41-839B-97291AEE53EE}"/>
                </a:ext>
              </a:extLst>
            </p:cNvPr>
            <p:cNvSpPr/>
            <p:nvPr/>
          </p:nvSpPr>
          <p:spPr>
            <a:xfrm>
              <a:off x="6103925" y="12192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93" name="Shape 7748">
              <a:extLst>
                <a:ext uri="{FF2B5EF4-FFF2-40B4-BE49-F238E27FC236}">
                  <a16:creationId xmlns:a16="http://schemas.microsoft.com/office/drawing/2014/main" id="{3E6133EB-24FC-458C-BA99-F3960FCFE8C5}"/>
                </a:ext>
              </a:extLst>
            </p:cNvPr>
            <p:cNvSpPr/>
            <p:nvPr/>
          </p:nvSpPr>
          <p:spPr>
            <a:xfrm>
              <a:off x="61039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4" name="Rectangle 7749">
              <a:extLst>
                <a:ext uri="{FF2B5EF4-FFF2-40B4-BE49-F238E27FC236}">
                  <a16:creationId xmlns:a16="http://schemas.microsoft.com/office/drawing/2014/main" id="{3F743B87-176C-4B19-A843-F35AEFA43AFA}"/>
                </a:ext>
              </a:extLst>
            </p:cNvPr>
            <p:cNvSpPr/>
            <p:nvPr/>
          </p:nvSpPr>
          <p:spPr>
            <a:xfrm>
              <a:off x="6292647" y="1254585"/>
              <a:ext cx="22456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M</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5" name="Shape 65539">
              <a:extLst>
                <a:ext uri="{FF2B5EF4-FFF2-40B4-BE49-F238E27FC236}">
                  <a16:creationId xmlns:a16="http://schemas.microsoft.com/office/drawing/2014/main" id="{551C3175-3EC8-42BF-A567-49DA44E97BEF}"/>
                </a:ext>
              </a:extLst>
            </p:cNvPr>
            <p:cNvSpPr/>
            <p:nvPr/>
          </p:nvSpPr>
          <p:spPr>
            <a:xfrm>
              <a:off x="6561125" y="1219200"/>
              <a:ext cx="458724" cy="306324"/>
            </a:xfrm>
            <a:custGeom>
              <a:avLst/>
              <a:gdLst/>
              <a:ahLst/>
              <a:cxnLst/>
              <a:rect l="0" t="0" r="0" b="0"/>
              <a:pathLst>
                <a:path w="458724" h="306324">
                  <a:moveTo>
                    <a:pt x="0" y="0"/>
                  </a:moveTo>
                  <a:lnTo>
                    <a:pt x="458724" y="0"/>
                  </a:lnTo>
                  <a:lnTo>
                    <a:pt x="458724" y="306324"/>
                  </a:lnTo>
                  <a:lnTo>
                    <a:pt x="0" y="306324"/>
                  </a:lnTo>
                  <a:lnTo>
                    <a:pt x="0" y="0"/>
                  </a:lnTo>
                </a:path>
              </a:pathLst>
            </a:custGeom>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96" name="Shape 7751">
              <a:extLst>
                <a:ext uri="{FF2B5EF4-FFF2-40B4-BE49-F238E27FC236}">
                  <a16:creationId xmlns:a16="http://schemas.microsoft.com/office/drawing/2014/main" id="{2FDE36D2-3B53-4EF8-9039-D9A955DB48F9}"/>
                </a:ext>
              </a:extLst>
            </p:cNvPr>
            <p:cNvSpPr/>
            <p:nvPr/>
          </p:nvSpPr>
          <p:spPr>
            <a:xfrm>
              <a:off x="6561125" y="1219200"/>
              <a:ext cx="458724" cy="306324"/>
            </a:xfrm>
            <a:custGeom>
              <a:avLst/>
              <a:gdLst/>
              <a:ahLst/>
              <a:cxnLst/>
              <a:rect l="0" t="0" r="0" b="0"/>
              <a:pathLst>
                <a:path w="458724" h="306324">
                  <a:moveTo>
                    <a:pt x="0" y="306324"/>
                  </a:moveTo>
                  <a:lnTo>
                    <a:pt x="458724" y="306324"/>
                  </a:lnTo>
                  <a:lnTo>
                    <a:pt x="45872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7" name="Rectangle 7752">
              <a:extLst>
                <a:ext uri="{FF2B5EF4-FFF2-40B4-BE49-F238E27FC236}">
                  <a16:creationId xmlns:a16="http://schemas.microsoft.com/office/drawing/2014/main" id="{0D1DC13D-FB5B-43D4-B7AF-DCEE47979EB9}"/>
                </a:ext>
              </a:extLst>
            </p:cNvPr>
            <p:cNvSpPr/>
            <p:nvPr/>
          </p:nvSpPr>
          <p:spPr>
            <a:xfrm>
              <a:off x="6737909" y="1254585"/>
              <a:ext cx="25448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W</a:t>
              </a:r>
              <a:endParaRPr lang="ko-KR" sz="1100" kern="100">
                <a:solidFill>
                  <a:srgbClr val="000000"/>
                </a:solidFill>
                <a:effectLst/>
                <a:latin typeface="Calibri" panose="020F0502020204030204" pitchFamily="34" charset="0"/>
                <a:ea typeface="Calibri" panose="020F0502020204030204" pitchFamily="34" charset="0"/>
              </a:endParaRPr>
            </a:p>
          </p:txBody>
        </p:sp>
      </p:grpSp>
      <p:pic>
        <p:nvPicPr>
          <p:cNvPr id="98" name="그림 97">
            <a:extLst>
              <a:ext uri="{FF2B5EF4-FFF2-40B4-BE49-F238E27FC236}">
                <a16:creationId xmlns:a16="http://schemas.microsoft.com/office/drawing/2014/main" id="{967F1C0E-069F-4757-9ACE-AD4B2CB70AC8}"/>
              </a:ext>
            </a:extLst>
          </p:cNvPr>
          <p:cNvPicPr>
            <a:picLocks noChangeAspect="1"/>
          </p:cNvPicPr>
          <p:nvPr/>
        </p:nvPicPr>
        <p:blipFill rotWithShape="1">
          <a:blip r:embed="rId2">
            <a:extLst>
              <a:ext uri="{28A0092B-C50C-407E-A947-70E740481C1C}">
                <a14:useLocalDpi xmlns:a14="http://schemas.microsoft.com/office/drawing/2010/main" val="0"/>
              </a:ext>
            </a:extLst>
          </a:blip>
          <a:srcRect r="41927"/>
          <a:stretch/>
        </p:blipFill>
        <p:spPr>
          <a:xfrm>
            <a:off x="7909010" y="1758248"/>
            <a:ext cx="4116249" cy="3757412"/>
          </a:xfrm>
          <a:prstGeom prst="rect">
            <a:avLst/>
          </a:prstGeom>
        </p:spPr>
      </p:pic>
      <p:sp>
        <p:nvSpPr>
          <p:cNvPr id="99" name="사각형: 둥근 모서리 98">
            <a:extLst>
              <a:ext uri="{FF2B5EF4-FFF2-40B4-BE49-F238E27FC236}">
                <a16:creationId xmlns:a16="http://schemas.microsoft.com/office/drawing/2014/main" id="{A3EF596A-E6DC-4768-A88D-94D2723A6B47}"/>
              </a:ext>
            </a:extLst>
          </p:cNvPr>
          <p:cNvSpPr/>
          <p:nvPr/>
        </p:nvSpPr>
        <p:spPr>
          <a:xfrm>
            <a:off x="9207716" y="4303410"/>
            <a:ext cx="1658097" cy="30050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856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CA9D307D-E4DE-4847-B505-4C9651599167}"/>
              </a:ext>
            </a:extLst>
          </p:cNvPr>
          <p:cNvSpPr>
            <a:spLocks noGrp="1"/>
          </p:cNvSpPr>
          <p:nvPr>
            <p:ph type="ctrTitle"/>
          </p:nvPr>
        </p:nvSpPr>
        <p:spPr/>
        <p:txBody>
          <a:bodyPr/>
          <a:lstStyle/>
          <a:p>
            <a:r>
              <a:rPr lang="zh-CN" altLang="en-US" dirty="0"/>
              <a:t>谢谢大家</a:t>
            </a:r>
            <a:endParaRPr lang="ko-KR" altLang="en-US" dirty="0"/>
          </a:p>
        </p:txBody>
      </p:sp>
      <p:sp>
        <p:nvSpPr>
          <p:cNvPr id="5" name="부제목 4">
            <a:extLst>
              <a:ext uri="{FF2B5EF4-FFF2-40B4-BE49-F238E27FC236}">
                <a16:creationId xmlns:a16="http://schemas.microsoft.com/office/drawing/2014/main" id="{D81FEA76-013C-4625-B4B3-54CDC2976E9C}"/>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24349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CC2884-CFC2-486D-B620-87E922B003D7}"/>
              </a:ext>
            </a:extLst>
          </p:cNvPr>
          <p:cNvSpPr>
            <a:spLocks noGrp="1"/>
          </p:cNvSpPr>
          <p:nvPr>
            <p:ph type="title"/>
          </p:nvPr>
        </p:nvSpPr>
        <p:spPr/>
        <p:txBody>
          <a:bodyPr/>
          <a:lstStyle/>
          <a:p>
            <a:r>
              <a:rPr lang="en-US" altLang="zh-CN" dirty="0"/>
              <a:t>SEQ</a:t>
            </a:r>
            <a:r>
              <a:rPr lang="zh-CN" altLang="en-US" dirty="0"/>
              <a:t>的局限性（非流水线化的硬件系统）</a:t>
            </a:r>
            <a:endParaRPr lang="ko-KR" altLang="en-US" dirty="0"/>
          </a:p>
        </p:txBody>
      </p:sp>
      <p:sp>
        <p:nvSpPr>
          <p:cNvPr id="3" name="내용 개체 틀 2">
            <a:extLst>
              <a:ext uri="{FF2B5EF4-FFF2-40B4-BE49-F238E27FC236}">
                <a16:creationId xmlns:a16="http://schemas.microsoft.com/office/drawing/2014/main" id="{BB58470A-08FA-4DFF-BCC3-0CD6976F9380}"/>
              </a:ext>
            </a:extLst>
          </p:cNvPr>
          <p:cNvSpPr>
            <a:spLocks noGrp="1"/>
          </p:cNvSpPr>
          <p:nvPr>
            <p:ph idx="1"/>
          </p:nvPr>
        </p:nvSpPr>
        <p:spPr/>
        <p:txBody>
          <a:bodyPr/>
          <a:lstStyle/>
          <a:p>
            <a:r>
              <a:rPr lang="zh-CN" altLang="en-US" dirty="0"/>
              <a:t>实际中</a:t>
            </a:r>
            <a:r>
              <a:rPr lang="en-US" altLang="zh-CN" dirty="0"/>
              <a:t>SEQ</a:t>
            </a:r>
            <a:r>
              <a:rPr lang="zh-CN" altLang="en-US" dirty="0"/>
              <a:t>太慢，性能差</a:t>
            </a:r>
            <a:endParaRPr lang="en-US" altLang="zh-CN" dirty="0"/>
          </a:p>
          <a:p>
            <a:r>
              <a:rPr lang="en-US" altLang="zh-CN" dirty="0"/>
              <a:t>SEQ</a:t>
            </a:r>
            <a:r>
              <a:rPr lang="zh-CN" altLang="en-US" dirty="0"/>
              <a:t> 不能充分利用硬件单元：</a:t>
            </a:r>
            <a:endParaRPr lang="en-US" altLang="zh-CN" dirty="0"/>
          </a:p>
          <a:p>
            <a:pPr marL="0" indent="0">
              <a:buNone/>
            </a:pPr>
            <a:r>
              <a:rPr lang="zh-CN" altLang="en-US" dirty="0"/>
              <a:t>因为每个单元只在整个时钟周期的一部分时间内才被使用</a:t>
            </a:r>
            <a:endParaRPr lang="en-US" altLang="zh-CN" dirty="0"/>
          </a:p>
          <a:p>
            <a:endParaRPr lang="en-US" altLang="zh-CN" dirty="0"/>
          </a:p>
        </p:txBody>
      </p:sp>
      <p:grpSp>
        <p:nvGrpSpPr>
          <p:cNvPr id="25" name="Group 50208">
            <a:extLst>
              <a:ext uri="{FF2B5EF4-FFF2-40B4-BE49-F238E27FC236}">
                <a16:creationId xmlns:a16="http://schemas.microsoft.com/office/drawing/2014/main" id="{19324500-B207-44A5-A806-4F12A8B8C7F3}"/>
              </a:ext>
            </a:extLst>
          </p:cNvPr>
          <p:cNvGrpSpPr/>
          <p:nvPr/>
        </p:nvGrpSpPr>
        <p:grpSpPr>
          <a:xfrm>
            <a:off x="301787" y="4177575"/>
            <a:ext cx="3983044" cy="2221758"/>
            <a:chOff x="0" y="-16125"/>
            <a:chExt cx="3983141" cy="2221961"/>
          </a:xfrm>
        </p:grpSpPr>
        <p:sp>
          <p:nvSpPr>
            <p:cNvPr id="26" name="Shape 64788">
              <a:extLst>
                <a:ext uri="{FF2B5EF4-FFF2-40B4-BE49-F238E27FC236}">
                  <a16:creationId xmlns:a16="http://schemas.microsoft.com/office/drawing/2014/main" id="{81B04D2F-A241-4A33-8A0B-7D188967ACC8}"/>
                </a:ext>
              </a:extLst>
            </p:cNvPr>
            <p:cNvSpPr/>
            <p:nvPr/>
          </p:nvSpPr>
          <p:spPr>
            <a:xfrm>
              <a:off x="462534" y="274241"/>
              <a:ext cx="2502408" cy="1281684"/>
            </a:xfrm>
            <a:custGeom>
              <a:avLst/>
              <a:gdLst/>
              <a:ahLst/>
              <a:cxnLst/>
              <a:rect l="0" t="0" r="0" b="0"/>
              <a:pathLst>
                <a:path w="2502408" h="1281684">
                  <a:moveTo>
                    <a:pt x="0" y="0"/>
                  </a:moveTo>
                  <a:lnTo>
                    <a:pt x="2502408" y="0"/>
                  </a:lnTo>
                  <a:lnTo>
                    <a:pt x="2502408" y="1281684"/>
                  </a:lnTo>
                  <a:lnTo>
                    <a:pt x="0" y="1281684"/>
                  </a:lnTo>
                  <a:lnTo>
                    <a:pt x="0" y="0"/>
                  </a:lnTo>
                </a:path>
              </a:pathLst>
            </a:custGeom>
            <a:solidFill>
              <a:srgbClr val="FFC000"/>
            </a:solidFill>
            <a:ln w="0" cap="flat">
              <a:miter lim="127000"/>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7" name="Shape 135">
              <a:extLst>
                <a:ext uri="{FF2B5EF4-FFF2-40B4-BE49-F238E27FC236}">
                  <a16:creationId xmlns:a16="http://schemas.microsoft.com/office/drawing/2014/main" id="{45B43B5C-2CA7-4B49-B383-7D1838168DC0}"/>
                </a:ext>
              </a:extLst>
            </p:cNvPr>
            <p:cNvSpPr/>
            <p:nvPr/>
          </p:nvSpPr>
          <p:spPr>
            <a:xfrm>
              <a:off x="462534" y="274241"/>
              <a:ext cx="2502408" cy="1281684"/>
            </a:xfrm>
            <a:custGeom>
              <a:avLst/>
              <a:gdLst/>
              <a:ahLst/>
              <a:cxnLst/>
              <a:rect l="0" t="0" r="0" b="0"/>
              <a:pathLst>
                <a:path w="2502408" h="1281684">
                  <a:moveTo>
                    <a:pt x="0" y="1281684"/>
                  </a:moveTo>
                  <a:lnTo>
                    <a:pt x="2502408" y="1281684"/>
                  </a:lnTo>
                  <a:lnTo>
                    <a:pt x="2502408"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8" name="Rectangle 136">
              <a:extLst>
                <a:ext uri="{FF2B5EF4-FFF2-40B4-BE49-F238E27FC236}">
                  <a16:creationId xmlns:a16="http://schemas.microsoft.com/office/drawing/2014/main" id="{5B541440-E2B5-4ABA-84CE-E3530CC6134A}"/>
                </a:ext>
              </a:extLst>
            </p:cNvPr>
            <p:cNvSpPr/>
            <p:nvPr/>
          </p:nvSpPr>
          <p:spPr>
            <a:xfrm>
              <a:off x="1149886" y="740667"/>
              <a:ext cx="1766419" cy="422954"/>
            </a:xfrm>
            <a:prstGeom prst="rect">
              <a:avLst/>
            </a:prstGeom>
            <a:ln>
              <a:noFill/>
            </a:ln>
          </p:spPr>
          <p:txBody>
            <a:bodyPr vert="horz" lIns="0" tIns="0" rIns="0" bIns="0" rtlCol="0">
              <a:noAutofit/>
            </a:bodyPr>
            <a:lstStyle/>
            <a:p>
              <a:pPr>
                <a:lnSpc>
                  <a:spcPct val="107000"/>
                </a:lnSpc>
                <a:spcAft>
                  <a:spcPts val="800"/>
                </a:spcAft>
              </a:pPr>
              <a:r>
                <a:rPr lang="zh-CN" altLang="en-US" sz="2000" b="1" kern="100" dirty="0">
                  <a:solidFill>
                    <a:srgbClr val="000000"/>
                  </a:solidFill>
                  <a:latin typeface="+mn-ea"/>
                </a:rPr>
                <a:t>组合逻辑</a:t>
              </a:r>
              <a:endParaRPr lang="ko-KR" sz="1400" b="1" kern="100" dirty="0">
                <a:solidFill>
                  <a:srgbClr val="000000"/>
                </a:solidFill>
                <a:effectLst/>
                <a:latin typeface="+mn-ea"/>
              </a:endParaRPr>
            </a:p>
          </p:txBody>
        </p:sp>
        <p:sp>
          <p:nvSpPr>
            <p:cNvPr id="30" name="Shape 139">
              <a:extLst>
                <a:ext uri="{FF2B5EF4-FFF2-40B4-BE49-F238E27FC236}">
                  <a16:creationId xmlns:a16="http://schemas.microsoft.com/office/drawing/2014/main" id="{7EBE6D60-0B8A-4841-9F84-27AD55B3378B}"/>
                </a:ext>
              </a:extLst>
            </p:cNvPr>
            <p:cNvSpPr/>
            <p:nvPr/>
          </p:nvSpPr>
          <p:spPr>
            <a:xfrm>
              <a:off x="3434334" y="274241"/>
              <a:ext cx="216408" cy="1281684"/>
            </a:xfrm>
            <a:custGeom>
              <a:avLst/>
              <a:gdLst/>
              <a:ahLst/>
              <a:cxnLst/>
              <a:rect l="0" t="0" r="0" b="0"/>
              <a:pathLst>
                <a:path w="216408" h="1281684">
                  <a:moveTo>
                    <a:pt x="0" y="1281684"/>
                  </a:moveTo>
                  <a:lnTo>
                    <a:pt x="216408" y="1281684"/>
                  </a:lnTo>
                  <a:lnTo>
                    <a:pt x="216408"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1" name="Rectangle 140">
              <a:extLst>
                <a:ext uri="{FF2B5EF4-FFF2-40B4-BE49-F238E27FC236}">
                  <a16:creationId xmlns:a16="http://schemas.microsoft.com/office/drawing/2014/main" id="{54EFEBBD-A8A9-473D-B06C-C0B7A3E03DEA}"/>
                </a:ext>
              </a:extLst>
            </p:cNvPr>
            <p:cNvSpPr/>
            <p:nvPr/>
          </p:nvSpPr>
          <p:spPr>
            <a:xfrm>
              <a:off x="3440322" y="539669"/>
              <a:ext cx="194682" cy="300582"/>
            </a:xfrm>
            <a:prstGeom prst="rect">
              <a:avLst/>
            </a:prstGeom>
            <a:ln>
              <a:noFill/>
            </a:ln>
          </p:spPr>
          <p:txBody>
            <a:bodyPr vert="horz" lIns="0" tIns="0" rIns="0" bIns="0" rtlCol="0">
              <a:noAutofit/>
            </a:bodyPr>
            <a:lstStyle/>
            <a:p>
              <a:pPr>
                <a:lnSpc>
                  <a:spcPct val="107000"/>
                </a:lnSpc>
                <a:spcAft>
                  <a:spcPts val="800"/>
                </a:spcAft>
              </a:pPr>
              <a:r>
                <a:rPr lang="zh-CN" altLang="en-US" sz="1600" b="1" kern="100" dirty="0">
                  <a:solidFill>
                    <a:srgbClr val="000000"/>
                  </a:solidFill>
                  <a:effectLst/>
                  <a:latin typeface="+mn-ea"/>
                </a:rPr>
                <a:t>寄存器</a:t>
              </a:r>
              <a:endParaRPr lang="ko-KR" sz="1100" b="1" kern="100" dirty="0">
                <a:solidFill>
                  <a:srgbClr val="000000"/>
                </a:solidFill>
                <a:effectLst/>
                <a:latin typeface="+mn-ea"/>
              </a:endParaRPr>
            </a:p>
          </p:txBody>
        </p:sp>
        <p:sp>
          <p:nvSpPr>
            <p:cNvPr id="32" name="Rectangle 141">
              <a:extLst>
                <a:ext uri="{FF2B5EF4-FFF2-40B4-BE49-F238E27FC236}">
                  <a16:creationId xmlns:a16="http://schemas.microsoft.com/office/drawing/2014/main" id="{A424DCDE-8C18-4F39-B377-BC7FCFBBC18F}"/>
                </a:ext>
              </a:extLst>
            </p:cNvPr>
            <p:cNvSpPr/>
            <p:nvPr/>
          </p:nvSpPr>
          <p:spPr>
            <a:xfrm>
              <a:off x="3487039" y="808079"/>
              <a:ext cx="150153" cy="301034"/>
            </a:xfrm>
            <a:prstGeom prst="rect">
              <a:avLst/>
            </a:prstGeom>
            <a:ln>
              <a:noFill/>
            </a:ln>
          </p:spPr>
          <p:txBody>
            <a:bodyPr vert="horz" lIns="0" tIns="0" rIns="0" bIns="0" rtlCol="0">
              <a:noAutofit/>
            </a:bodyPr>
            <a:lstStyle/>
            <a:p>
              <a:pPr>
                <a:lnSpc>
                  <a:spcPct val="107000"/>
                </a:lnSpc>
                <a:spcAft>
                  <a:spcPts val="800"/>
                </a:spcAft>
              </a:pP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34" name="Rectangle 50156">
              <a:extLst>
                <a:ext uri="{FF2B5EF4-FFF2-40B4-BE49-F238E27FC236}">
                  <a16:creationId xmlns:a16="http://schemas.microsoft.com/office/drawing/2014/main" id="{00137BB8-4E56-43EC-9C18-DCDF2F9010A0}"/>
                </a:ext>
              </a:extLst>
            </p:cNvPr>
            <p:cNvSpPr/>
            <p:nvPr/>
          </p:nvSpPr>
          <p:spPr>
            <a:xfrm>
              <a:off x="1467485"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300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5" name="Rectangle 50157">
              <a:extLst>
                <a:ext uri="{FF2B5EF4-FFF2-40B4-BE49-F238E27FC236}">
                  <a16:creationId xmlns:a16="http://schemas.microsoft.com/office/drawing/2014/main" id="{43DEE02F-FCB9-4E3F-A7A2-DA54A0B2E898}"/>
                </a:ext>
              </a:extLst>
            </p:cNvPr>
            <p:cNvSpPr/>
            <p:nvPr/>
          </p:nvSpPr>
          <p:spPr>
            <a:xfrm>
              <a:off x="1774211" y="-16125"/>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 </a:t>
              </a:r>
              <a:r>
                <a:rPr lang="en-US" sz="1600" kern="100" dirty="0" err="1">
                  <a:solidFill>
                    <a:srgbClr val="000000"/>
                  </a:solidFill>
                  <a:effectLst/>
                  <a:latin typeface="Arial" panose="020B0604020202020204" pitchFamily="34" charset="0"/>
                  <a:ea typeface="Arial" panose="020B0604020202020204" pitchFamily="34" charset="0"/>
                </a:rPr>
                <a:t>ps</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36" name="Rectangle 50158">
              <a:extLst>
                <a:ext uri="{FF2B5EF4-FFF2-40B4-BE49-F238E27FC236}">
                  <a16:creationId xmlns:a16="http://schemas.microsoft.com/office/drawing/2014/main" id="{BB154F62-0E47-4A11-9B1A-89117D0FF68B}"/>
                </a:ext>
              </a:extLst>
            </p:cNvPr>
            <p:cNvSpPr/>
            <p:nvPr/>
          </p:nvSpPr>
          <p:spPr>
            <a:xfrm>
              <a:off x="3277362"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7" name="Rectangle 50159">
              <a:extLst>
                <a:ext uri="{FF2B5EF4-FFF2-40B4-BE49-F238E27FC236}">
                  <a16:creationId xmlns:a16="http://schemas.microsoft.com/office/drawing/2014/main" id="{F68158E2-3C50-4044-BD09-5E322AEC6694}"/>
                </a:ext>
              </a:extLst>
            </p:cNvPr>
            <p:cNvSpPr/>
            <p:nvPr/>
          </p:nvSpPr>
          <p:spPr>
            <a:xfrm>
              <a:off x="3502914"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8" name="Shape 145">
              <a:extLst>
                <a:ext uri="{FF2B5EF4-FFF2-40B4-BE49-F238E27FC236}">
                  <a16:creationId xmlns:a16="http://schemas.microsoft.com/office/drawing/2014/main" id="{32F5C781-D8B1-4AD3-869E-55C10FC3C8D7}"/>
                </a:ext>
              </a:extLst>
            </p:cNvPr>
            <p:cNvSpPr/>
            <p:nvPr/>
          </p:nvSpPr>
          <p:spPr>
            <a:xfrm>
              <a:off x="0" y="8030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39" name="Shape 146">
              <a:extLst>
                <a:ext uri="{FF2B5EF4-FFF2-40B4-BE49-F238E27FC236}">
                  <a16:creationId xmlns:a16="http://schemas.microsoft.com/office/drawing/2014/main" id="{5D268D4F-9EA8-43F9-A85A-58DA1D13E52C}"/>
                </a:ext>
              </a:extLst>
            </p:cNvPr>
            <p:cNvSpPr/>
            <p:nvPr/>
          </p:nvSpPr>
          <p:spPr>
            <a:xfrm>
              <a:off x="2971800" y="8030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40" name="Shape 147">
              <a:extLst>
                <a:ext uri="{FF2B5EF4-FFF2-40B4-BE49-F238E27FC236}">
                  <a16:creationId xmlns:a16="http://schemas.microsoft.com/office/drawing/2014/main" id="{CDC4D4DA-F272-4E3B-814A-346BF0E059D6}"/>
                </a:ext>
              </a:extLst>
            </p:cNvPr>
            <p:cNvSpPr/>
            <p:nvPr/>
          </p:nvSpPr>
          <p:spPr>
            <a:xfrm>
              <a:off x="3580638" y="1563545"/>
              <a:ext cx="0" cy="228600"/>
            </a:xfrm>
            <a:custGeom>
              <a:avLst/>
              <a:gdLst/>
              <a:ahLst/>
              <a:cxnLst/>
              <a:rect l="0" t="0" r="0" b="0"/>
              <a:pathLst>
                <a:path h="228600">
                  <a:moveTo>
                    <a:pt x="0" y="0"/>
                  </a:moveTo>
                  <a:lnTo>
                    <a:pt x="0" y="22860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1" name="Rectangle 148">
              <a:extLst>
                <a:ext uri="{FF2B5EF4-FFF2-40B4-BE49-F238E27FC236}">
                  <a16:creationId xmlns:a16="http://schemas.microsoft.com/office/drawing/2014/main" id="{C7C0810D-0A7D-4920-9AFB-DAB2A5B57F7C}"/>
                </a:ext>
              </a:extLst>
            </p:cNvPr>
            <p:cNvSpPr/>
            <p:nvPr/>
          </p:nvSpPr>
          <p:spPr>
            <a:xfrm>
              <a:off x="3307842" y="1905254"/>
              <a:ext cx="67529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Clock</a:t>
              </a:r>
              <a:endParaRPr lang="ko-KR" sz="1100" kern="100">
                <a:solidFill>
                  <a:srgbClr val="000000"/>
                </a:solidFill>
                <a:effectLst/>
                <a:latin typeface="Calibri" panose="020F0502020204030204" pitchFamily="34" charset="0"/>
                <a:ea typeface="Calibri" panose="020F0502020204030204" pitchFamily="34" charset="0"/>
              </a:endParaRPr>
            </a:p>
          </p:txBody>
        </p:sp>
      </p:grpSp>
      <p:grpSp>
        <p:nvGrpSpPr>
          <p:cNvPr id="42" name="Group 49962">
            <a:extLst>
              <a:ext uri="{FF2B5EF4-FFF2-40B4-BE49-F238E27FC236}">
                <a16:creationId xmlns:a16="http://schemas.microsoft.com/office/drawing/2014/main" id="{478D006F-0533-4C2D-B830-49AE37CD6468}"/>
              </a:ext>
            </a:extLst>
          </p:cNvPr>
          <p:cNvGrpSpPr/>
          <p:nvPr/>
        </p:nvGrpSpPr>
        <p:grpSpPr>
          <a:xfrm>
            <a:off x="4348362" y="4102162"/>
            <a:ext cx="7644129" cy="1939926"/>
            <a:chOff x="0" y="0"/>
            <a:chExt cx="7644384" cy="1940090"/>
          </a:xfrm>
        </p:grpSpPr>
        <p:pic>
          <p:nvPicPr>
            <p:cNvPr id="43" name="Picture 262">
              <a:extLst>
                <a:ext uri="{FF2B5EF4-FFF2-40B4-BE49-F238E27FC236}">
                  <a16:creationId xmlns:a16="http://schemas.microsoft.com/office/drawing/2014/main" id="{4DEB713E-C748-4577-8A7C-679822E3E3FA}"/>
                </a:ext>
              </a:extLst>
            </p:cNvPr>
            <p:cNvPicPr/>
            <p:nvPr/>
          </p:nvPicPr>
          <p:blipFill>
            <a:blip r:embed="rId2"/>
            <a:stretch>
              <a:fillRect/>
            </a:stretch>
          </p:blipFill>
          <p:spPr>
            <a:xfrm>
              <a:off x="0" y="30467"/>
              <a:ext cx="600304" cy="626161"/>
            </a:xfrm>
            <a:prstGeom prst="rect">
              <a:avLst/>
            </a:prstGeom>
          </p:spPr>
        </p:pic>
        <p:sp>
          <p:nvSpPr>
            <p:cNvPr id="44" name="Rectangle 263">
              <a:extLst>
                <a:ext uri="{FF2B5EF4-FFF2-40B4-BE49-F238E27FC236}">
                  <a16:creationId xmlns:a16="http://schemas.microsoft.com/office/drawing/2014/main" id="{46D03A19-5A5B-4542-B277-0AB0F0062205}"/>
                </a:ext>
              </a:extLst>
            </p:cNvPr>
            <p:cNvSpPr/>
            <p:nvPr/>
          </p:nvSpPr>
          <p:spPr>
            <a:xfrm>
              <a:off x="176784" y="161914"/>
              <a:ext cx="302822" cy="398060"/>
            </a:xfrm>
            <a:prstGeom prst="rect">
              <a:avLst/>
            </a:prstGeom>
            <a:ln>
              <a:noFill/>
            </a:ln>
          </p:spPr>
          <p:txBody>
            <a:bodyPr vert="horz" lIns="0" tIns="0" rIns="0" bIns="0" rtlCol="0">
              <a:noAutofit/>
            </a:bodyPr>
            <a:lstStyle/>
            <a:p>
              <a:pPr>
                <a:lnSpc>
                  <a:spcPct val="107000"/>
                </a:lnSpc>
                <a:spcAft>
                  <a:spcPts val="800"/>
                </a:spcAft>
              </a:pPr>
              <a:r>
                <a:rPr lang="en-US" sz="2400" kern="100">
                  <a:solidFill>
                    <a:srgbClr val="000000"/>
                  </a:solidFill>
                  <a:effectLst/>
                  <a:latin typeface="Wingdings" panose="05000000000000000000" pitchFamily="2" charset="2"/>
                  <a:ea typeface="Wingdings" panose="05000000000000000000" pitchFamily="2" charset="2"/>
                  <a:cs typeface="Wingdings" panose="05000000000000000000" pitchFamily="2" charset="2"/>
                </a:rPr>
                <a:t>n</a:t>
              </a:r>
              <a:endParaRPr lang="ko-KR" sz="1100" kern="100">
                <a:solidFill>
                  <a:srgbClr val="000000"/>
                </a:solidFill>
                <a:effectLst/>
                <a:latin typeface="Calibri" panose="020F0502020204030204" pitchFamily="34" charset="0"/>
                <a:ea typeface="Calibri" panose="020F0502020204030204" pitchFamily="34" charset="0"/>
              </a:endParaRPr>
            </a:p>
          </p:txBody>
        </p:sp>
        <p:pic>
          <p:nvPicPr>
            <p:cNvPr id="45" name="Picture 265">
              <a:extLst>
                <a:ext uri="{FF2B5EF4-FFF2-40B4-BE49-F238E27FC236}">
                  <a16:creationId xmlns:a16="http://schemas.microsoft.com/office/drawing/2014/main" id="{A563F89F-CE12-416B-94D4-B17E2EF5C175}"/>
                </a:ext>
              </a:extLst>
            </p:cNvPr>
            <p:cNvPicPr/>
            <p:nvPr/>
          </p:nvPicPr>
          <p:blipFill>
            <a:blip r:embed="rId3"/>
            <a:stretch>
              <a:fillRect/>
            </a:stretch>
          </p:blipFill>
          <p:spPr>
            <a:xfrm>
              <a:off x="371856" y="0"/>
              <a:ext cx="2144141" cy="674916"/>
            </a:xfrm>
            <a:prstGeom prst="rect">
              <a:avLst/>
            </a:prstGeom>
          </p:spPr>
        </p:pic>
        <p:sp>
          <p:nvSpPr>
            <p:cNvPr id="46" name="Rectangle 266">
              <a:extLst>
                <a:ext uri="{FF2B5EF4-FFF2-40B4-BE49-F238E27FC236}">
                  <a16:creationId xmlns:a16="http://schemas.microsoft.com/office/drawing/2014/main" id="{01E02205-FF5B-476E-B788-A2012ED3697E}"/>
                </a:ext>
              </a:extLst>
            </p:cNvPr>
            <p:cNvSpPr/>
            <p:nvPr/>
          </p:nvSpPr>
          <p:spPr>
            <a:xfrm>
              <a:off x="562356" y="121069"/>
              <a:ext cx="2319542" cy="452003"/>
            </a:xfrm>
            <a:prstGeom prst="rect">
              <a:avLst/>
            </a:prstGeom>
            <a:ln>
              <a:noFill/>
            </a:ln>
          </p:spPr>
          <p:txBody>
            <a:bodyPr vert="horz" lIns="0" tIns="0" rIns="0" bIns="0" rtlCol="0">
              <a:noAutofit/>
            </a:bodyPr>
            <a:lstStyle/>
            <a:p>
              <a:pPr>
                <a:lnSpc>
                  <a:spcPct val="107000"/>
                </a:lnSpc>
                <a:spcAft>
                  <a:spcPts val="800"/>
                </a:spcAft>
              </a:pPr>
              <a:r>
                <a:rPr lang="en-US" sz="2400" b="1" kern="100">
                  <a:solidFill>
                    <a:srgbClr val="000000"/>
                  </a:solidFill>
                  <a:effectLst/>
                  <a:latin typeface="Arial" panose="020B0604020202020204" pitchFamily="34" charset="0"/>
                  <a:ea typeface="Arial" panose="020B0604020202020204" pitchFamily="34" charset="0"/>
                </a:rPr>
                <a:t>Unpipelined</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7" name="Shape 283">
              <a:extLst>
                <a:ext uri="{FF2B5EF4-FFF2-40B4-BE49-F238E27FC236}">
                  <a16:creationId xmlns:a16="http://schemas.microsoft.com/office/drawing/2014/main" id="{1B382418-C7C2-4E3B-A43D-58B8EDB16CCF}"/>
                </a:ext>
              </a:extLst>
            </p:cNvPr>
            <p:cNvSpPr/>
            <p:nvPr/>
          </p:nvSpPr>
          <p:spPr>
            <a:xfrm>
              <a:off x="1167384" y="1863890"/>
              <a:ext cx="6477000" cy="76200"/>
            </a:xfrm>
            <a:custGeom>
              <a:avLst/>
              <a:gdLst/>
              <a:ahLst/>
              <a:cxnLst/>
              <a:rect l="0" t="0" r="0" b="0"/>
              <a:pathLst>
                <a:path w="6477000" h="76200">
                  <a:moveTo>
                    <a:pt x="6400800" y="0"/>
                  </a:moveTo>
                  <a:lnTo>
                    <a:pt x="6477000" y="38100"/>
                  </a:lnTo>
                  <a:lnTo>
                    <a:pt x="6400800" y="76200"/>
                  </a:lnTo>
                  <a:lnTo>
                    <a:pt x="6400800" y="44450"/>
                  </a:lnTo>
                  <a:lnTo>
                    <a:pt x="0" y="44450"/>
                  </a:lnTo>
                  <a:lnTo>
                    <a:pt x="0" y="31750"/>
                  </a:lnTo>
                  <a:lnTo>
                    <a:pt x="6400800" y="31750"/>
                  </a:lnTo>
                  <a:lnTo>
                    <a:pt x="64008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ko-KR" altLang="en-US"/>
            </a:p>
          </p:txBody>
        </p:sp>
        <p:sp>
          <p:nvSpPr>
            <p:cNvPr id="48" name="Rectangle 284">
              <a:extLst>
                <a:ext uri="{FF2B5EF4-FFF2-40B4-BE49-F238E27FC236}">
                  <a16:creationId xmlns:a16="http://schemas.microsoft.com/office/drawing/2014/main" id="{FCEC3869-B81C-47FC-A881-18419A342E1F}"/>
                </a:ext>
              </a:extLst>
            </p:cNvPr>
            <p:cNvSpPr/>
            <p:nvPr/>
          </p:nvSpPr>
          <p:spPr>
            <a:xfrm>
              <a:off x="1929638" y="1634734"/>
              <a:ext cx="58907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Time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9" name="Shape 64796">
              <a:extLst>
                <a:ext uri="{FF2B5EF4-FFF2-40B4-BE49-F238E27FC236}">
                  <a16:creationId xmlns:a16="http://schemas.microsoft.com/office/drawing/2014/main" id="{E890F84D-6B66-4CBE-9862-CB8EF8F7F693}"/>
                </a:ext>
              </a:extLst>
            </p:cNvPr>
            <p:cNvSpPr/>
            <p:nvPr/>
          </p:nvSpPr>
          <p:spPr>
            <a:xfrm>
              <a:off x="1243584" y="835190"/>
              <a:ext cx="1752600" cy="304800"/>
            </a:xfrm>
            <a:custGeom>
              <a:avLst/>
              <a:gdLst/>
              <a:ahLst/>
              <a:cxnLst/>
              <a:rect l="0" t="0" r="0" b="0"/>
              <a:pathLst>
                <a:path w="1752600" h="304800">
                  <a:moveTo>
                    <a:pt x="0" y="0"/>
                  </a:moveTo>
                  <a:lnTo>
                    <a:pt x="1752600" y="0"/>
                  </a:lnTo>
                  <a:lnTo>
                    <a:pt x="1752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50" name="Shape 286">
              <a:extLst>
                <a:ext uri="{FF2B5EF4-FFF2-40B4-BE49-F238E27FC236}">
                  <a16:creationId xmlns:a16="http://schemas.microsoft.com/office/drawing/2014/main" id="{DE983613-8319-49EB-B2A3-1BB712ABC1D6}"/>
                </a:ext>
              </a:extLst>
            </p:cNvPr>
            <p:cNvSpPr/>
            <p:nvPr/>
          </p:nvSpPr>
          <p:spPr>
            <a:xfrm>
              <a:off x="1243584" y="835190"/>
              <a:ext cx="1752600" cy="304800"/>
            </a:xfrm>
            <a:custGeom>
              <a:avLst/>
              <a:gdLst/>
              <a:ahLst/>
              <a:cxnLst/>
              <a:rect l="0" t="0" r="0" b="0"/>
              <a:pathLst>
                <a:path w="1752600" h="304800">
                  <a:moveTo>
                    <a:pt x="0" y="304800"/>
                  </a:moveTo>
                  <a:lnTo>
                    <a:pt x="1752600" y="304800"/>
                  </a:lnTo>
                  <a:lnTo>
                    <a:pt x="1752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1" name="Shape 64797">
              <a:extLst>
                <a:ext uri="{FF2B5EF4-FFF2-40B4-BE49-F238E27FC236}">
                  <a16:creationId xmlns:a16="http://schemas.microsoft.com/office/drawing/2014/main" id="{15BFBACA-5A08-40C7-80F7-536B075FAAB2}"/>
                </a:ext>
              </a:extLst>
            </p:cNvPr>
            <p:cNvSpPr/>
            <p:nvPr/>
          </p:nvSpPr>
          <p:spPr>
            <a:xfrm>
              <a:off x="405384" y="835190"/>
              <a:ext cx="838200" cy="304800"/>
            </a:xfrm>
            <a:custGeom>
              <a:avLst/>
              <a:gdLst/>
              <a:ahLst/>
              <a:cxnLst/>
              <a:rect l="0" t="0" r="0" b="0"/>
              <a:pathLst>
                <a:path w="838200" h="304800">
                  <a:moveTo>
                    <a:pt x="0" y="0"/>
                  </a:moveTo>
                  <a:lnTo>
                    <a:pt x="838200" y="0"/>
                  </a:lnTo>
                  <a:lnTo>
                    <a:pt x="838200" y="304800"/>
                  </a:lnTo>
                  <a:lnTo>
                    <a:pt x="0" y="3048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52" name="Rectangle 288">
              <a:extLst>
                <a:ext uri="{FF2B5EF4-FFF2-40B4-BE49-F238E27FC236}">
                  <a16:creationId xmlns:a16="http://schemas.microsoft.com/office/drawing/2014/main" id="{8D2CABD2-E4CC-43D5-B31C-BB6325AE8F49}"/>
                </a:ext>
              </a:extLst>
            </p:cNvPr>
            <p:cNvSpPr/>
            <p:nvPr/>
          </p:nvSpPr>
          <p:spPr>
            <a:xfrm>
              <a:off x="745541" y="880989"/>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latin typeface="Arial" panose="020B0604020202020204" pitchFamily="34" charset="0"/>
                  <a:ea typeface="Arial" panose="020B0604020202020204" pitchFamily="34" charset="0"/>
                </a:rPr>
                <a:t>I</a:t>
              </a:r>
              <a:r>
                <a:rPr lang="en-US" sz="1600" kern="100" dirty="0">
                  <a:solidFill>
                    <a:srgbClr val="000000"/>
                  </a:solidFill>
                  <a:effectLst/>
                  <a:latin typeface="Arial" panose="020B0604020202020204" pitchFamily="34" charset="0"/>
                  <a:ea typeface="Arial" panose="020B0604020202020204" pitchFamily="34" charset="0"/>
                </a:rPr>
                <a:t>1</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53" name="Shape 64798">
              <a:extLst>
                <a:ext uri="{FF2B5EF4-FFF2-40B4-BE49-F238E27FC236}">
                  <a16:creationId xmlns:a16="http://schemas.microsoft.com/office/drawing/2014/main" id="{C3547ADF-7EE9-4126-8D11-BA9070500BC0}"/>
                </a:ext>
              </a:extLst>
            </p:cNvPr>
            <p:cNvSpPr/>
            <p:nvPr/>
          </p:nvSpPr>
          <p:spPr>
            <a:xfrm>
              <a:off x="405384" y="1139990"/>
              <a:ext cx="838200" cy="304800"/>
            </a:xfrm>
            <a:custGeom>
              <a:avLst/>
              <a:gdLst/>
              <a:ahLst/>
              <a:cxnLst/>
              <a:rect l="0" t="0" r="0" b="0"/>
              <a:pathLst>
                <a:path w="838200" h="304800">
                  <a:moveTo>
                    <a:pt x="0" y="0"/>
                  </a:moveTo>
                  <a:lnTo>
                    <a:pt x="838200" y="0"/>
                  </a:lnTo>
                  <a:lnTo>
                    <a:pt x="838200" y="304800"/>
                  </a:lnTo>
                  <a:lnTo>
                    <a:pt x="0" y="3048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54" name="Rectangle 290">
              <a:extLst>
                <a:ext uri="{FF2B5EF4-FFF2-40B4-BE49-F238E27FC236}">
                  <a16:creationId xmlns:a16="http://schemas.microsoft.com/office/drawing/2014/main" id="{7F1F01A1-1AF2-4CE4-BFCA-1469483FF87C}"/>
                </a:ext>
              </a:extLst>
            </p:cNvPr>
            <p:cNvSpPr/>
            <p:nvPr/>
          </p:nvSpPr>
          <p:spPr>
            <a:xfrm>
              <a:off x="745541" y="1185789"/>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I2</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55" name="Shape 64799">
              <a:extLst>
                <a:ext uri="{FF2B5EF4-FFF2-40B4-BE49-F238E27FC236}">
                  <a16:creationId xmlns:a16="http://schemas.microsoft.com/office/drawing/2014/main" id="{D1DF8E7B-F03B-4D73-AA90-D05BA05193A5}"/>
                </a:ext>
              </a:extLst>
            </p:cNvPr>
            <p:cNvSpPr/>
            <p:nvPr/>
          </p:nvSpPr>
          <p:spPr>
            <a:xfrm>
              <a:off x="2996184" y="1139990"/>
              <a:ext cx="1752600" cy="304800"/>
            </a:xfrm>
            <a:custGeom>
              <a:avLst/>
              <a:gdLst/>
              <a:ahLst/>
              <a:cxnLst/>
              <a:rect l="0" t="0" r="0" b="0"/>
              <a:pathLst>
                <a:path w="1752600" h="304800">
                  <a:moveTo>
                    <a:pt x="0" y="0"/>
                  </a:moveTo>
                  <a:lnTo>
                    <a:pt x="1752600" y="0"/>
                  </a:lnTo>
                  <a:lnTo>
                    <a:pt x="1752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56" name="Shape 292">
              <a:extLst>
                <a:ext uri="{FF2B5EF4-FFF2-40B4-BE49-F238E27FC236}">
                  <a16:creationId xmlns:a16="http://schemas.microsoft.com/office/drawing/2014/main" id="{A0C1FA87-FA9E-4501-B58B-826CBB28BB91}"/>
                </a:ext>
              </a:extLst>
            </p:cNvPr>
            <p:cNvSpPr/>
            <p:nvPr/>
          </p:nvSpPr>
          <p:spPr>
            <a:xfrm>
              <a:off x="2996184" y="1139990"/>
              <a:ext cx="1752600" cy="304800"/>
            </a:xfrm>
            <a:custGeom>
              <a:avLst/>
              <a:gdLst/>
              <a:ahLst/>
              <a:cxnLst/>
              <a:rect l="0" t="0" r="0" b="0"/>
              <a:pathLst>
                <a:path w="1752600" h="304800">
                  <a:moveTo>
                    <a:pt x="0" y="304800"/>
                  </a:moveTo>
                  <a:lnTo>
                    <a:pt x="1752600" y="304800"/>
                  </a:lnTo>
                  <a:lnTo>
                    <a:pt x="1752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7" name="Shape 64800">
              <a:extLst>
                <a:ext uri="{FF2B5EF4-FFF2-40B4-BE49-F238E27FC236}">
                  <a16:creationId xmlns:a16="http://schemas.microsoft.com/office/drawing/2014/main" id="{DCB5762D-8BDD-4EED-8B48-AF7898FE589E}"/>
                </a:ext>
              </a:extLst>
            </p:cNvPr>
            <p:cNvSpPr/>
            <p:nvPr/>
          </p:nvSpPr>
          <p:spPr>
            <a:xfrm>
              <a:off x="4748784" y="1444790"/>
              <a:ext cx="1752600" cy="304800"/>
            </a:xfrm>
            <a:custGeom>
              <a:avLst/>
              <a:gdLst/>
              <a:ahLst/>
              <a:cxnLst/>
              <a:rect l="0" t="0" r="0" b="0"/>
              <a:pathLst>
                <a:path w="1752600" h="304800">
                  <a:moveTo>
                    <a:pt x="0" y="0"/>
                  </a:moveTo>
                  <a:lnTo>
                    <a:pt x="1752600" y="0"/>
                  </a:lnTo>
                  <a:lnTo>
                    <a:pt x="1752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58" name="Shape 294">
              <a:extLst>
                <a:ext uri="{FF2B5EF4-FFF2-40B4-BE49-F238E27FC236}">
                  <a16:creationId xmlns:a16="http://schemas.microsoft.com/office/drawing/2014/main" id="{CE9D4C79-88B0-41F0-83EA-77038AD61607}"/>
                </a:ext>
              </a:extLst>
            </p:cNvPr>
            <p:cNvSpPr/>
            <p:nvPr/>
          </p:nvSpPr>
          <p:spPr>
            <a:xfrm>
              <a:off x="4748784" y="1444790"/>
              <a:ext cx="1752600" cy="304800"/>
            </a:xfrm>
            <a:custGeom>
              <a:avLst/>
              <a:gdLst/>
              <a:ahLst/>
              <a:cxnLst/>
              <a:rect l="0" t="0" r="0" b="0"/>
              <a:pathLst>
                <a:path w="1752600" h="304800">
                  <a:moveTo>
                    <a:pt x="0" y="304800"/>
                  </a:moveTo>
                  <a:lnTo>
                    <a:pt x="1752600" y="304800"/>
                  </a:lnTo>
                  <a:lnTo>
                    <a:pt x="1752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9" name="Rectangle 296">
              <a:extLst>
                <a:ext uri="{FF2B5EF4-FFF2-40B4-BE49-F238E27FC236}">
                  <a16:creationId xmlns:a16="http://schemas.microsoft.com/office/drawing/2014/main" id="{B798B6B7-2263-4F57-ABAF-5FA19D95F466}"/>
                </a:ext>
              </a:extLst>
            </p:cNvPr>
            <p:cNvSpPr/>
            <p:nvPr/>
          </p:nvSpPr>
          <p:spPr>
            <a:xfrm>
              <a:off x="745541" y="1490589"/>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latin typeface="Arial" panose="020B0604020202020204" pitchFamily="34" charset="0"/>
                  <a:ea typeface="Arial" panose="020B0604020202020204" pitchFamily="34" charset="0"/>
                </a:rPr>
                <a:t>I</a:t>
              </a:r>
              <a:r>
                <a:rPr lang="en-US" sz="1600" kern="100" dirty="0">
                  <a:solidFill>
                    <a:srgbClr val="000000"/>
                  </a:solidFill>
                  <a:effectLst/>
                  <a:latin typeface="Arial" panose="020B0604020202020204" pitchFamily="34" charset="0"/>
                  <a:ea typeface="Arial" panose="020B0604020202020204" pitchFamily="34" charset="0"/>
                </a:rPr>
                <a:t>3</a:t>
              </a:r>
              <a:endParaRPr lang="ko-KR" sz="1100" kern="100" dirty="0">
                <a:solidFill>
                  <a:srgbClr val="000000"/>
                </a:solidFill>
                <a:effectLst/>
                <a:latin typeface="Calibri" panose="020F0502020204030204" pitchFamily="34" charset="0"/>
                <a:ea typeface="Calibri" panose="020F0502020204030204" pitchFamily="34" charset="0"/>
              </a:endParaRPr>
            </a:p>
          </p:txBody>
        </p:sp>
      </p:grpSp>
      <p:sp>
        <p:nvSpPr>
          <p:cNvPr id="60" name="직사각형 59">
            <a:extLst>
              <a:ext uri="{FF2B5EF4-FFF2-40B4-BE49-F238E27FC236}">
                <a16:creationId xmlns:a16="http://schemas.microsoft.com/office/drawing/2014/main" id="{B27854A1-4D9A-476A-B951-CFDE122080B8}"/>
              </a:ext>
            </a:extLst>
          </p:cNvPr>
          <p:cNvSpPr/>
          <p:nvPr/>
        </p:nvSpPr>
        <p:spPr>
          <a:xfrm>
            <a:off x="8126234" y="3593950"/>
            <a:ext cx="3798286" cy="923330"/>
          </a:xfrm>
          <a:prstGeom prst="rect">
            <a:avLst/>
          </a:prstGeom>
        </p:spPr>
        <p:txBody>
          <a:bodyPr wrap="square">
            <a:spAutoFit/>
          </a:bodyPr>
          <a:lstStyle/>
          <a:p>
            <a:r>
              <a:rPr lang="zh-CN" altLang="en-US" b="1" dirty="0"/>
              <a:t>延迟</a:t>
            </a:r>
            <a:r>
              <a:rPr lang="zh-CN" altLang="en-US" dirty="0"/>
              <a:t>：执行一条指令所需要的时间（单位：皮秒，</a:t>
            </a:r>
            <a:r>
              <a:rPr lang="en-US" altLang="zh-CN" dirty="0"/>
              <a:t>1ps = 10</a:t>
            </a:r>
            <a:r>
              <a:rPr lang="en-US" altLang="zh-CN" baseline="30000" dirty="0"/>
              <a:t>-12 </a:t>
            </a:r>
            <a:r>
              <a:rPr lang="en-US" altLang="zh-CN" dirty="0"/>
              <a:t>s</a:t>
            </a:r>
            <a:r>
              <a:rPr lang="zh-CN" altLang="en-US" dirty="0"/>
              <a:t>）</a:t>
            </a:r>
            <a:endParaRPr lang="en-US" altLang="zh-CN" dirty="0"/>
          </a:p>
          <a:p>
            <a:r>
              <a:rPr lang="zh-CN" altLang="en-US" b="1" dirty="0"/>
              <a:t>吞吐量</a:t>
            </a:r>
            <a:r>
              <a:rPr lang="zh-CN" altLang="en-US" dirty="0"/>
              <a:t>：延迟的倒数 （单位：</a:t>
            </a:r>
            <a:r>
              <a:rPr lang="en-US" altLang="zh-CN" dirty="0"/>
              <a:t>GIPS</a:t>
            </a:r>
            <a:r>
              <a:rPr lang="zh-CN" altLang="en-US" dirty="0"/>
              <a:t>）</a:t>
            </a:r>
            <a:endParaRPr lang="en-US" altLang="zh-CN" dirty="0"/>
          </a:p>
        </p:txBody>
      </p:sp>
    </p:spTree>
    <p:extLst>
      <p:ext uri="{BB962C8B-B14F-4D97-AF65-F5344CB8AC3E}">
        <p14:creationId xmlns:p14="http://schemas.microsoft.com/office/powerpoint/2010/main" val="258083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제목 77">
            <a:extLst>
              <a:ext uri="{FF2B5EF4-FFF2-40B4-BE49-F238E27FC236}">
                <a16:creationId xmlns:a16="http://schemas.microsoft.com/office/drawing/2014/main" id="{53F04F87-143F-4371-86E7-A146E8ECE3E3}"/>
              </a:ext>
            </a:extLst>
          </p:cNvPr>
          <p:cNvSpPr>
            <a:spLocks noGrp="1"/>
          </p:cNvSpPr>
          <p:nvPr>
            <p:ph type="title"/>
          </p:nvPr>
        </p:nvSpPr>
        <p:spPr/>
        <p:txBody>
          <a:bodyPr/>
          <a:lstStyle/>
          <a:p>
            <a:r>
              <a:rPr lang="zh-CN" altLang="en-US" dirty="0"/>
              <a:t>流水线化的硬件系统</a:t>
            </a:r>
            <a:endParaRPr lang="ko-KR" altLang="en-US" dirty="0"/>
          </a:p>
        </p:txBody>
      </p:sp>
      <p:sp>
        <p:nvSpPr>
          <p:cNvPr id="79" name="세로 텍스트 개체 틀 78">
            <a:extLst>
              <a:ext uri="{FF2B5EF4-FFF2-40B4-BE49-F238E27FC236}">
                <a16:creationId xmlns:a16="http://schemas.microsoft.com/office/drawing/2014/main" id="{01AE0433-83DC-4484-B154-CCA28B486243}"/>
              </a:ext>
            </a:extLst>
          </p:cNvPr>
          <p:cNvSpPr>
            <a:spLocks noGrp="1"/>
          </p:cNvSpPr>
          <p:nvPr>
            <p:ph type="body" orient="vert" idx="1"/>
          </p:nvPr>
        </p:nvSpPr>
        <p:spPr>
          <a:xfrm>
            <a:off x="838200" y="1825625"/>
            <a:ext cx="10515600" cy="4351338"/>
          </a:xfrm>
        </p:spPr>
        <p:txBody>
          <a:bodyPr vert="horz"/>
          <a:lstStyle/>
          <a:p>
            <a:pPr marL="0" indent="0">
              <a:buNone/>
            </a:pPr>
            <a:r>
              <a:rPr lang="zh-CN" altLang="en-US" b="1" dirty="0"/>
              <a:t>原理：</a:t>
            </a:r>
            <a:r>
              <a:rPr lang="zh-CN" altLang="en-US" dirty="0"/>
              <a:t>待执行的任务被划分成若干个独立阶段，这样就容许多条指令通过硬件的不同单元</a:t>
            </a:r>
            <a:endParaRPr lang="en-US" altLang="zh-CN" dirty="0"/>
          </a:p>
          <a:p>
            <a:pPr marL="0" indent="0">
              <a:buNone/>
            </a:pPr>
            <a:r>
              <a:rPr lang="zh-CN" altLang="en-US" b="1" dirty="0"/>
              <a:t>目的：</a:t>
            </a:r>
            <a:r>
              <a:rPr lang="zh-CN" altLang="en-US" dirty="0"/>
              <a:t>每一个时钟周期都有一条新指令进入执行阶段并最终完成</a:t>
            </a:r>
            <a:endParaRPr lang="en-US" altLang="zh-CN" dirty="0"/>
          </a:p>
          <a:p>
            <a:pPr marL="457200" lvl="1" indent="0">
              <a:buNone/>
            </a:pPr>
            <a:r>
              <a:rPr lang="zh-CN" altLang="en-US" sz="1600" dirty="0"/>
              <a:t>要是达到这个目的意味着吞吐量是每个时钟周期一条指令</a:t>
            </a:r>
            <a:endParaRPr lang="en-US" altLang="zh-CN" sz="1600" dirty="0"/>
          </a:p>
          <a:p>
            <a:pPr marL="0" indent="0">
              <a:buNone/>
            </a:pPr>
            <a:r>
              <a:rPr lang="zh-CN" altLang="en-US" sz="2000" b="1" dirty="0">
                <a:solidFill>
                  <a:srgbClr val="C00000"/>
                </a:solidFill>
              </a:rPr>
              <a:t>即使不需要某些阶段，也要经过各个阶段</a:t>
            </a:r>
            <a:endParaRPr lang="en-US" altLang="zh-CN" sz="2000" b="1" dirty="0">
              <a:solidFill>
                <a:srgbClr val="C00000"/>
              </a:solidFill>
            </a:endParaRPr>
          </a:p>
        </p:txBody>
      </p:sp>
      <p:grpSp>
        <p:nvGrpSpPr>
          <p:cNvPr id="80" name="Group 50035">
            <a:extLst>
              <a:ext uri="{FF2B5EF4-FFF2-40B4-BE49-F238E27FC236}">
                <a16:creationId xmlns:a16="http://schemas.microsoft.com/office/drawing/2014/main" id="{95BF4BB1-440A-4752-A679-0D54701866E9}"/>
              </a:ext>
            </a:extLst>
          </p:cNvPr>
          <p:cNvGrpSpPr/>
          <p:nvPr/>
        </p:nvGrpSpPr>
        <p:grpSpPr>
          <a:xfrm>
            <a:off x="493177" y="4057585"/>
            <a:ext cx="6479368" cy="2358035"/>
            <a:chOff x="0" y="0"/>
            <a:chExt cx="6479453" cy="2358236"/>
          </a:xfrm>
        </p:grpSpPr>
        <p:sp>
          <p:nvSpPr>
            <p:cNvPr id="81" name="Shape 187">
              <a:extLst>
                <a:ext uri="{FF2B5EF4-FFF2-40B4-BE49-F238E27FC236}">
                  <a16:creationId xmlns:a16="http://schemas.microsoft.com/office/drawing/2014/main" id="{296597E6-9ADC-417B-AB5D-0E3FB352221D}"/>
                </a:ext>
              </a:extLst>
            </p:cNvPr>
            <p:cNvSpPr/>
            <p:nvPr/>
          </p:nvSpPr>
          <p:spPr>
            <a:xfrm>
              <a:off x="1835658" y="350441"/>
              <a:ext cx="214884" cy="1281684"/>
            </a:xfrm>
            <a:custGeom>
              <a:avLst/>
              <a:gdLst/>
              <a:ahLst/>
              <a:cxnLst/>
              <a:rect l="0" t="0" r="0" b="0"/>
              <a:pathLst>
                <a:path w="214884" h="1281684">
                  <a:moveTo>
                    <a:pt x="0" y="1281684"/>
                  </a:moveTo>
                  <a:lnTo>
                    <a:pt x="214884" y="1281684"/>
                  </a:lnTo>
                  <a:lnTo>
                    <a:pt x="214884"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2" name="Rectangle 188">
              <a:extLst>
                <a:ext uri="{FF2B5EF4-FFF2-40B4-BE49-F238E27FC236}">
                  <a16:creationId xmlns:a16="http://schemas.microsoft.com/office/drawing/2014/main" id="{E52CE7D7-936D-41A6-A021-6D77D4F14E5B}"/>
                </a:ext>
              </a:extLst>
            </p:cNvPr>
            <p:cNvSpPr/>
            <p:nvPr/>
          </p:nvSpPr>
          <p:spPr>
            <a:xfrm>
              <a:off x="1870456" y="640715"/>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3" name="Rectangle 189">
              <a:extLst>
                <a:ext uri="{FF2B5EF4-FFF2-40B4-BE49-F238E27FC236}">
                  <a16:creationId xmlns:a16="http://schemas.microsoft.com/office/drawing/2014/main" id="{A1AC0AEB-1A1E-451F-8AA7-B0E4261F4EF1}"/>
                </a:ext>
              </a:extLst>
            </p:cNvPr>
            <p:cNvSpPr/>
            <p:nvPr/>
          </p:nvSpPr>
          <p:spPr>
            <a:xfrm>
              <a:off x="1887220" y="88480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4" name="Rectangle 190">
              <a:extLst>
                <a:ext uri="{FF2B5EF4-FFF2-40B4-BE49-F238E27FC236}">
                  <a16:creationId xmlns:a16="http://schemas.microsoft.com/office/drawing/2014/main" id="{8FAA0586-6548-4D00-9AFB-08DB0B717AAC}"/>
                </a:ext>
              </a:extLst>
            </p:cNvPr>
            <p:cNvSpPr/>
            <p:nvPr/>
          </p:nvSpPr>
          <p:spPr>
            <a:xfrm>
              <a:off x="1887220"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5" name="Shape 191">
              <a:extLst>
                <a:ext uri="{FF2B5EF4-FFF2-40B4-BE49-F238E27FC236}">
                  <a16:creationId xmlns:a16="http://schemas.microsoft.com/office/drawing/2014/main" id="{9E5C7D81-6913-41FE-8532-D38FC2C779D3}"/>
                </a:ext>
              </a:extLst>
            </p:cNvPr>
            <p:cNvSpPr/>
            <p:nvPr/>
          </p:nvSpPr>
          <p:spPr>
            <a:xfrm>
              <a:off x="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86" name="Shape 192">
              <a:extLst>
                <a:ext uri="{FF2B5EF4-FFF2-40B4-BE49-F238E27FC236}">
                  <a16:creationId xmlns:a16="http://schemas.microsoft.com/office/drawing/2014/main" id="{26074F5E-3D1C-4350-BF48-94C305AC67CE}"/>
                </a:ext>
              </a:extLst>
            </p:cNvPr>
            <p:cNvSpPr/>
            <p:nvPr/>
          </p:nvSpPr>
          <p:spPr>
            <a:xfrm>
              <a:off x="137160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87" name="Shape 193">
              <a:extLst>
                <a:ext uri="{FF2B5EF4-FFF2-40B4-BE49-F238E27FC236}">
                  <a16:creationId xmlns:a16="http://schemas.microsoft.com/office/drawing/2014/main" id="{20670ED5-A137-48BF-ABC4-806F24669C7B}"/>
                </a:ext>
              </a:extLst>
            </p:cNvPr>
            <p:cNvSpPr/>
            <p:nvPr/>
          </p:nvSpPr>
          <p:spPr>
            <a:xfrm>
              <a:off x="1980438" y="1639745"/>
              <a:ext cx="0" cy="205740"/>
            </a:xfrm>
            <a:custGeom>
              <a:avLst/>
              <a:gdLst/>
              <a:ahLst/>
              <a:cxnLst/>
              <a:rect l="0" t="0" r="0" b="0"/>
              <a:pathLst>
                <a:path h="205740">
                  <a:moveTo>
                    <a:pt x="0" y="0"/>
                  </a:moveTo>
                  <a:lnTo>
                    <a:pt x="0" y="2057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8" name="Rectangle 194">
              <a:extLst>
                <a:ext uri="{FF2B5EF4-FFF2-40B4-BE49-F238E27FC236}">
                  <a16:creationId xmlns:a16="http://schemas.microsoft.com/office/drawing/2014/main" id="{685B4768-C67B-4650-AC91-1FAA89A9082A}"/>
                </a:ext>
              </a:extLst>
            </p:cNvPr>
            <p:cNvSpPr/>
            <p:nvPr/>
          </p:nvSpPr>
          <p:spPr>
            <a:xfrm>
              <a:off x="5804154" y="2057654"/>
              <a:ext cx="67529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Clock</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9" name="Shape 64790">
              <a:extLst>
                <a:ext uri="{FF2B5EF4-FFF2-40B4-BE49-F238E27FC236}">
                  <a16:creationId xmlns:a16="http://schemas.microsoft.com/office/drawing/2014/main" id="{88E0C292-8DCF-4CEA-8DFE-D14B4AA4BCEC}"/>
                </a:ext>
              </a:extLst>
            </p:cNvPr>
            <p:cNvSpPr/>
            <p:nvPr/>
          </p:nvSpPr>
          <p:spPr>
            <a:xfrm>
              <a:off x="464058" y="350441"/>
              <a:ext cx="900684" cy="1281684"/>
            </a:xfrm>
            <a:custGeom>
              <a:avLst/>
              <a:gdLst/>
              <a:ahLst/>
              <a:cxnLst/>
              <a:rect l="0" t="0" r="0" b="0"/>
              <a:pathLst>
                <a:path w="900684" h="1281684">
                  <a:moveTo>
                    <a:pt x="0" y="0"/>
                  </a:moveTo>
                  <a:lnTo>
                    <a:pt x="900684" y="0"/>
                  </a:lnTo>
                  <a:lnTo>
                    <a:pt x="900684" y="1281684"/>
                  </a:lnTo>
                  <a:lnTo>
                    <a:pt x="0" y="1281684"/>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90" name="Shape 196">
              <a:extLst>
                <a:ext uri="{FF2B5EF4-FFF2-40B4-BE49-F238E27FC236}">
                  <a16:creationId xmlns:a16="http://schemas.microsoft.com/office/drawing/2014/main" id="{0153590C-51A4-4959-A52D-3074B797858F}"/>
                </a:ext>
              </a:extLst>
            </p:cNvPr>
            <p:cNvSpPr/>
            <p:nvPr/>
          </p:nvSpPr>
          <p:spPr>
            <a:xfrm>
              <a:off x="464058" y="350441"/>
              <a:ext cx="900684" cy="1281684"/>
            </a:xfrm>
            <a:custGeom>
              <a:avLst/>
              <a:gdLst/>
              <a:ahLst/>
              <a:cxnLst/>
              <a:rect l="0" t="0" r="0" b="0"/>
              <a:pathLst>
                <a:path w="900684" h="1281684">
                  <a:moveTo>
                    <a:pt x="0" y="1281684"/>
                  </a:moveTo>
                  <a:lnTo>
                    <a:pt x="900684" y="1281684"/>
                  </a:lnTo>
                  <a:lnTo>
                    <a:pt x="90068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1" name="Rectangle 197">
              <a:extLst>
                <a:ext uri="{FF2B5EF4-FFF2-40B4-BE49-F238E27FC236}">
                  <a16:creationId xmlns:a16="http://schemas.microsoft.com/office/drawing/2014/main" id="{9D27DC9C-A8B8-417B-8BA7-B827B55CCBD9}"/>
                </a:ext>
              </a:extLst>
            </p:cNvPr>
            <p:cNvSpPr/>
            <p:nvPr/>
          </p:nvSpPr>
          <p:spPr>
            <a:xfrm>
              <a:off x="615848" y="640715"/>
              <a:ext cx="79386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2" name="Rectangle 198">
              <a:extLst>
                <a:ext uri="{FF2B5EF4-FFF2-40B4-BE49-F238E27FC236}">
                  <a16:creationId xmlns:a16="http://schemas.microsoft.com/office/drawing/2014/main" id="{C7E80E33-E610-4F3F-91CE-D7678BED71B2}"/>
                </a:ext>
              </a:extLst>
            </p:cNvPr>
            <p:cNvSpPr/>
            <p:nvPr/>
          </p:nvSpPr>
          <p:spPr>
            <a:xfrm>
              <a:off x="704215" y="884809"/>
              <a:ext cx="555875"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3" name="Rectangle 199">
              <a:extLst>
                <a:ext uri="{FF2B5EF4-FFF2-40B4-BE49-F238E27FC236}">
                  <a16:creationId xmlns:a16="http://schemas.microsoft.com/office/drawing/2014/main" id="{04EE006F-0A35-46A2-8C2A-AEA48F70BBC8}"/>
                </a:ext>
              </a:extLst>
            </p:cNvPr>
            <p:cNvSpPr/>
            <p:nvPr/>
          </p:nvSpPr>
          <p:spPr>
            <a:xfrm>
              <a:off x="845947" y="1128649"/>
              <a:ext cx="17980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4" name="Shape 201">
              <a:extLst>
                <a:ext uri="{FF2B5EF4-FFF2-40B4-BE49-F238E27FC236}">
                  <a16:creationId xmlns:a16="http://schemas.microsoft.com/office/drawing/2014/main" id="{B4A2D065-C054-4451-B533-9E5F426F852D}"/>
                </a:ext>
              </a:extLst>
            </p:cNvPr>
            <p:cNvSpPr/>
            <p:nvPr/>
          </p:nvSpPr>
          <p:spPr>
            <a:xfrm>
              <a:off x="3893058" y="350441"/>
              <a:ext cx="214884" cy="1281684"/>
            </a:xfrm>
            <a:custGeom>
              <a:avLst/>
              <a:gdLst/>
              <a:ahLst/>
              <a:cxnLst/>
              <a:rect l="0" t="0" r="0" b="0"/>
              <a:pathLst>
                <a:path w="214884" h="1281684">
                  <a:moveTo>
                    <a:pt x="0" y="1281684"/>
                  </a:moveTo>
                  <a:lnTo>
                    <a:pt x="214884" y="1281684"/>
                  </a:lnTo>
                  <a:lnTo>
                    <a:pt x="21488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5" name="Rectangle 202">
              <a:extLst>
                <a:ext uri="{FF2B5EF4-FFF2-40B4-BE49-F238E27FC236}">
                  <a16:creationId xmlns:a16="http://schemas.microsoft.com/office/drawing/2014/main" id="{35EFB25A-3681-4A98-B56E-216D76431F4C}"/>
                </a:ext>
              </a:extLst>
            </p:cNvPr>
            <p:cNvSpPr/>
            <p:nvPr/>
          </p:nvSpPr>
          <p:spPr>
            <a:xfrm>
              <a:off x="3928110" y="640715"/>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6" name="Rectangle 203">
              <a:extLst>
                <a:ext uri="{FF2B5EF4-FFF2-40B4-BE49-F238E27FC236}">
                  <a16:creationId xmlns:a16="http://schemas.microsoft.com/office/drawing/2014/main" id="{461A0989-1299-4573-9E40-7891AB4D76E8}"/>
                </a:ext>
              </a:extLst>
            </p:cNvPr>
            <p:cNvSpPr/>
            <p:nvPr/>
          </p:nvSpPr>
          <p:spPr>
            <a:xfrm>
              <a:off x="3944874" y="88480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7" name="Rectangle 204">
              <a:extLst>
                <a:ext uri="{FF2B5EF4-FFF2-40B4-BE49-F238E27FC236}">
                  <a16:creationId xmlns:a16="http://schemas.microsoft.com/office/drawing/2014/main" id="{92F23EE4-55D5-4799-8F79-5B492799608E}"/>
                </a:ext>
              </a:extLst>
            </p:cNvPr>
            <p:cNvSpPr/>
            <p:nvPr/>
          </p:nvSpPr>
          <p:spPr>
            <a:xfrm>
              <a:off x="3944874"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8" name="Shape 205">
              <a:extLst>
                <a:ext uri="{FF2B5EF4-FFF2-40B4-BE49-F238E27FC236}">
                  <a16:creationId xmlns:a16="http://schemas.microsoft.com/office/drawing/2014/main" id="{0A14EB3C-965C-48F4-8BEA-8A37253A7A1F}"/>
                </a:ext>
              </a:extLst>
            </p:cNvPr>
            <p:cNvSpPr/>
            <p:nvPr/>
          </p:nvSpPr>
          <p:spPr>
            <a:xfrm>
              <a:off x="205740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99" name="Shape 206">
              <a:extLst>
                <a:ext uri="{FF2B5EF4-FFF2-40B4-BE49-F238E27FC236}">
                  <a16:creationId xmlns:a16="http://schemas.microsoft.com/office/drawing/2014/main" id="{9844B81E-A644-4B35-BAF9-878FC8EE2E3D}"/>
                </a:ext>
              </a:extLst>
            </p:cNvPr>
            <p:cNvSpPr/>
            <p:nvPr/>
          </p:nvSpPr>
          <p:spPr>
            <a:xfrm>
              <a:off x="342900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00" name="Shape 207">
              <a:extLst>
                <a:ext uri="{FF2B5EF4-FFF2-40B4-BE49-F238E27FC236}">
                  <a16:creationId xmlns:a16="http://schemas.microsoft.com/office/drawing/2014/main" id="{9D7E672F-3788-4DF6-930F-F2DA3F35AE79}"/>
                </a:ext>
              </a:extLst>
            </p:cNvPr>
            <p:cNvSpPr/>
            <p:nvPr/>
          </p:nvSpPr>
          <p:spPr>
            <a:xfrm>
              <a:off x="4037838" y="1639745"/>
              <a:ext cx="0" cy="205740"/>
            </a:xfrm>
            <a:custGeom>
              <a:avLst/>
              <a:gdLst/>
              <a:ahLst/>
              <a:cxnLst/>
              <a:rect l="0" t="0" r="0" b="0"/>
              <a:pathLst>
                <a:path h="205740">
                  <a:moveTo>
                    <a:pt x="0" y="0"/>
                  </a:moveTo>
                  <a:lnTo>
                    <a:pt x="0" y="2057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1" name="Shape 64791">
              <a:extLst>
                <a:ext uri="{FF2B5EF4-FFF2-40B4-BE49-F238E27FC236}">
                  <a16:creationId xmlns:a16="http://schemas.microsoft.com/office/drawing/2014/main" id="{75496859-1643-458E-A589-DB345419AD65}"/>
                </a:ext>
              </a:extLst>
            </p:cNvPr>
            <p:cNvSpPr/>
            <p:nvPr/>
          </p:nvSpPr>
          <p:spPr>
            <a:xfrm>
              <a:off x="2521458" y="350441"/>
              <a:ext cx="900684" cy="1281684"/>
            </a:xfrm>
            <a:custGeom>
              <a:avLst/>
              <a:gdLst/>
              <a:ahLst/>
              <a:cxnLst/>
              <a:rect l="0" t="0" r="0" b="0"/>
              <a:pathLst>
                <a:path w="900684" h="1281684">
                  <a:moveTo>
                    <a:pt x="0" y="0"/>
                  </a:moveTo>
                  <a:lnTo>
                    <a:pt x="900684" y="0"/>
                  </a:lnTo>
                  <a:lnTo>
                    <a:pt x="900684" y="1281684"/>
                  </a:lnTo>
                  <a:lnTo>
                    <a:pt x="0" y="1281684"/>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02" name="Shape 209">
              <a:extLst>
                <a:ext uri="{FF2B5EF4-FFF2-40B4-BE49-F238E27FC236}">
                  <a16:creationId xmlns:a16="http://schemas.microsoft.com/office/drawing/2014/main" id="{5AC62ABB-2D16-47AB-B8CC-31A9994271F6}"/>
                </a:ext>
              </a:extLst>
            </p:cNvPr>
            <p:cNvSpPr/>
            <p:nvPr/>
          </p:nvSpPr>
          <p:spPr>
            <a:xfrm>
              <a:off x="2521458" y="350441"/>
              <a:ext cx="900684" cy="1281684"/>
            </a:xfrm>
            <a:custGeom>
              <a:avLst/>
              <a:gdLst/>
              <a:ahLst/>
              <a:cxnLst/>
              <a:rect l="0" t="0" r="0" b="0"/>
              <a:pathLst>
                <a:path w="900684" h="1281684">
                  <a:moveTo>
                    <a:pt x="0" y="1281684"/>
                  </a:moveTo>
                  <a:lnTo>
                    <a:pt x="900684" y="1281684"/>
                  </a:lnTo>
                  <a:lnTo>
                    <a:pt x="90068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3" name="Rectangle 210">
              <a:extLst>
                <a:ext uri="{FF2B5EF4-FFF2-40B4-BE49-F238E27FC236}">
                  <a16:creationId xmlns:a16="http://schemas.microsoft.com/office/drawing/2014/main" id="{C245D152-6C8A-4EE4-AD1B-7C88B87C7091}"/>
                </a:ext>
              </a:extLst>
            </p:cNvPr>
            <p:cNvSpPr/>
            <p:nvPr/>
          </p:nvSpPr>
          <p:spPr>
            <a:xfrm>
              <a:off x="2673858" y="640715"/>
              <a:ext cx="793869"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Comb.</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04" name="Rectangle 211">
              <a:extLst>
                <a:ext uri="{FF2B5EF4-FFF2-40B4-BE49-F238E27FC236}">
                  <a16:creationId xmlns:a16="http://schemas.microsoft.com/office/drawing/2014/main" id="{BD6DEAC9-3A79-4FFD-82D9-BF2B49A20269}"/>
                </a:ext>
              </a:extLst>
            </p:cNvPr>
            <p:cNvSpPr/>
            <p:nvPr/>
          </p:nvSpPr>
          <p:spPr>
            <a:xfrm>
              <a:off x="2762250" y="884809"/>
              <a:ext cx="555875"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5" name="Rectangle 212">
              <a:extLst>
                <a:ext uri="{FF2B5EF4-FFF2-40B4-BE49-F238E27FC236}">
                  <a16:creationId xmlns:a16="http://schemas.microsoft.com/office/drawing/2014/main" id="{27BCDB8B-D030-4860-8B8B-8B0995AE75C4}"/>
                </a:ext>
              </a:extLst>
            </p:cNvPr>
            <p:cNvSpPr/>
            <p:nvPr/>
          </p:nvSpPr>
          <p:spPr>
            <a:xfrm>
              <a:off x="2903982" y="1128649"/>
              <a:ext cx="17980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6" name="Shape 214">
              <a:extLst>
                <a:ext uri="{FF2B5EF4-FFF2-40B4-BE49-F238E27FC236}">
                  <a16:creationId xmlns:a16="http://schemas.microsoft.com/office/drawing/2014/main" id="{45C44A9C-00DF-4E4F-AC16-9990703C3898}"/>
                </a:ext>
              </a:extLst>
            </p:cNvPr>
            <p:cNvSpPr/>
            <p:nvPr/>
          </p:nvSpPr>
          <p:spPr>
            <a:xfrm>
              <a:off x="5950458" y="350441"/>
              <a:ext cx="214884" cy="1281684"/>
            </a:xfrm>
            <a:custGeom>
              <a:avLst/>
              <a:gdLst/>
              <a:ahLst/>
              <a:cxnLst/>
              <a:rect l="0" t="0" r="0" b="0"/>
              <a:pathLst>
                <a:path w="214884" h="1281684">
                  <a:moveTo>
                    <a:pt x="0" y="1281684"/>
                  </a:moveTo>
                  <a:lnTo>
                    <a:pt x="214884" y="1281684"/>
                  </a:lnTo>
                  <a:lnTo>
                    <a:pt x="21488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07" name="Rectangle 215">
              <a:extLst>
                <a:ext uri="{FF2B5EF4-FFF2-40B4-BE49-F238E27FC236}">
                  <a16:creationId xmlns:a16="http://schemas.microsoft.com/office/drawing/2014/main" id="{36CC492C-7152-4FC5-B32A-10E26F742157}"/>
                </a:ext>
              </a:extLst>
            </p:cNvPr>
            <p:cNvSpPr/>
            <p:nvPr/>
          </p:nvSpPr>
          <p:spPr>
            <a:xfrm>
              <a:off x="5985764" y="640715"/>
              <a:ext cx="194683"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8" name="Rectangle 216">
              <a:extLst>
                <a:ext uri="{FF2B5EF4-FFF2-40B4-BE49-F238E27FC236}">
                  <a16:creationId xmlns:a16="http://schemas.microsoft.com/office/drawing/2014/main" id="{F4E612D0-ACDF-4ECD-B78D-66CCFA830E37}"/>
                </a:ext>
              </a:extLst>
            </p:cNvPr>
            <p:cNvSpPr/>
            <p:nvPr/>
          </p:nvSpPr>
          <p:spPr>
            <a:xfrm>
              <a:off x="6002528" y="88480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e</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09" name="Rectangle 217">
              <a:extLst>
                <a:ext uri="{FF2B5EF4-FFF2-40B4-BE49-F238E27FC236}">
                  <a16:creationId xmlns:a16="http://schemas.microsoft.com/office/drawing/2014/main" id="{29D71CDF-FEFD-4D45-8C8E-BB92041B1C9B}"/>
                </a:ext>
              </a:extLst>
            </p:cNvPr>
            <p:cNvSpPr/>
            <p:nvPr/>
          </p:nvSpPr>
          <p:spPr>
            <a:xfrm>
              <a:off x="6002528"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0" name="Shape 218">
              <a:extLst>
                <a:ext uri="{FF2B5EF4-FFF2-40B4-BE49-F238E27FC236}">
                  <a16:creationId xmlns:a16="http://schemas.microsoft.com/office/drawing/2014/main" id="{044C609E-C94B-45C5-92DF-FFFF2DC71156}"/>
                </a:ext>
              </a:extLst>
            </p:cNvPr>
            <p:cNvSpPr/>
            <p:nvPr/>
          </p:nvSpPr>
          <p:spPr>
            <a:xfrm>
              <a:off x="411480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11" name="Shape 219">
              <a:extLst>
                <a:ext uri="{FF2B5EF4-FFF2-40B4-BE49-F238E27FC236}">
                  <a16:creationId xmlns:a16="http://schemas.microsoft.com/office/drawing/2014/main" id="{1D7D90DF-9EBD-4EEB-B501-A217D9CF933F}"/>
                </a:ext>
              </a:extLst>
            </p:cNvPr>
            <p:cNvSpPr/>
            <p:nvPr/>
          </p:nvSpPr>
          <p:spPr>
            <a:xfrm>
              <a:off x="5486400" y="897557"/>
              <a:ext cx="457200" cy="114300"/>
            </a:xfrm>
            <a:custGeom>
              <a:avLst/>
              <a:gdLst/>
              <a:ahLst/>
              <a:cxnLst/>
              <a:rect l="0" t="0" r="0" b="0"/>
              <a:pathLst>
                <a:path w="457200" h="114300">
                  <a:moveTo>
                    <a:pt x="342900" y="0"/>
                  </a:moveTo>
                  <a:lnTo>
                    <a:pt x="457200" y="57150"/>
                  </a:lnTo>
                  <a:lnTo>
                    <a:pt x="342900" y="114300"/>
                  </a:lnTo>
                  <a:lnTo>
                    <a:pt x="342900" y="76200"/>
                  </a:lnTo>
                  <a:lnTo>
                    <a:pt x="0" y="76200"/>
                  </a:lnTo>
                  <a:lnTo>
                    <a:pt x="0" y="38100"/>
                  </a:lnTo>
                  <a:lnTo>
                    <a:pt x="342900" y="38100"/>
                  </a:lnTo>
                  <a:lnTo>
                    <a:pt x="342900"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12" name="Shape 220">
              <a:extLst>
                <a:ext uri="{FF2B5EF4-FFF2-40B4-BE49-F238E27FC236}">
                  <a16:creationId xmlns:a16="http://schemas.microsoft.com/office/drawing/2014/main" id="{CD40D04D-4422-44F1-B8D6-B1DF5EAA88F0}"/>
                </a:ext>
              </a:extLst>
            </p:cNvPr>
            <p:cNvSpPr/>
            <p:nvPr/>
          </p:nvSpPr>
          <p:spPr>
            <a:xfrm>
              <a:off x="6095238" y="1639745"/>
              <a:ext cx="0" cy="434340"/>
            </a:xfrm>
            <a:custGeom>
              <a:avLst/>
              <a:gdLst/>
              <a:ahLst/>
              <a:cxnLst/>
              <a:rect l="0" t="0" r="0" b="0"/>
              <a:pathLst>
                <a:path h="434340">
                  <a:moveTo>
                    <a:pt x="0" y="0"/>
                  </a:moveTo>
                  <a:lnTo>
                    <a:pt x="0" y="4343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13" name="Shape 64792">
              <a:extLst>
                <a:ext uri="{FF2B5EF4-FFF2-40B4-BE49-F238E27FC236}">
                  <a16:creationId xmlns:a16="http://schemas.microsoft.com/office/drawing/2014/main" id="{30265F66-66F9-4BB6-B2D1-73B843E38284}"/>
                </a:ext>
              </a:extLst>
            </p:cNvPr>
            <p:cNvSpPr/>
            <p:nvPr/>
          </p:nvSpPr>
          <p:spPr>
            <a:xfrm>
              <a:off x="4578858" y="350441"/>
              <a:ext cx="900684" cy="1281684"/>
            </a:xfrm>
            <a:custGeom>
              <a:avLst/>
              <a:gdLst/>
              <a:ahLst/>
              <a:cxnLst/>
              <a:rect l="0" t="0" r="0" b="0"/>
              <a:pathLst>
                <a:path w="900684" h="1281684">
                  <a:moveTo>
                    <a:pt x="0" y="0"/>
                  </a:moveTo>
                  <a:lnTo>
                    <a:pt x="900684" y="0"/>
                  </a:lnTo>
                  <a:lnTo>
                    <a:pt x="900684" y="1281684"/>
                  </a:lnTo>
                  <a:lnTo>
                    <a:pt x="0" y="1281684"/>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114" name="Shape 222">
              <a:extLst>
                <a:ext uri="{FF2B5EF4-FFF2-40B4-BE49-F238E27FC236}">
                  <a16:creationId xmlns:a16="http://schemas.microsoft.com/office/drawing/2014/main" id="{B8B7830C-FD0F-4082-8FDC-2D40DC169F34}"/>
                </a:ext>
              </a:extLst>
            </p:cNvPr>
            <p:cNvSpPr/>
            <p:nvPr/>
          </p:nvSpPr>
          <p:spPr>
            <a:xfrm>
              <a:off x="4578858" y="350441"/>
              <a:ext cx="900684" cy="1281684"/>
            </a:xfrm>
            <a:custGeom>
              <a:avLst/>
              <a:gdLst/>
              <a:ahLst/>
              <a:cxnLst/>
              <a:rect l="0" t="0" r="0" b="0"/>
              <a:pathLst>
                <a:path w="900684" h="1281684">
                  <a:moveTo>
                    <a:pt x="0" y="1281684"/>
                  </a:moveTo>
                  <a:lnTo>
                    <a:pt x="900684" y="1281684"/>
                  </a:lnTo>
                  <a:lnTo>
                    <a:pt x="90068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15" name="Rectangle 223">
              <a:extLst>
                <a:ext uri="{FF2B5EF4-FFF2-40B4-BE49-F238E27FC236}">
                  <a16:creationId xmlns:a16="http://schemas.microsoft.com/office/drawing/2014/main" id="{CBD1A789-C688-471A-B1D0-9222004C0059}"/>
                </a:ext>
              </a:extLst>
            </p:cNvPr>
            <p:cNvSpPr/>
            <p:nvPr/>
          </p:nvSpPr>
          <p:spPr>
            <a:xfrm>
              <a:off x="4731512" y="640715"/>
              <a:ext cx="79386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6" name="Rectangle 224">
              <a:extLst>
                <a:ext uri="{FF2B5EF4-FFF2-40B4-BE49-F238E27FC236}">
                  <a16:creationId xmlns:a16="http://schemas.microsoft.com/office/drawing/2014/main" id="{3BEF816D-BFEF-4CCD-8AFF-0EA70B4CB878}"/>
                </a:ext>
              </a:extLst>
            </p:cNvPr>
            <p:cNvSpPr/>
            <p:nvPr/>
          </p:nvSpPr>
          <p:spPr>
            <a:xfrm>
              <a:off x="4819904" y="884809"/>
              <a:ext cx="555875"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logic</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17" name="Rectangle 225">
              <a:extLst>
                <a:ext uri="{FF2B5EF4-FFF2-40B4-BE49-F238E27FC236}">
                  <a16:creationId xmlns:a16="http://schemas.microsoft.com/office/drawing/2014/main" id="{BD40D28B-3D78-416B-BEAB-05009995F043}"/>
                </a:ext>
              </a:extLst>
            </p:cNvPr>
            <p:cNvSpPr/>
            <p:nvPr/>
          </p:nvSpPr>
          <p:spPr>
            <a:xfrm>
              <a:off x="4957064" y="1128649"/>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8" name="Rectangle 49862">
              <a:extLst>
                <a:ext uri="{FF2B5EF4-FFF2-40B4-BE49-F238E27FC236}">
                  <a16:creationId xmlns:a16="http://schemas.microsoft.com/office/drawing/2014/main" id="{DC6EA292-E473-45E4-9F2D-995B8A00DD7F}"/>
                </a:ext>
              </a:extLst>
            </p:cNvPr>
            <p:cNvSpPr/>
            <p:nvPr/>
          </p:nvSpPr>
          <p:spPr>
            <a:xfrm>
              <a:off x="629564"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100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19" name="Rectangle 49863">
              <a:extLst>
                <a:ext uri="{FF2B5EF4-FFF2-40B4-BE49-F238E27FC236}">
                  <a16:creationId xmlns:a16="http://schemas.microsoft.com/office/drawing/2014/main" id="{9DDF0B34-AE4C-44BD-9A11-73B69E95B929}"/>
                </a:ext>
              </a:extLst>
            </p:cNvPr>
            <p:cNvSpPr/>
            <p:nvPr/>
          </p:nvSpPr>
          <p:spPr>
            <a:xfrm>
              <a:off x="967893"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0" name="Rectangle 49864">
              <a:extLst>
                <a:ext uri="{FF2B5EF4-FFF2-40B4-BE49-F238E27FC236}">
                  <a16:creationId xmlns:a16="http://schemas.microsoft.com/office/drawing/2014/main" id="{C5E535FB-DD61-4ED0-9083-3BE967A9B130}"/>
                </a:ext>
              </a:extLst>
            </p:cNvPr>
            <p:cNvSpPr/>
            <p:nvPr/>
          </p:nvSpPr>
          <p:spPr>
            <a:xfrm>
              <a:off x="1677416"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1" name="Rectangle 49865">
              <a:extLst>
                <a:ext uri="{FF2B5EF4-FFF2-40B4-BE49-F238E27FC236}">
                  <a16:creationId xmlns:a16="http://schemas.microsoft.com/office/drawing/2014/main" id="{A6C99213-405B-4ED5-97DE-F537874911A0}"/>
                </a:ext>
              </a:extLst>
            </p:cNvPr>
            <p:cNvSpPr/>
            <p:nvPr/>
          </p:nvSpPr>
          <p:spPr>
            <a:xfrm>
              <a:off x="190296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2" name="Rectangle 49866">
              <a:extLst>
                <a:ext uri="{FF2B5EF4-FFF2-40B4-BE49-F238E27FC236}">
                  <a16:creationId xmlns:a16="http://schemas.microsoft.com/office/drawing/2014/main" id="{441C349F-7686-46B6-9EF4-4C3313E08647}"/>
                </a:ext>
              </a:extLst>
            </p:cNvPr>
            <p:cNvSpPr/>
            <p:nvPr/>
          </p:nvSpPr>
          <p:spPr>
            <a:xfrm>
              <a:off x="2687320"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100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3" name="Rectangle 49867">
              <a:extLst>
                <a:ext uri="{FF2B5EF4-FFF2-40B4-BE49-F238E27FC236}">
                  <a16:creationId xmlns:a16="http://schemas.microsoft.com/office/drawing/2014/main" id="{A067FF79-8705-4D4F-AEEE-CF1513C80D0E}"/>
                </a:ext>
              </a:extLst>
            </p:cNvPr>
            <p:cNvSpPr/>
            <p:nvPr/>
          </p:nvSpPr>
          <p:spPr>
            <a:xfrm>
              <a:off x="302564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4" name="Rectangle 49868">
              <a:extLst>
                <a:ext uri="{FF2B5EF4-FFF2-40B4-BE49-F238E27FC236}">
                  <a16:creationId xmlns:a16="http://schemas.microsoft.com/office/drawing/2014/main" id="{28981E88-ACC0-40AF-91F3-1081BDF25C35}"/>
                </a:ext>
              </a:extLst>
            </p:cNvPr>
            <p:cNvSpPr/>
            <p:nvPr/>
          </p:nvSpPr>
          <p:spPr>
            <a:xfrm>
              <a:off x="3735197"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20</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25" name="Rectangle 49869">
              <a:extLst>
                <a:ext uri="{FF2B5EF4-FFF2-40B4-BE49-F238E27FC236}">
                  <a16:creationId xmlns:a16="http://schemas.microsoft.com/office/drawing/2014/main" id="{7B4EA773-FA15-4494-A9D5-ACEA5D8C5513}"/>
                </a:ext>
              </a:extLst>
            </p:cNvPr>
            <p:cNvSpPr/>
            <p:nvPr/>
          </p:nvSpPr>
          <p:spPr>
            <a:xfrm>
              <a:off x="3960749"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6" name="Rectangle 49870">
              <a:extLst>
                <a:ext uri="{FF2B5EF4-FFF2-40B4-BE49-F238E27FC236}">
                  <a16:creationId xmlns:a16="http://schemas.microsoft.com/office/drawing/2014/main" id="{053CDAFF-BAFC-4DDD-BE7D-AA79457AD2DB}"/>
                </a:ext>
              </a:extLst>
            </p:cNvPr>
            <p:cNvSpPr/>
            <p:nvPr/>
          </p:nvSpPr>
          <p:spPr>
            <a:xfrm>
              <a:off x="4744974"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100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7" name="Rectangle 49871">
              <a:extLst>
                <a:ext uri="{FF2B5EF4-FFF2-40B4-BE49-F238E27FC236}">
                  <a16:creationId xmlns:a16="http://schemas.microsoft.com/office/drawing/2014/main" id="{B10EFB8D-D236-4FA3-B878-7790B7B38C28}"/>
                </a:ext>
              </a:extLst>
            </p:cNvPr>
            <p:cNvSpPr/>
            <p:nvPr/>
          </p:nvSpPr>
          <p:spPr>
            <a:xfrm>
              <a:off x="5083302"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8" name="Rectangle 49872">
              <a:extLst>
                <a:ext uri="{FF2B5EF4-FFF2-40B4-BE49-F238E27FC236}">
                  <a16:creationId xmlns:a16="http://schemas.microsoft.com/office/drawing/2014/main" id="{736FAA9C-C666-4E67-BE7F-0DA046409F25}"/>
                </a:ext>
              </a:extLst>
            </p:cNvPr>
            <p:cNvSpPr/>
            <p:nvPr/>
          </p:nvSpPr>
          <p:spPr>
            <a:xfrm>
              <a:off x="5792851" y="0"/>
              <a:ext cx="300325"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29" name="Rectangle 49873">
              <a:extLst>
                <a:ext uri="{FF2B5EF4-FFF2-40B4-BE49-F238E27FC236}">
                  <a16:creationId xmlns:a16="http://schemas.microsoft.com/office/drawing/2014/main" id="{9392A993-EC32-4828-96CB-F5185078D3F9}"/>
                </a:ext>
              </a:extLst>
            </p:cNvPr>
            <p:cNvSpPr/>
            <p:nvPr/>
          </p:nvSpPr>
          <p:spPr>
            <a:xfrm>
              <a:off x="6019012" y="0"/>
              <a:ext cx="36064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0" name="Shape 232">
              <a:extLst>
                <a:ext uri="{FF2B5EF4-FFF2-40B4-BE49-F238E27FC236}">
                  <a16:creationId xmlns:a16="http://schemas.microsoft.com/office/drawing/2014/main" id="{9A969082-CE41-47DF-B8A4-D9D7A46889D5}"/>
                </a:ext>
              </a:extLst>
            </p:cNvPr>
            <p:cNvSpPr/>
            <p:nvPr/>
          </p:nvSpPr>
          <p:spPr>
            <a:xfrm>
              <a:off x="1980438" y="1845485"/>
              <a:ext cx="4114800" cy="0"/>
            </a:xfrm>
            <a:custGeom>
              <a:avLst/>
              <a:gdLst/>
              <a:ahLst/>
              <a:cxnLst/>
              <a:rect l="0" t="0" r="0" b="0"/>
              <a:pathLst>
                <a:path w="4114800">
                  <a:moveTo>
                    <a:pt x="0" y="0"/>
                  </a:moveTo>
                  <a:lnTo>
                    <a:pt x="4114800" y="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grpSp>
      <p:sp>
        <p:nvSpPr>
          <p:cNvPr id="131" name="직사각형 130">
            <a:extLst>
              <a:ext uri="{FF2B5EF4-FFF2-40B4-BE49-F238E27FC236}">
                <a16:creationId xmlns:a16="http://schemas.microsoft.com/office/drawing/2014/main" id="{94FB6319-0BE4-4B03-97A3-7D543657C64A}"/>
              </a:ext>
            </a:extLst>
          </p:cNvPr>
          <p:cNvSpPr/>
          <p:nvPr/>
        </p:nvSpPr>
        <p:spPr>
          <a:xfrm>
            <a:off x="6828645" y="664267"/>
            <a:ext cx="3666204" cy="646331"/>
          </a:xfrm>
          <a:prstGeom prst="rect">
            <a:avLst/>
          </a:prstGeom>
          <a:ln>
            <a:solidFill>
              <a:srgbClr val="FFC000"/>
            </a:solidFill>
          </a:ln>
        </p:spPr>
        <p:txBody>
          <a:bodyPr wrap="square">
            <a:spAutoFit/>
          </a:bodyPr>
          <a:lstStyle/>
          <a:p>
            <a:r>
              <a:rPr lang="zh-CN" altLang="en-US" dirty="0"/>
              <a:t>重要特性：提高了系统的吞吐量，不过也会增加延迟</a:t>
            </a:r>
            <a:endParaRPr lang="en-US" altLang="zh-CN" dirty="0"/>
          </a:p>
        </p:txBody>
      </p:sp>
      <p:grpSp>
        <p:nvGrpSpPr>
          <p:cNvPr id="234" name="그룹 233">
            <a:extLst>
              <a:ext uri="{FF2B5EF4-FFF2-40B4-BE49-F238E27FC236}">
                <a16:creationId xmlns:a16="http://schemas.microsoft.com/office/drawing/2014/main" id="{D83EC4DF-AF28-4971-867C-3331D91C039C}"/>
              </a:ext>
            </a:extLst>
          </p:cNvPr>
          <p:cNvGrpSpPr/>
          <p:nvPr/>
        </p:nvGrpSpPr>
        <p:grpSpPr>
          <a:xfrm>
            <a:off x="7129348" y="3956050"/>
            <a:ext cx="4942499" cy="2220913"/>
            <a:chOff x="7129348" y="3956050"/>
            <a:chExt cx="4942499" cy="2220913"/>
          </a:xfrm>
        </p:grpSpPr>
        <p:grpSp>
          <p:nvGrpSpPr>
            <p:cNvPr id="133" name="Group 49963">
              <a:extLst>
                <a:ext uri="{FF2B5EF4-FFF2-40B4-BE49-F238E27FC236}">
                  <a16:creationId xmlns:a16="http://schemas.microsoft.com/office/drawing/2014/main" id="{C5C27104-D2DF-40F6-8B6F-41B78B56EE14}"/>
                </a:ext>
              </a:extLst>
            </p:cNvPr>
            <p:cNvGrpSpPr/>
            <p:nvPr/>
          </p:nvGrpSpPr>
          <p:grpSpPr>
            <a:xfrm>
              <a:off x="7129348" y="4100632"/>
              <a:ext cx="3885969" cy="1896302"/>
              <a:chOff x="405384" y="121047"/>
              <a:chExt cx="3886200" cy="1896819"/>
            </a:xfrm>
          </p:grpSpPr>
          <p:sp>
            <p:nvSpPr>
              <p:cNvPr id="139" name="Rectangle 277">
                <a:extLst>
                  <a:ext uri="{FF2B5EF4-FFF2-40B4-BE49-F238E27FC236}">
                    <a16:creationId xmlns:a16="http://schemas.microsoft.com/office/drawing/2014/main" id="{DB59C233-B425-4ECC-B351-1725399ED613}"/>
                  </a:ext>
                </a:extLst>
              </p:cNvPr>
              <p:cNvSpPr/>
              <p:nvPr/>
            </p:nvSpPr>
            <p:spPr>
              <a:xfrm>
                <a:off x="731520" y="121047"/>
                <a:ext cx="135131" cy="452455"/>
              </a:xfrm>
              <a:prstGeom prst="rect">
                <a:avLst/>
              </a:prstGeom>
              <a:ln>
                <a:noFill/>
              </a:ln>
            </p:spPr>
            <p:txBody>
              <a:bodyPr vert="horz" lIns="0" tIns="0" rIns="0" bIns="0" rtlCol="0">
                <a:noAutofit/>
              </a:bodyPr>
              <a:lstStyle/>
              <a:p>
                <a:pPr>
                  <a:lnSpc>
                    <a:spcPct val="107000"/>
                  </a:lnSpc>
                  <a:spcAft>
                    <a:spcPts val="800"/>
                  </a:spcAft>
                </a:pP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42" name="Shape 297">
                <a:extLst>
                  <a:ext uri="{FF2B5EF4-FFF2-40B4-BE49-F238E27FC236}">
                    <a16:creationId xmlns:a16="http://schemas.microsoft.com/office/drawing/2014/main" id="{6AECAAFC-AF76-43CD-BC70-98B2F93FDBE4}"/>
                  </a:ext>
                </a:extLst>
              </p:cNvPr>
              <p:cNvSpPr/>
              <p:nvPr/>
            </p:nvSpPr>
            <p:spPr>
              <a:xfrm>
                <a:off x="1243584" y="1923326"/>
                <a:ext cx="3048000" cy="76200"/>
              </a:xfrm>
              <a:custGeom>
                <a:avLst/>
                <a:gdLst/>
                <a:ahLst/>
                <a:cxnLst/>
                <a:rect l="0" t="0" r="0" b="0"/>
                <a:pathLst>
                  <a:path w="3048000" h="76200">
                    <a:moveTo>
                      <a:pt x="2971800" y="0"/>
                    </a:moveTo>
                    <a:lnTo>
                      <a:pt x="3048000" y="38100"/>
                    </a:lnTo>
                    <a:lnTo>
                      <a:pt x="2971800" y="76200"/>
                    </a:lnTo>
                    <a:lnTo>
                      <a:pt x="2971800" y="44450"/>
                    </a:lnTo>
                    <a:lnTo>
                      <a:pt x="0" y="44450"/>
                    </a:lnTo>
                    <a:lnTo>
                      <a:pt x="0" y="31750"/>
                    </a:lnTo>
                    <a:lnTo>
                      <a:pt x="2971800" y="31750"/>
                    </a:lnTo>
                    <a:lnTo>
                      <a:pt x="29718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ko-KR" altLang="en-US"/>
              </a:p>
            </p:txBody>
          </p:sp>
          <p:sp>
            <p:nvSpPr>
              <p:cNvPr id="143" name="Rectangle 298">
                <a:extLst>
                  <a:ext uri="{FF2B5EF4-FFF2-40B4-BE49-F238E27FC236}">
                    <a16:creationId xmlns:a16="http://schemas.microsoft.com/office/drawing/2014/main" id="{EB34F483-A1C0-4ADC-A245-7FA4403DE527}"/>
                  </a:ext>
                </a:extLst>
              </p:cNvPr>
              <p:cNvSpPr/>
              <p:nvPr/>
            </p:nvSpPr>
            <p:spPr>
              <a:xfrm>
                <a:off x="2005838" y="1717284"/>
                <a:ext cx="58907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Time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44" name="Shape 64806">
                <a:extLst>
                  <a:ext uri="{FF2B5EF4-FFF2-40B4-BE49-F238E27FC236}">
                    <a16:creationId xmlns:a16="http://schemas.microsoft.com/office/drawing/2014/main" id="{56966906-040D-4549-B3C7-83C0DBFA3CF8}"/>
                  </a:ext>
                </a:extLst>
              </p:cNvPr>
              <p:cNvSpPr/>
              <p:nvPr/>
            </p:nvSpPr>
            <p:spPr>
              <a:xfrm>
                <a:off x="1243584" y="7422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45" name="Shape 300">
                <a:extLst>
                  <a:ext uri="{FF2B5EF4-FFF2-40B4-BE49-F238E27FC236}">
                    <a16:creationId xmlns:a16="http://schemas.microsoft.com/office/drawing/2014/main" id="{8E4983D9-50AF-4080-A0B2-BB6937F8D965}"/>
                  </a:ext>
                </a:extLst>
              </p:cNvPr>
              <p:cNvSpPr/>
              <p:nvPr/>
            </p:nvSpPr>
            <p:spPr>
              <a:xfrm>
                <a:off x="1243584" y="7422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46" name="Rectangle 301">
                <a:extLst>
                  <a:ext uri="{FF2B5EF4-FFF2-40B4-BE49-F238E27FC236}">
                    <a16:creationId xmlns:a16="http://schemas.microsoft.com/office/drawing/2014/main" id="{7DB6FF1B-EF25-428F-A092-D9962534EB46}"/>
                  </a:ext>
                </a:extLst>
              </p:cNvPr>
              <p:cNvSpPr/>
              <p:nvPr/>
            </p:nvSpPr>
            <p:spPr>
              <a:xfrm>
                <a:off x="1480693" y="788660"/>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47" name="Shape 64807">
                <a:extLst>
                  <a:ext uri="{FF2B5EF4-FFF2-40B4-BE49-F238E27FC236}">
                    <a16:creationId xmlns:a16="http://schemas.microsoft.com/office/drawing/2014/main" id="{BB414E6B-2D70-4B71-B64B-7CF0A200B868}"/>
                  </a:ext>
                </a:extLst>
              </p:cNvPr>
              <p:cNvSpPr/>
              <p:nvPr/>
            </p:nvSpPr>
            <p:spPr>
              <a:xfrm>
                <a:off x="1853184" y="7422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48" name="Shape 303">
                <a:extLst>
                  <a:ext uri="{FF2B5EF4-FFF2-40B4-BE49-F238E27FC236}">
                    <a16:creationId xmlns:a16="http://schemas.microsoft.com/office/drawing/2014/main" id="{769427A7-0A7C-46FE-A369-11D1223C5480}"/>
                  </a:ext>
                </a:extLst>
              </p:cNvPr>
              <p:cNvSpPr/>
              <p:nvPr/>
            </p:nvSpPr>
            <p:spPr>
              <a:xfrm>
                <a:off x="1853184" y="7422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49" name="Rectangle 304">
                <a:extLst>
                  <a:ext uri="{FF2B5EF4-FFF2-40B4-BE49-F238E27FC236}">
                    <a16:creationId xmlns:a16="http://schemas.microsoft.com/office/drawing/2014/main" id="{1B813601-9727-4F60-87CC-84E7576775B2}"/>
                  </a:ext>
                </a:extLst>
              </p:cNvPr>
              <p:cNvSpPr/>
              <p:nvPr/>
            </p:nvSpPr>
            <p:spPr>
              <a:xfrm>
                <a:off x="2090674" y="788660"/>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0" name="Shape 64808">
                <a:extLst>
                  <a:ext uri="{FF2B5EF4-FFF2-40B4-BE49-F238E27FC236}">
                    <a16:creationId xmlns:a16="http://schemas.microsoft.com/office/drawing/2014/main" id="{7CBC8BF0-E156-4F15-AC89-D0B51AC6A77F}"/>
                  </a:ext>
                </a:extLst>
              </p:cNvPr>
              <p:cNvSpPr/>
              <p:nvPr/>
            </p:nvSpPr>
            <p:spPr>
              <a:xfrm>
                <a:off x="2462784" y="7422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51" name="Shape 306">
                <a:extLst>
                  <a:ext uri="{FF2B5EF4-FFF2-40B4-BE49-F238E27FC236}">
                    <a16:creationId xmlns:a16="http://schemas.microsoft.com/office/drawing/2014/main" id="{7506CB42-66F5-4F3A-95E2-E60AEC19475E}"/>
                  </a:ext>
                </a:extLst>
              </p:cNvPr>
              <p:cNvSpPr/>
              <p:nvPr/>
            </p:nvSpPr>
            <p:spPr>
              <a:xfrm>
                <a:off x="2462784" y="7422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52" name="Rectangle 307">
                <a:extLst>
                  <a:ext uri="{FF2B5EF4-FFF2-40B4-BE49-F238E27FC236}">
                    <a16:creationId xmlns:a16="http://schemas.microsoft.com/office/drawing/2014/main" id="{1E38B6C3-9F45-4414-9CFE-7B5995CC5B9D}"/>
                  </a:ext>
                </a:extLst>
              </p:cNvPr>
              <p:cNvSpPr/>
              <p:nvPr/>
            </p:nvSpPr>
            <p:spPr>
              <a:xfrm>
                <a:off x="2694178" y="788660"/>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3" name="Shape 64809">
                <a:extLst>
                  <a:ext uri="{FF2B5EF4-FFF2-40B4-BE49-F238E27FC236}">
                    <a16:creationId xmlns:a16="http://schemas.microsoft.com/office/drawing/2014/main" id="{88C17DAC-14A0-4FE9-80A5-0CFB80651F02}"/>
                  </a:ext>
                </a:extLst>
              </p:cNvPr>
              <p:cNvSpPr/>
              <p:nvPr/>
            </p:nvSpPr>
            <p:spPr>
              <a:xfrm>
                <a:off x="1853184" y="10470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54" name="Shape 309">
                <a:extLst>
                  <a:ext uri="{FF2B5EF4-FFF2-40B4-BE49-F238E27FC236}">
                    <a16:creationId xmlns:a16="http://schemas.microsoft.com/office/drawing/2014/main" id="{5CCDE28F-21E5-49C1-B9F0-6620D194EC90}"/>
                  </a:ext>
                </a:extLst>
              </p:cNvPr>
              <p:cNvSpPr/>
              <p:nvPr/>
            </p:nvSpPr>
            <p:spPr>
              <a:xfrm>
                <a:off x="1853184" y="10470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55" name="Rectangle 310">
                <a:extLst>
                  <a:ext uri="{FF2B5EF4-FFF2-40B4-BE49-F238E27FC236}">
                    <a16:creationId xmlns:a16="http://schemas.microsoft.com/office/drawing/2014/main" id="{35993EAB-9EA2-4E12-9220-7CC306DED5F4}"/>
                  </a:ext>
                </a:extLst>
              </p:cNvPr>
              <p:cNvSpPr/>
              <p:nvPr/>
            </p:nvSpPr>
            <p:spPr>
              <a:xfrm>
                <a:off x="2090674" y="109371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6" name="Shape 64810">
                <a:extLst>
                  <a:ext uri="{FF2B5EF4-FFF2-40B4-BE49-F238E27FC236}">
                    <a16:creationId xmlns:a16="http://schemas.microsoft.com/office/drawing/2014/main" id="{A7B56974-7DD2-4E3D-9412-5E3F19833BC9}"/>
                  </a:ext>
                </a:extLst>
              </p:cNvPr>
              <p:cNvSpPr/>
              <p:nvPr/>
            </p:nvSpPr>
            <p:spPr>
              <a:xfrm>
                <a:off x="2462784" y="10470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57" name="Shape 312">
                <a:extLst>
                  <a:ext uri="{FF2B5EF4-FFF2-40B4-BE49-F238E27FC236}">
                    <a16:creationId xmlns:a16="http://schemas.microsoft.com/office/drawing/2014/main" id="{F4FECAD5-58F7-4118-B14C-3BF13E9810AB}"/>
                  </a:ext>
                </a:extLst>
              </p:cNvPr>
              <p:cNvSpPr/>
              <p:nvPr/>
            </p:nvSpPr>
            <p:spPr>
              <a:xfrm>
                <a:off x="2462784" y="10470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58" name="Rectangle 313">
                <a:extLst>
                  <a:ext uri="{FF2B5EF4-FFF2-40B4-BE49-F238E27FC236}">
                    <a16:creationId xmlns:a16="http://schemas.microsoft.com/office/drawing/2014/main" id="{CB135179-1308-4079-A14A-4D10CD0F79F4}"/>
                  </a:ext>
                </a:extLst>
              </p:cNvPr>
              <p:cNvSpPr/>
              <p:nvPr/>
            </p:nvSpPr>
            <p:spPr>
              <a:xfrm>
                <a:off x="2700274" y="109371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9" name="Shape 64811">
                <a:extLst>
                  <a:ext uri="{FF2B5EF4-FFF2-40B4-BE49-F238E27FC236}">
                    <a16:creationId xmlns:a16="http://schemas.microsoft.com/office/drawing/2014/main" id="{DCCA55BE-C5F1-47B9-9678-0657B208826F}"/>
                  </a:ext>
                </a:extLst>
              </p:cNvPr>
              <p:cNvSpPr/>
              <p:nvPr/>
            </p:nvSpPr>
            <p:spPr>
              <a:xfrm>
                <a:off x="3072384" y="10470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60" name="Shape 315">
                <a:extLst>
                  <a:ext uri="{FF2B5EF4-FFF2-40B4-BE49-F238E27FC236}">
                    <a16:creationId xmlns:a16="http://schemas.microsoft.com/office/drawing/2014/main" id="{5F537A00-52DC-4A41-9D30-EDD794A3377B}"/>
                  </a:ext>
                </a:extLst>
              </p:cNvPr>
              <p:cNvSpPr/>
              <p:nvPr/>
            </p:nvSpPr>
            <p:spPr>
              <a:xfrm>
                <a:off x="3072384" y="10470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61" name="Rectangle 316">
                <a:extLst>
                  <a:ext uri="{FF2B5EF4-FFF2-40B4-BE49-F238E27FC236}">
                    <a16:creationId xmlns:a16="http://schemas.microsoft.com/office/drawing/2014/main" id="{61413B63-5CAE-41B4-8270-E7C3270DE234}"/>
                  </a:ext>
                </a:extLst>
              </p:cNvPr>
              <p:cNvSpPr/>
              <p:nvPr/>
            </p:nvSpPr>
            <p:spPr>
              <a:xfrm>
                <a:off x="3303778" y="1093714"/>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C</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162" name="Shape 64812">
                <a:extLst>
                  <a:ext uri="{FF2B5EF4-FFF2-40B4-BE49-F238E27FC236}">
                    <a16:creationId xmlns:a16="http://schemas.microsoft.com/office/drawing/2014/main" id="{415E0E32-AB8F-45EC-ABAC-2927A48B1F23}"/>
                  </a:ext>
                </a:extLst>
              </p:cNvPr>
              <p:cNvSpPr/>
              <p:nvPr/>
            </p:nvSpPr>
            <p:spPr>
              <a:xfrm>
                <a:off x="2462784" y="13518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63" name="Shape 318">
                <a:extLst>
                  <a:ext uri="{FF2B5EF4-FFF2-40B4-BE49-F238E27FC236}">
                    <a16:creationId xmlns:a16="http://schemas.microsoft.com/office/drawing/2014/main" id="{A73D7F95-9795-45C1-9F9C-9508197ECDAA}"/>
                  </a:ext>
                </a:extLst>
              </p:cNvPr>
              <p:cNvSpPr/>
              <p:nvPr/>
            </p:nvSpPr>
            <p:spPr>
              <a:xfrm>
                <a:off x="2462784" y="13518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64" name="Rectangle 319">
                <a:extLst>
                  <a:ext uri="{FF2B5EF4-FFF2-40B4-BE49-F238E27FC236}">
                    <a16:creationId xmlns:a16="http://schemas.microsoft.com/office/drawing/2014/main" id="{D7205892-777B-4507-B87D-D13D51864119}"/>
                  </a:ext>
                </a:extLst>
              </p:cNvPr>
              <p:cNvSpPr/>
              <p:nvPr/>
            </p:nvSpPr>
            <p:spPr>
              <a:xfrm>
                <a:off x="2700274" y="139851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65" name="Shape 64813">
                <a:extLst>
                  <a:ext uri="{FF2B5EF4-FFF2-40B4-BE49-F238E27FC236}">
                    <a16:creationId xmlns:a16="http://schemas.microsoft.com/office/drawing/2014/main" id="{5DD90888-154E-41E1-B641-84179CB33666}"/>
                  </a:ext>
                </a:extLst>
              </p:cNvPr>
              <p:cNvSpPr/>
              <p:nvPr/>
            </p:nvSpPr>
            <p:spPr>
              <a:xfrm>
                <a:off x="3072384" y="13518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66" name="Shape 321">
                <a:extLst>
                  <a:ext uri="{FF2B5EF4-FFF2-40B4-BE49-F238E27FC236}">
                    <a16:creationId xmlns:a16="http://schemas.microsoft.com/office/drawing/2014/main" id="{832C81FE-B04A-469B-8A03-C9F0834EABF0}"/>
                  </a:ext>
                </a:extLst>
              </p:cNvPr>
              <p:cNvSpPr/>
              <p:nvPr/>
            </p:nvSpPr>
            <p:spPr>
              <a:xfrm>
                <a:off x="3072384" y="13518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67" name="Rectangle 322">
                <a:extLst>
                  <a:ext uri="{FF2B5EF4-FFF2-40B4-BE49-F238E27FC236}">
                    <a16:creationId xmlns:a16="http://schemas.microsoft.com/office/drawing/2014/main" id="{880A82C3-E32C-4B29-861D-1818B903028C}"/>
                  </a:ext>
                </a:extLst>
              </p:cNvPr>
              <p:cNvSpPr/>
              <p:nvPr/>
            </p:nvSpPr>
            <p:spPr>
              <a:xfrm>
                <a:off x="3309874" y="139851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68" name="Shape 64814">
                <a:extLst>
                  <a:ext uri="{FF2B5EF4-FFF2-40B4-BE49-F238E27FC236}">
                    <a16:creationId xmlns:a16="http://schemas.microsoft.com/office/drawing/2014/main" id="{E5138045-985F-4E5C-9DAB-A0D8D68C0036}"/>
                  </a:ext>
                </a:extLst>
              </p:cNvPr>
              <p:cNvSpPr/>
              <p:nvPr/>
            </p:nvSpPr>
            <p:spPr>
              <a:xfrm>
                <a:off x="3681984" y="1351826"/>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270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169" name="Shape 324">
                <a:extLst>
                  <a:ext uri="{FF2B5EF4-FFF2-40B4-BE49-F238E27FC236}">
                    <a16:creationId xmlns:a16="http://schemas.microsoft.com/office/drawing/2014/main" id="{4E6DA32B-3F70-4CCF-B78C-16217627C368}"/>
                  </a:ext>
                </a:extLst>
              </p:cNvPr>
              <p:cNvSpPr/>
              <p:nvPr/>
            </p:nvSpPr>
            <p:spPr>
              <a:xfrm>
                <a:off x="3681984" y="1351826"/>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70" name="Rectangle 325">
                <a:extLst>
                  <a:ext uri="{FF2B5EF4-FFF2-40B4-BE49-F238E27FC236}">
                    <a16:creationId xmlns:a16="http://schemas.microsoft.com/office/drawing/2014/main" id="{E511823A-5945-4723-B867-3F108FEFA37D}"/>
                  </a:ext>
                </a:extLst>
              </p:cNvPr>
              <p:cNvSpPr/>
              <p:nvPr/>
            </p:nvSpPr>
            <p:spPr>
              <a:xfrm>
                <a:off x="3913378" y="1398514"/>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1" name="Shape 64815">
                <a:extLst>
                  <a:ext uri="{FF2B5EF4-FFF2-40B4-BE49-F238E27FC236}">
                    <a16:creationId xmlns:a16="http://schemas.microsoft.com/office/drawing/2014/main" id="{0060408B-8CBB-40A7-874F-BBFF7791CCEB}"/>
                  </a:ext>
                </a:extLst>
              </p:cNvPr>
              <p:cNvSpPr/>
              <p:nvPr/>
            </p:nvSpPr>
            <p:spPr>
              <a:xfrm>
                <a:off x="405384" y="771182"/>
                <a:ext cx="838200" cy="304800"/>
              </a:xfrm>
              <a:custGeom>
                <a:avLst/>
                <a:gdLst/>
                <a:ahLst/>
                <a:cxnLst/>
                <a:rect l="0" t="0" r="0" b="0"/>
                <a:pathLst>
                  <a:path w="838200" h="304800">
                    <a:moveTo>
                      <a:pt x="0" y="0"/>
                    </a:moveTo>
                    <a:lnTo>
                      <a:pt x="838200" y="0"/>
                    </a:lnTo>
                    <a:lnTo>
                      <a:pt x="838200" y="304800"/>
                    </a:lnTo>
                    <a:lnTo>
                      <a:pt x="0" y="3048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172" name="Rectangle 327">
                <a:extLst>
                  <a:ext uri="{FF2B5EF4-FFF2-40B4-BE49-F238E27FC236}">
                    <a16:creationId xmlns:a16="http://schemas.microsoft.com/office/drawing/2014/main" id="{187A9C23-D17F-4DCB-B42E-BCED73BA846F}"/>
                  </a:ext>
                </a:extLst>
              </p:cNvPr>
              <p:cNvSpPr/>
              <p:nvPr/>
            </p:nvSpPr>
            <p:spPr>
              <a:xfrm>
                <a:off x="745541" y="817235"/>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OP1</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3" name="Rectangle 329">
                <a:extLst>
                  <a:ext uri="{FF2B5EF4-FFF2-40B4-BE49-F238E27FC236}">
                    <a16:creationId xmlns:a16="http://schemas.microsoft.com/office/drawing/2014/main" id="{0DACC594-02A5-4E56-8A4B-E8AA07BC2320}"/>
                  </a:ext>
                </a:extLst>
              </p:cNvPr>
              <p:cNvSpPr/>
              <p:nvPr/>
            </p:nvSpPr>
            <p:spPr>
              <a:xfrm>
                <a:off x="745541" y="1122035"/>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OP2</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4" name="Rectangle 331">
                <a:extLst>
                  <a:ext uri="{FF2B5EF4-FFF2-40B4-BE49-F238E27FC236}">
                    <a16:creationId xmlns:a16="http://schemas.microsoft.com/office/drawing/2014/main" id="{8DE43E6F-2E9C-4FBD-B592-99D5009F91EC}"/>
                  </a:ext>
                </a:extLst>
              </p:cNvPr>
              <p:cNvSpPr/>
              <p:nvPr/>
            </p:nvSpPr>
            <p:spPr>
              <a:xfrm>
                <a:off x="745541" y="1427216"/>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5" name="Shape 332">
                <a:extLst>
                  <a:ext uri="{FF2B5EF4-FFF2-40B4-BE49-F238E27FC236}">
                    <a16:creationId xmlns:a16="http://schemas.microsoft.com/office/drawing/2014/main" id="{4D22B8E1-9045-4C77-8E1F-D9050DF35B1A}"/>
                  </a:ext>
                </a:extLst>
              </p:cNvPr>
              <p:cNvSpPr/>
              <p:nvPr/>
            </p:nvSpPr>
            <p:spPr>
              <a:xfrm>
                <a:off x="2692146" y="543344"/>
                <a:ext cx="0" cy="1295400"/>
              </a:xfrm>
              <a:custGeom>
                <a:avLst/>
                <a:gdLst/>
                <a:ahLst/>
                <a:cxnLst/>
                <a:rect l="0" t="0" r="0" b="0"/>
                <a:pathLst>
                  <a:path h="1295400">
                    <a:moveTo>
                      <a:pt x="0" y="0"/>
                    </a:moveTo>
                    <a:lnTo>
                      <a:pt x="0" y="1295400"/>
                    </a:lnTo>
                  </a:path>
                </a:pathLst>
              </a:custGeom>
              <a:ln w="19812" cap="flat">
                <a:round/>
              </a:ln>
            </p:spPr>
            <p:style>
              <a:lnRef idx="1">
                <a:srgbClr val="FF3300"/>
              </a:lnRef>
              <a:fillRef idx="0">
                <a:srgbClr val="000000">
                  <a:alpha val="0"/>
                </a:srgbClr>
              </a:fillRef>
              <a:effectRef idx="0">
                <a:scrgbClr r="0" g="0" b="0"/>
              </a:effectRef>
              <a:fontRef idx="none"/>
            </p:style>
            <p:txBody>
              <a:bodyPr/>
              <a:lstStyle/>
              <a:p>
                <a:endParaRPr lang="ko-KR" altLang="en-US"/>
              </a:p>
            </p:txBody>
          </p:sp>
        </p:grpSp>
        <p:cxnSp>
          <p:nvCxnSpPr>
            <p:cNvPr id="177" name="연결선: 꺾임 176">
              <a:extLst>
                <a:ext uri="{FF2B5EF4-FFF2-40B4-BE49-F238E27FC236}">
                  <a16:creationId xmlns:a16="http://schemas.microsoft.com/office/drawing/2014/main" id="{76B66A0F-491D-468E-A798-A2F2FACFD5DB}"/>
                </a:ext>
              </a:extLst>
            </p:cNvPr>
            <p:cNvCxnSpPr>
              <a:cxnSpLocks/>
            </p:cNvCxnSpPr>
            <p:nvPr/>
          </p:nvCxnSpPr>
          <p:spPr>
            <a:xfrm>
              <a:off x="7901090" y="4353618"/>
              <a:ext cx="682063" cy="246115"/>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180" name="연결선: 꺾임 179">
              <a:extLst>
                <a:ext uri="{FF2B5EF4-FFF2-40B4-BE49-F238E27FC236}">
                  <a16:creationId xmlns:a16="http://schemas.microsoft.com/office/drawing/2014/main" id="{AC09120E-59BF-4BAC-8C19-485455E105DC}"/>
                </a:ext>
              </a:extLst>
            </p:cNvPr>
            <p:cNvCxnSpPr>
              <a:cxnSpLocks/>
            </p:cNvCxnSpPr>
            <p:nvPr/>
          </p:nvCxnSpPr>
          <p:spPr>
            <a:xfrm>
              <a:off x="8643901" y="4351155"/>
              <a:ext cx="529756" cy="24122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181" name="연결선: 꺾임 180">
              <a:extLst>
                <a:ext uri="{FF2B5EF4-FFF2-40B4-BE49-F238E27FC236}">
                  <a16:creationId xmlns:a16="http://schemas.microsoft.com/office/drawing/2014/main" id="{449BFB3C-597A-4B55-90B3-788116D69AB3}"/>
                </a:ext>
              </a:extLst>
            </p:cNvPr>
            <p:cNvCxnSpPr>
              <a:cxnSpLocks/>
            </p:cNvCxnSpPr>
            <p:nvPr/>
          </p:nvCxnSpPr>
          <p:spPr>
            <a:xfrm rot="10800000" flipV="1">
              <a:off x="8253733" y="4347392"/>
              <a:ext cx="658840" cy="252341"/>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203" name="연결선: 꺾임 202">
              <a:extLst>
                <a:ext uri="{FF2B5EF4-FFF2-40B4-BE49-F238E27FC236}">
                  <a16:creationId xmlns:a16="http://schemas.microsoft.com/office/drawing/2014/main" id="{1C61ADC9-FA30-4780-A157-E71E271E3195}"/>
                </a:ext>
              </a:extLst>
            </p:cNvPr>
            <p:cNvCxnSpPr>
              <a:cxnSpLocks/>
            </p:cNvCxnSpPr>
            <p:nvPr/>
          </p:nvCxnSpPr>
          <p:spPr>
            <a:xfrm>
              <a:off x="9233598" y="4351155"/>
              <a:ext cx="567293" cy="241222"/>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204" name="연결선: 꺾임 203">
              <a:extLst>
                <a:ext uri="{FF2B5EF4-FFF2-40B4-BE49-F238E27FC236}">
                  <a16:creationId xmlns:a16="http://schemas.microsoft.com/office/drawing/2014/main" id="{D87D46A9-5EF2-43DC-9D13-D4CED5208CB1}"/>
                </a:ext>
              </a:extLst>
            </p:cNvPr>
            <p:cNvCxnSpPr>
              <a:cxnSpLocks/>
            </p:cNvCxnSpPr>
            <p:nvPr/>
          </p:nvCxnSpPr>
          <p:spPr>
            <a:xfrm rot="10800000" flipV="1">
              <a:off x="8908780" y="4351155"/>
              <a:ext cx="570281" cy="241222"/>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206" name="연결선: 꺾임 205">
              <a:extLst>
                <a:ext uri="{FF2B5EF4-FFF2-40B4-BE49-F238E27FC236}">
                  <a16:creationId xmlns:a16="http://schemas.microsoft.com/office/drawing/2014/main" id="{B31D3060-3BD4-488B-8E97-721F30FF64A7}"/>
                </a:ext>
              </a:extLst>
            </p:cNvPr>
            <p:cNvCxnSpPr>
              <a:cxnSpLocks/>
            </p:cNvCxnSpPr>
            <p:nvPr/>
          </p:nvCxnSpPr>
          <p:spPr>
            <a:xfrm rot="10800000" flipV="1">
              <a:off x="9525538" y="4334403"/>
              <a:ext cx="553564" cy="2579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208" name="연결선: 꺾임 207">
              <a:extLst>
                <a:ext uri="{FF2B5EF4-FFF2-40B4-BE49-F238E27FC236}">
                  <a16:creationId xmlns:a16="http://schemas.microsoft.com/office/drawing/2014/main" id="{FF9C9891-B354-4E7F-816A-43B52CFCB01A}"/>
                </a:ext>
              </a:extLst>
            </p:cNvPr>
            <p:cNvCxnSpPr>
              <a:cxnSpLocks/>
            </p:cNvCxnSpPr>
            <p:nvPr/>
          </p:nvCxnSpPr>
          <p:spPr>
            <a:xfrm rot="10800000" flipV="1">
              <a:off x="10128501" y="4326798"/>
              <a:ext cx="594734" cy="248326"/>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222" name="연결선: 꺾임 221">
              <a:extLst>
                <a:ext uri="{FF2B5EF4-FFF2-40B4-BE49-F238E27FC236}">
                  <a16:creationId xmlns:a16="http://schemas.microsoft.com/office/drawing/2014/main" id="{68DAE1D6-17DC-4FD3-9922-5A94E20209A9}"/>
                </a:ext>
              </a:extLst>
            </p:cNvPr>
            <p:cNvCxnSpPr>
              <a:cxnSpLocks/>
            </p:cNvCxnSpPr>
            <p:nvPr/>
          </p:nvCxnSpPr>
          <p:spPr>
            <a:xfrm>
              <a:off x="9824084" y="4334404"/>
              <a:ext cx="567293" cy="241222"/>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224" name="연결선: 꺾임 223">
              <a:extLst>
                <a:ext uri="{FF2B5EF4-FFF2-40B4-BE49-F238E27FC236}">
                  <a16:creationId xmlns:a16="http://schemas.microsoft.com/office/drawing/2014/main" id="{3ECA4F18-89FD-4361-8E14-C7F4EE722B85}"/>
                </a:ext>
              </a:extLst>
            </p:cNvPr>
            <p:cNvCxnSpPr>
              <a:cxnSpLocks/>
            </p:cNvCxnSpPr>
            <p:nvPr/>
          </p:nvCxnSpPr>
          <p:spPr>
            <a:xfrm>
              <a:off x="10457688" y="4326297"/>
              <a:ext cx="563799" cy="243857"/>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210" name="직사각형 209">
              <a:extLst>
                <a:ext uri="{FF2B5EF4-FFF2-40B4-BE49-F238E27FC236}">
                  <a16:creationId xmlns:a16="http://schemas.microsoft.com/office/drawing/2014/main" id="{06E69D30-FE21-491F-AC7A-5CE7ABD7B853}"/>
                </a:ext>
              </a:extLst>
            </p:cNvPr>
            <p:cNvSpPr/>
            <p:nvPr/>
          </p:nvSpPr>
          <p:spPr>
            <a:xfrm>
              <a:off x="8037881" y="4071907"/>
              <a:ext cx="4033966" cy="276999"/>
            </a:xfrm>
            <a:prstGeom prst="rect">
              <a:avLst/>
            </a:prstGeom>
          </p:spPr>
          <p:txBody>
            <a:bodyPr wrap="square">
              <a:spAutoFit/>
            </a:bodyPr>
            <a:lstStyle/>
            <a:p>
              <a:r>
                <a:rPr lang="en-US" altLang="ko-KR" sz="1200" dirty="0">
                  <a:solidFill>
                    <a:schemeClr val="accent1"/>
                  </a:solidFill>
                </a:rPr>
                <a:t> 1           2	        3         4          5</a:t>
              </a:r>
              <a:endParaRPr lang="ko-KR" altLang="en-US" sz="1200" dirty="0">
                <a:solidFill>
                  <a:schemeClr val="accent1"/>
                </a:solidFill>
              </a:endParaRPr>
            </a:p>
          </p:txBody>
        </p:sp>
        <p:cxnSp>
          <p:nvCxnSpPr>
            <p:cNvPr id="228" name="직선 연결선 227">
              <a:extLst>
                <a:ext uri="{FF2B5EF4-FFF2-40B4-BE49-F238E27FC236}">
                  <a16:creationId xmlns:a16="http://schemas.microsoft.com/office/drawing/2014/main" id="{14A72D89-ED61-4084-927E-BBFAAAA34B34}"/>
                </a:ext>
              </a:extLst>
            </p:cNvPr>
            <p:cNvCxnSpPr>
              <a:cxnSpLocks/>
            </p:cNvCxnSpPr>
            <p:nvPr/>
          </p:nvCxnSpPr>
          <p:spPr>
            <a:xfrm flipH="1">
              <a:off x="8576803" y="3956050"/>
              <a:ext cx="6609" cy="22209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12E1709B-486B-4CBE-94CD-C817134368F1}"/>
                </a:ext>
              </a:extLst>
            </p:cNvPr>
            <p:cNvCxnSpPr>
              <a:cxnSpLocks/>
            </p:cNvCxnSpPr>
            <p:nvPr/>
          </p:nvCxnSpPr>
          <p:spPr>
            <a:xfrm flipH="1">
              <a:off x="9187179" y="3956050"/>
              <a:ext cx="6609" cy="22209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1" name="직선 연결선 230">
              <a:extLst>
                <a:ext uri="{FF2B5EF4-FFF2-40B4-BE49-F238E27FC236}">
                  <a16:creationId xmlns:a16="http://schemas.microsoft.com/office/drawing/2014/main" id="{5E7CB53F-5DFC-41EA-B000-ACB75AF6F47C}"/>
                </a:ext>
              </a:extLst>
            </p:cNvPr>
            <p:cNvCxnSpPr>
              <a:cxnSpLocks/>
            </p:cNvCxnSpPr>
            <p:nvPr/>
          </p:nvCxnSpPr>
          <p:spPr>
            <a:xfrm flipH="1">
              <a:off x="9789465" y="3956050"/>
              <a:ext cx="6609" cy="22209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2" name="직선 연결선 231">
              <a:extLst>
                <a:ext uri="{FF2B5EF4-FFF2-40B4-BE49-F238E27FC236}">
                  <a16:creationId xmlns:a16="http://schemas.microsoft.com/office/drawing/2014/main" id="{04E59CE6-476D-41C5-842E-9C72BEF03568}"/>
                </a:ext>
              </a:extLst>
            </p:cNvPr>
            <p:cNvCxnSpPr>
              <a:cxnSpLocks/>
            </p:cNvCxnSpPr>
            <p:nvPr/>
          </p:nvCxnSpPr>
          <p:spPr>
            <a:xfrm flipH="1">
              <a:off x="10417923" y="3956050"/>
              <a:ext cx="6609" cy="22209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3" name="직선 연결선 232">
              <a:extLst>
                <a:ext uri="{FF2B5EF4-FFF2-40B4-BE49-F238E27FC236}">
                  <a16:creationId xmlns:a16="http://schemas.microsoft.com/office/drawing/2014/main" id="{5B2ED1F7-1AC8-4C24-8725-244C86CC9B5D}"/>
                </a:ext>
              </a:extLst>
            </p:cNvPr>
            <p:cNvCxnSpPr>
              <a:cxnSpLocks/>
            </p:cNvCxnSpPr>
            <p:nvPr/>
          </p:nvCxnSpPr>
          <p:spPr>
            <a:xfrm flipH="1">
              <a:off x="10413222" y="3956050"/>
              <a:ext cx="6609" cy="22209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928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a:xfrm>
            <a:off x="771621" y="696619"/>
            <a:ext cx="10515600" cy="1325563"/>
          </a:xfrm>
        </p:spPr>
        <p:txBody>
          <a:bodyPr/>
          <a:lstStyle/>
          <a:p>
            <a:r>
              <a:rPr lang="zh-CN" altLang="en-US" dirty="0"/>
              <a:t>流水线的局限性</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a:xfrm>
            <a:off x="771621" y="2157119"/>
            <a:ext cx="4747597" cy="4351338"/>
          </a:xfrm>
        </p:spPr>
        <p:txBody>
          <a:bodyPr vert="horz">
            <a:normAutofit/>
          </a:bodyPr>
          <a:lstStyle/>
          <a:p>
            <a:pPr marL="0" indent="0">
              <a:buNone/>
            </a:pPr>
            <a:r>
              <a:rPr lang="zh-CN" altLang="ko-KR" b="1" dirty="0"/>
              <a:t>不</a:t>
            </a:r>
            <a:r>
              <a:rPr lang="zh-CN" altLang="en-US" b="1" dirty="0"/>
              <a:t>一致的</a:t>
            </a:r>
            <a:r>
              <a:rPr lang="zh-CN" altLang="ko-KR" b="1" dirty="0"/>
              <a:t>划分</a:t>
            </a:r>
            <a:r>
              <a:rPr lang="zh-CN" altLang="en-US" b="1" dirty="0"/>
              <a:t>：</a:t>
            </a:r>
            <a:endParaRPr lang="en-US" altLang="zh-CN" b="1" dirty="0"/>
          </a:p>
          <a:p>
            <a:pPr>
              <a:lnSpc>
                <a:spcPct val="150000"/>
              </a:lnSpc>
            </a:pPr>
            <a:r>
              <a:rPr lang="zh-CN" altLang="ko-KR" sz="2000" dirty="0"/>
              <a:t>理想的流水线可以均分</a:t>
            </a:r>
            <a:r>
              <a:rPr lang="zh-CN" altLang="en-US" sz="2000" dirty="0"/>
              <a:t>，</a:t>
            </a:r>
            <a:r>
              <a:rPr lang="zh-CN" altLang="ko-KR" sz="2000" dirty="0"/>
              <a:t>但是现实中往往会不一致的划分</a:t>
            </a:r>
            <a:endParaRPr lang="en-US" altLang="zh-CN" sz="2000" dirty="0"/>
          </a:p>
          <a:p>
            <a:pPr>
              <a:lnSpc>
                <a:spcPct val="150000"/>
              </a:lnSpc>
            </a:pPr>
            <a:r>
              <a:rPr lang="zh-CN" altLang="ko-KR" sz="2000" dirty="0"/>
              <a:t>系统的吞吐量受最慢阶段的制约</a:t>
            </a:r>
            <a:r>
              <a:rPr lang="zh-CN" altLang="en-US" sz="2000" dirty="0"/>
              <a:t>，</a:t>
            </a:r>
            <a:r>
              <a:rPr lang="zh-CN" altLang="ko-KR" sz="2000" dirty="0"/>
              <a:t>导致某些阶段并不完全处于活动状态</a:t>
            </a:r>
            <a:r>
              <a:rPr lang="en-US" altLang="ko-KR" sz="2000" dirty="0"/>
              <a:t> </a:t>
            </a:r>
            <a:endParaRPr lang="en-US" altLang="ko-KR" dirty="0"/>
          </a:p>
        </p:txBody>
      </p:sp>
      <p:grpSp>
        <p:nvGrpSpPr>
          <p:cNvPr id="4" name="Group 49347">
            <a:extLst>
              <a:ext uri="{FF2B5EF4-FFF2-40B4-BE49-F238E27FC236}">
                <a16:creationId xmlns:a16="http://schemas.microsoft.com/office/drawing/2014/main" id="{B02C2CB8-2AAF-4BB5-896D-1E84FD7C1B7C}"/>
              </a:ext>
            </a:extLst>
          </p:cNvPr>
          <p:cNvGrpSpPr/>
          <p:nvPr/>
        </p:nvGrpSpPr>
        <p:grpSpPr>
          <a:xfrm>
            <a:off x="5674506" y="2157119"/>
            <a:ext cx="6162509" cy="2953622"/>
            <a:chOff x="0" y="0"/>
            <a:chExt cx="7058406" cy="3431767"/>
          </a:xfrm>
        </p:grpSpPr>
        <p:sp>
          <p:nvSpPr>
            <p:cNvPr id="5" name="Shape 658">
              <a:extLst>
                <a:ext uri="{FF2B5EF4-FFF2-40B4-BE49-F238E27FC236}">
                  <a16:creationId xmlns:a16="http://schemas.microsoft.com/office/drawing/2014/main" id="{A02FD0C8-E797-4D08-B85D-EE173DE9ACCD}"/>
                </a:ext>
              </a:extLst>
            </p:cNvPr>
            <p:cNvSpPr/>
            <p:nvPr/>
          </p:nvSpPr>
          <p:spPr>
            <a:xfrm>
              <a:off x="1376934" y="350441"/>
              <a:ext cx="216408" cy="1281684"/>
            </a:xfrm>
            <a:custGeom>
              <a:avLst/>
              <a:gdLst/>
              <a:ahLst/>
              <a:cxnLst/>
              <a:rect l="0" t="0" r="0" b="0"/>
              <a:pathLst>
                <a:path w="216408" h="1281684">
                  <a:moveTo>
                    <a:pt x="0" y="1281684"/>
                  </a:moveTo>
                  <a:lnTo>
                    <a:pt x="216408" y="1281684"/>
                  </a:lnTo>
                  <a:lnTo>
                    <a:pt x="216408"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 name="Rectangle 659">
              <a:extLst>
                <a:ext uri="{FF2B5EF4-FFF2-40B4-BE49-F238E27FC236}">
                  <a16:creationId xmlns:a16="http://schemas.microsoft.com/office/drawing/2014/main" id="{5B21A882-3084-4F9C-84CE-FE2665BD0C56}"/>
                </a:ext>
              </a:extLst>
            </p:cNvPr>
            <p:cNvSpPr/>
            <p:nvPr/>
          </p:nvSpPr>
          <p:spPr>
            <a:xfrm>
              <a:off x="1411986" y="640715"/>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 name="Rectangle 660">
              <a:extLst>
                <a:ext uri="{FF2B5EF4-FFF2-40B4-BE49-F238E27FC236}">
                  <a16:creationId xmlns:a16="http://schemas.microsoft.com/office/drawing/2014/main" id="{FC9B6C4D-A020-44FA-8387-4F5496E23525}"/>
                </a:ext>
              </a:extLst>
            </p:cNvPr>
            <p:cNvSpPr/>
            <p:nvPr/>
          </p:nvSpPr>
          <p:spPr>
            <a:xfrm>
              <a:off x="1428750" y="884279"/>
              <a:ext cx="150153"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 name="Rectangle 661">
              <a:extLst>
                <a:ext uri="{FF2B5EF4-FFF2-40B4-BE49-F238E27FC236}">
                  <a16:creationId xmlns:a16="http://schemas.microsoft.com/office/drawing/2014/main" id="{8D52404C-B07A-4B00-AE39-03D4488F4B08}"/>
                </a:ext>
              </a:extLst>
            </p:cNvPr>
            <p:cNvSpPr/>
            <p:nvPr/>
          </p:nvSpPr>
          <p:spPr>
            <a:xfrm>
              <a:off x="1428750"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 name="Shape 662">
              <a:extLst>
                <a:ext uri="{FF2B5EF4-FFF2-40B4-BE49-F238E27FC236}">
                  <a16:creationId xmlns:a16="http://schemas.microsoft.com/office/drawing/2014/main" id="{C8A8734A-B381-4EAF-B820-3DA5A59A7C51}"/>
                </a:ext>
              </a:extLst>
            </p:cNvPr>
            <p:cNvSpPr/>
            <p:nvPr/>
          </p:nvSpPr>
          <p:spPr>
            <a:xfrm>
              <a:off x="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0" name="Shape 663">
              <a:extLst>
                <a:ext uri="{FF2B5EF4-FFF2-40B4-BE49-F238E27FC236}">
                  <a16:creationId xmlns:a16="http://schemas.microsoft.com/office/drawing/2014/main" id="{2FB22E37-A484-4589-AD44-07AC8D7F3E48}"/>
                </a:ext>
              </a:extLst>
            </p:cNvPr>
            <p:cNvSpPr/>
            <p:nvPr/>
          </p:nvSpPr>
          <p:spPr>
            <a:xfrm>
              <a:off x="91440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1" name="Shape 664">
              <a:extLst>
                <a:ext uri="{FF2B5EF4-FFF2-40B4-BE49-F238E27FC236}">
                  <a16:creationId xmlns:a16="http://schemas.microsoft.com/office/drawing/2014/main" id="{0BFC5B19-CCE4-4E1D-AC07-0DF8ECC02D2F}"/>
                </a:ext>
              </a:extLst>
            </p:cNvPr>
            <p:cNvSpPr/>
            <p:nvPr/>
          </p:nvSpPr>
          <p:spPr>
            <a:xfrm>
              <a:off x="1523238" y="1639745"/>
              <a:ext cx="0" cy="205740"/>
            </a:xfrm>
            <a:custGeom>
              <a:avLst/>
              <a:gdLst/>
              <a:ahLst/>
              <a:cxnLst/>
              <a:rect l="0" t="0" r="0" b="0"/>
              <a:pathLst>
                <a:path h="205740">
                  <a:moveTo>
                    <a:pt x="0" y="0"/>
                  </a:moveTo>
                  <a:lnTo>
                    <a:pt x="0" y="2057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2" name="Rectangle 665">
              <a:extLst>
                <a:ext uri="{FF2B5EF4-FFF2-40B4-BE49-F238E27FC236}">
                  <a16:creationId xmlns:a16="http://schemas.microsoft.com/office/drawing/2014/main" id="{CAD9FA95-5807-466D-B11C-0B472BED6109}"/>
                </a:ext>
              </a:extLst>
            </p:cNvPr>
            <p:cNvSpPr/>
            <p:nvPr/>
          </p:nvSpPr>
          <p:spPr>
            <a:xfrm>
              <a:off x="5802884" y="2057654"/>
              <a:ext cx="67529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Clock</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3" name="Shape 667">
              <a:extLst>
                <a:ext uri="{FF2B5EF4-FFF2-40B4-BE49-F238E27FC236}">
                  <a16:creationId xmlns:a16="http://schemas.microsoft.com/office/drawing/2014/main" id="{9865AB26-0DEE-45D8-98BE-8B4831F27336}"/>
                </a:ext>
              </a:extLst>
            </p:cNvPr>
            <p:cNvSpPr/>
            <p:nvPr/>
          </p:nvSpPr>
          <p:spPr>
            <a:xfrm>
              <a:off x="3891534" y="350441"/>
              <a:ext cx="216408" cy="1281684"/>
            </a:xfrm>
            <a:custGeom>
              <a:avLst/>
              <a:gdLst/>
              <a:ahLst/>
              <a:cxnLst/>
              <a:rect l="0" t="0" r="0" b="0"/>
              <a:pathLst>
                <a:path w="216408" h="1281684">
                  <a:moveTo>
                    <a:pt x="0" y="1281684"/>
                  </a:moveTo>
                  <a:lnTo>
                    <a:pt x="216408" y="1281684"/>
                  </a:lnTo>
                  <a:lnTo>
                    <a:pt x="21640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14" name="Rectangle 668">
              <a:extLst>
                <a:ext uri="{FF2B5EF4-FFF2-40B4-BE49-F238E27FC236}">
                  <a16:creationId xmlns:a16="http://schemas.microsoft.com/office/drawing/2014/main" id="{767D0452-97FB-4910-A931-8C0AA2DC4954}"/>
                </a:ext>
              </a:extLst>
            </p:cNvPr>
            <p:cNvSpPr/>
            <p:nvPr/>
          </p:nvSpPr>
          <p:spPr>
            <a:xfrm>
              <a:off x="3926840" y="640715"/>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5" name="Rectangle 669">
              <a:extLst>
                <a:ext uri="{FF2B5EF4-FFF2-40B4-BE49-F238E27FC236}">
                  <a16:creationId xmlns:a16="http://schemas.microsoft.com/office/drawing/2014/main" id="{8E7EDD21-1A81-471C-B4B1-5B8968335E19}"/>
                </a:ext>
              </a:extLst>
            </p:cNvPr>
            <p:cNvSpPr/>
            <p:nvPr/>
          </p:nvSpPr>
          <p:spPr>
            <a:xfrm>
              <a:off x="3943604" y="884279"/>
              <a:ext cx="150153"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6" name="Rectangle 670">
              <a:extLst>
                <a:ext uri="{FF2B5EF4-FFF2-40B4-BE49-F238E27FC236}">
                  <a16:creationId xmlns:a16="http://schemas.microsoft.com/office/drawing/2014/main" id="{FCD85828-8D5E-4382-9440-2789C8CE542E}"/>
                </a:ext>
              </a:extLst>
            </p:cNvPr>
            <p:cNvSpPr/>
            <p:nvPr/>
          </p:nvSpPr>
          <p:spPr>
            <a:xfrm>
              <a:off x="3943604"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7" name="Shape 671">
              <a:extLst>
                <a:ext uri="{FF2B5EF4-FFF2-40B4-BE49-F238E27FC236}">
                  <a16:creationId xmlns:a16="http://schemas.microsoft.com/office/drawing/2014/main" id="{63FEDD38-0036-43E4-9ECF-15870A29DD27}"/>
                </a:ext>
              </a:extLst>
            </p:cNvPr>
            <p:cNvSpPr/>
            <p:nvPr/>
          </p:nvSpPr>
          <p:spPr>
            <a:xfrm>
              <a:off x="160020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8" name="Shape 672">
              <a:extLst>
                <a:ext uri="{FF2B5EF4-FFF2-40B4-BE49-F238E27FC236}">
                  <a16:creationId xmlns:a16="http://schemas.microsoft.com/office/drawing/2014/main" id="{2B2D82B5-6F8F-4133-9743-A054736B98F0}"/>
                </a:ext>
              </a:extLst>
            </p:cNvPr>
            <p:cNvSpPr/>
            <p:nvPr/>
          </p:nvSpPr>
          <p:spPr>
            <a:xfrm>
              <a:off x="342900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9" name="Shape 673">
              <a:extLst>
                <a:ext uri="{FF2B5EF4-FFF2-40B4-BE49-F238E27FC236}">
                  <a16:creationId xmlns:a16="http://schemas.microsoft.com/office/drawing/2014/main" id="{59DB5E5E-9ADF-406E-915D-52AED6285957}"/>
                </a:ext>
              </a:extLst>
            </p:cNvPr>
            <p:cNvSpPr/>
            <p:nvPr/>
          </p:nvSpPr>
          <p:spPr>
            <a:xfrm>
              <a:off x="4037838" y="1639745"/>
              <a:ext cx="0" cy="205740"/>
            </a:xfrm>
            <a:custGeom>
              <a:avLst/>
              <a:gdLst/>
              <a:ahLst/>
              <a:cxnLst/>
              <a:rect l="0" t="0" r="0" b="0"/>
              <a:pathLst>
                <a:path h="205740">
                  <a:moveTo>
                    <a:pt x="0" y="0"/>
                  </a:moveTo>
                  <a:lnTo>
                    <a:pt x="0" y="2057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0" name="Shape 64852">
              <a:extLst>
                <a:ext uri="{FF2B5EF4-FFF2-40B4-BE49-F238E27FC236}">
                  <a16:creationId xmlns:a16="http://schemas.microsoft.com/office/drawing/2014/main" id="{FA3D1D22-2BD7-4C40-B7D9-6D80B6D09091}"/>
                </a:ext>
              </a:extLst>
            </p:cNvPr>
            <p:cNvSpPr/>
            <p:nvPr/>
          </p:nvSpPr>
          <p:spPr>
            <a:xfrm>
              <a:off x="2056638" y="350441"/>
              <a:ext cx="1365504" cy="1281684"/>
            </a:xfrm>
            <a:custGeom>
              <a:avLst/>
              <a:gdLst/>
              <a:ahLst/>
              <a:cxnLst/>
              <a:rect l="0" t="0" r="0" b="0"/>
              <a:pathLst>
                <a:path w="1365504" h="1281684">
                  <a:moveTo>
                    <a:pt x="0" y="0"/>
                  </a:moveTo>
                  <a:lnTo>
                    <a:pt x="1365504" y="0"/>
                  </a:lnTo>
                  <a:lnTo>
                    <a:pt x="1365504" y="1281684"/>
                  </a:lnTo>
                  <a:lnTo>
                    <a:pt x="0" y="1281684"/>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1" name="Shape 675">
              <a:extLst>
                <a:ext uri="{FF2B5EF4-FFF2-40B4-BE49-F238E27FC236}">
                  <a16:creationId xmlns:a16="http://schemas.microsoft.com/office/drawing/2014/main" id="{81A301C9-4630-45CA-90EC-A38F9B6B4C87}"/>
                </a:ext>
              </a:extLst>
            </p:cNvPr>
            <p:cNvSpPr/>
            <p:nvPr/>
          </p:nvSpPr>
          <p:spPr>
            <a:xfrm>
              <a:off x="2056638" y="350441"/>
              <a:ext cx="1365504" cy="1281684"/>
            </a:xfrm>
            <a:custGeom>
              <a:avLst/>
              <a:gdLst/>
              <a:ahLst/>
              <a:cxnLst/>
              <a:rect l="0" t="0" r="0" b="0"/>
              <a:pathLst>
                <a:path w="1365504" h="1281684">
                  <a:moveTo>
                    <a:pt x="0" y="1281684"/>
                  </a:moveTo>
                  <a:lnTo>
                    <a:pt x="1365504" y="1281684"/>
                  </a:lnTo>
                  <a:lnTo>
                    <a:pt x="136550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2" name="Rectangle 676">
              <a:extLst>
                <a:ext uri="{FF2B5EF4-FFF2-40B4-BE49-F238E27FC236}">
                  <a16:creationId xmlns:a16="http://schemas.microsoft.com/office/drawing/2014/main" id="{EE149C78-E70E-4950-ACA3-D5DF0861FDC2}"/>
                </a:ext>
              </a:extLst>
            </p:cNvPr>
            <p:cNvSpPr/>
            <p:nvPr/>
          </p:nvSpPr>
          <p:spPr>
            <a:xfrm>
              <a:off x="2440686" y="640715"/>
              <a:ext cx="79386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3" name="Rectangle 677">
              <a:extLst>
                <a:ext uri="{FF2B5EF4-FFF2-40B4-BE49-F238E27FC236}">
                  <a16:creationId xmlns:a16="http://schemas.microsoft.com/office/drawing/2014/main" id="{762FCDD2-1A3C-4B69-A18B-DE4C3E5AC8FB}"/>
                </a:ext>
              </a:extLst>
            </p:cNvPr>
            <p:cNvSpPr/>
            <p:nvPr/>
          </p:nvSpPr>
          <p:spPr>
            <a:xfrm>
              <a:off x="2529078" y="884279"/>
              <a:ext cx="555631"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4" name="Rectangle 678">
              <a:extLst>
                <a:ext uri="{FF2B5EF4-FFF2-40B4-BE49-F238E27FC236}">
                  <a16:creationId xmlns:a16="http://schemas.microsoft.com/office/drawing/2014/main" id="{3E282482-2C55-4B30-8E05-1E2855586BA7}"/>
                </a:ext>
              </a:extLst>
            </p:cNvPr>
            <p:cNvSpPr/>
            <p:nvPr/>
          </p:nvSpPr>
          <p:spPr>
            <a:xfrm>
              <a:off x="2670810" y="1128649"/>
              <a:ext cx="17980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5" name="Shape 680">
              <a:extLst>
                <a:ext uri="{FF2B5EF4-FFF2-40B4-BE49-F238E27FC236}">
                  <a16:creationId xmlns:a16="http://schemas.microsoft.com/office/drawing/2014/main" id="{44E6F943-4270-4BC9-AE13-3932BFA2A212}"/>
                </a:ext>
              </a:extLst>
            </p:cNvPr>
            <p:cNvSpPr/>
            <p:nvPr/>
          </p:nvSpPr>
          <p:spPr>
            <a:xfrm>
              <a:off x="5948934" y="350441"/>
              <a:ext cx="216408" cy="1281684"/>
            </a:xfrm>
            <a:custGeom>
              <a:avLst/>
              <a:gdLst/>
              <a:ahLst/>
              <a:cxnLst/>
              <a:rect l="0" t="0" r="0" b="0"/>
              <a:pathLst>
                <a:path w="216408" h="1281684">
                  <a:moveTo>
                    <a:pt x="0" y="1281684"/>
                  </a:moveTo>
                  <a:lnTo>
                    <a:pt x="216408" y="1281684"/>
                  </a:lnTo>
                  <a:lnTo>
                    <a:pt x="21640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6" name="Rectangle 681">
              <a:extLst>
                <a:ext uri="{FF2B5EF4-FFF2-40B4-BE49-F238E27FC236}">
                  <a16:creationId xmlns:a16="http://schemas.microsoft.com/office/drawing/2014/main" id="{022D00BC-E457-431C-993B-BCD0CEA1F44B}"/>
                </a:ext>
              </a:extLst>
            </p:cNvPr>
            <p:cNvSpPr/>
            <p:nvPr/>
          </p:nvSpPr>
          <p:spPr>
            <a:xfrm>
              <a:off x="5984621" y="640715"/>
              <a:ext cx="194683"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7" name="Rectangle 682">
              <a:extLst>
                <a:ext uri="{FF2B5EF4-FFF2-40B4-BE49-F238E27FC236}">
                  <a16:creationId xmlns:a16="http://schemas.microsoft.com/office/drawing/2014/main" id="{107F0077-2857-4B8B-83D1-D071889A62F5}"/>
                </a:ext>
              </a:extLst>
            </p:cNvPr>
            <p:cNvSpPr/>
            <p:nvPr/>
          </p:nvSpPr>
          <p:spPr>
            <a:xfrm>
              <a:off x="6001385" y="884279"/>
              <a:ext cx="150154"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8" name="Rectangle 683">
              <a:extLst>
                <a:ext uri="{FF2B5EF4-FFF2-40B4-BE49-F238E27FC236}">
                  <a16:creationId xmlns:a16="http://schemas.microsoft.com/office/drawing/2014/main" id="{3BAE3128-2AB1-4006-8644-3BF5AD8D569F}"/>
                </a:ext>
              </a:extLst>
            </p:cNvPr>
            <p:cNvSpPr/>
            <p:nvPr/>
          </p:nvSpPr>
          <p:spPr>
            <a:xfrm>
              <a:off x="6001385" y="1128649"/>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9" name="Shape 684">
              <a:extLst>
                <a:ext uri="{FF2B5EF4-FFF2-40B4-BE49-F238E27FC236}">
                  <a16:creationId xmlns:a16="http://schemas.microsoft.com/office/drawing/2014/main" id="{A24894C6-5CFD-468F-A1FC-04D40F9722F1}"/>
                </a:ext>
              </a:extLst>
            </p:cNvPr>
            <p:cNvSpPr/>
            <p:nvPr/>
          </p:nvSpPr>
          <p:spPr>
            <a:xfrm>
              <a:off x="411480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30" name="Shape 685">
              <a:extLst>
                <a:ext uri="{FF2B5EF4-FFF2-40B4-BE49-F238E27FC236}">
                  <a16:creationId xmlns:a16="http://schemas.microsoft.com/office/drawing/2014/main" id="{8425193B-3826-4E1A-B8B9-0994B2CCD8FF}"/>
                </a:ext>
              </a:extLst>
            </p:cNvPr>
            <p:cNvSpPr/>
            <p:nvPr/>
          </p:nvSpPr>
          <p:spPr>
            <a:xfrm>
              <a:off x="5486400" y="879269"/>
              <a:ext cx="457200" cy="150876"/>
            </a:xfrm>
            <a:custGeom>
              <a:avLst/>
              <a:gdLst/>
              <a:ahLst/>
              <a:cxnLst/>
              <a:rect l="0" t="0" r="0" b="0"/>
              <a:pathLst>
                <a:path w="457200" h="150876">
                  <a:moveTo>
                    <a:pt x="306324" y="0"/>
                  </a:moveTo>
                  <a:lnTo>
                    <a:pt x="457200" y="75438"/>
                  </a:lnTo>
                  <a:lnTo>
                    <a:pt x="306324" y="150876"/>
                  </a:lnTo>
                  <a:lnTo>
                    <a:pt x="306324" y="100584"/>
                  </a:lnTo>
                  <a:lnTo>
                    <a:pt x="0" y="100584"/>
                  </a:lnTo>
                  <a:lnTo>
                    <a:pt x="0" y="50292"/>
                  </a:lnTo>
                  <a:lnTo>
                    <a:pt x="306324" y="50292"/>
                  </a:lnTo>
                  <a:lnTo>
                    <a:pt x="306324" y="0"/>
                  </a:lnTo>
                  <a:close/>
                </a:path>
              </a:pathLst>
            </a:custGeom>
            <a:ln w="0" cap="flat">
              <a:miter lim="1016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31" name="Shape 686">
              <a:extLst>
                <a:ext uri="{FF2B5EF4-FFF2-40B4-BE49-F238E27FC236}">
                  <a16:creationId xmlns:a16="http://schemas.microsoft.com/office/drawing/2014/main" id="{9FADE161-FEAA-4C31-BD08-6D89FACB7E5C}"/>
                </a:ext>
              </a:extLst>
            </p:cNvPr>
            <p:cNvSpPr/>
            <p:nvPr/>
          </p:nvSpPr>
          <p:spPr>
            <a:xfrm>
              <a:off x="6095238" y="1639745"/>
              <a:ext cx="0" cy="434340"/>
            </a:xfrm>
            <a:custGeom>
              <a:avLst/>
              <a:gdLst/>
              <a:ahLst/>
              <a:cxnLst/>
              <a:rect l="0" t="0" r="0" b="0"/>
              <a:pathLst>
                <a:path h="434340">
                  <a:moveTo>
                    <a:pt x="0" y="0"/>
                  </a:moveTo>
                  <a:lnTo>
                    <a:pt x="0" y="43434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2" name="Shape 64853">
              <a:extLst>
                <a:ext uri="{FF2B5EF4-FFF2-40B4-BE49-F238E27FC236}">
                  <a16:creationId xmlns:a16="http://schemas.microsoft.com/office/drawing/2014/main" id="{B340F271-5314-424D-81D1-556C286F2290}"/>
                </a:ext>
              </a:extLst>
            </p:cNvPr>
            <p:cNvSpPr/>
            <p:nvPr/>
          </p:nvSpPr>
          <p:spPr>
            <a:xfrm>
              <a:off x="4577334" y="350441"/>
              <a:ext cx="902208" cy="1281684"/>
            </a:xfrm>
            <a:custGeom>
              <a:avLst/>
              <a:gdLst/>
              <a:ahLst/>
              <a:cxnLst/>
              <a:rect l="0" t="0" r="0" b="0"/>
              <a:pathLst>
                <a:path w="902208" h="1281684">
                  <a:moveTo>
                    <a:pt x="0" y="0"/>
                  </a:moveTo>
                  <a:lnTo>
                    <a:pt x="902208" y="0"/>
                  </a:lnTo>
                  <a:lnTo>
                    <a:pt x="902208" y="1281684"/>
                  </a:lnTo>
                  <a:lnTo>
                    <a:pt x="0" y="1281684"/>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33" name="Shape 688">
              <a:extLst>
                <a:ext uri="{FF2B5EF4-FFF2-40B4-BE49-F238E27FC236}">
                  <a16:creationId xmlns:a16="http://schemas.microsoft.com/office/drawing/2014/main" id="{B7248CE4-B2BB-4EBE-9B87-860820F7B11E}"/>
                </a:ext>
              </a:extLst>
            </p:cNvPr>
            <p:cNvSpPr/>
            <p:nvPr/>
          </p:nvSpPr>
          <p:spPr>
            <a:xfrm>
              <a:off x="4577334" y="350441"/>
              <a:ext cx="902208" cy="1281684"/>
            </a:xfrm>
            <a:custGeom>
              <a:avLst/>
              <a:gdLst/>
              <a:ahLst/>
              <a:cxnLst/>
              <a:rect l="0" t="0" r="0" b="0"/>
              <a:pathLst>
                <a:path w="902208" h="1281684">
                  <a:moveTo>
                    <a:pt x="0" y="1281684"/>
                  </a:moveTo>
                  <a:lnTo>
                    <a:pt x="902208" y="1281684"/>
                  </a:lnTo>
                  <a:lnTo>
                    <a:pt x="90220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4" name="Rectangle 689">
              <a:extLst>
                <a:ext uri="{FF2B5EF4-FFF2-40B4-BE49-F238E27FC236}">
                  <a16:creationId xmlns:a16="http://schemas.microsoft.com/office/drawing/2014/main" id="{EB1CA9F9-5AC3-4002-8FD4-D0031E000D27}"/>
                </a:ext>
              </a:extLst>
            </p:cNvPr>
            <p:cNvSpPr/>
            <p:nvPr/>
          </p:nvSpPr>
          <p:spPr>
            <a:xfrm>
              <a:off x="4730369" y="640715"/>
              <a:ext cx="79386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5" name="Rectangle 690">
              <a:extLst>
                <a:ext uri="{FF2B5EF4-FFF2-40B4-BE49-F238E27FC236}">
                  <a16:creationId xmlns:a16="http://schemas.microsoft.com/office/drawing/2014/main" id="{DBD4646F-1E8F-46B4-9D2F-75D142BF2B73}"/>
                </a:ext>
              </a:extLst>
            </p:cNvPr>
            <p:cNvSpPr/>
            <p:nvPr/>
          </p:nvSpPr>
          <p:spPr>
            <a:xfrm>
              <a:off x="4818761" y="884279"/>
              <a:ext cx="555631"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6" name="Rectangle 691">
              <a:extLst>
                <a:ext uri="{FF2B5EF4-FFF2-40B4-BE49-F238E27FC236}">
                  <a16:creationId xmlns:a16="http://schemas.microsoft.com/office/drawing/2014/main" id="{F0FB6157-2C2C-40A0-908E-4BF517B12EF0}"/>
                </a:ext>
              </a:extLst>
            </p:cNvPr>
            <p:cNvSpPr/>
            <p:nvPr/>
          </p:nvSpPr>
          <p:spPr>
            <a:xfrm>
              <a:off x="4955921" y="1128649"/>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7" name="Rectangle 48796">
              <a:extLst>
                <a:ext uri="{FF2B5EF4-FFF2-40B4-BE49-F238E27FC236}">
                  <a16:creationId xmlns:a16="http://schemas.microsoft.com/office/drawing/2014/main" id="{CEB82044-E479-4BD3-8568-079F14D546A5}"/>
                </a:ext>
              </a:extLst>
            </p:cNvPr>
            <p:cNvSpPr/>
            <p:nvPr/>
          </p:nvSpPr>
          <p:spPr>
            <a:xfrm>
              <a:off x="436321"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8" name="Rectangle 48797">
              <a:extLst>
                <a:ext uri="{FF2B5EF4-FFF2-40B4-BE49-F238E27FC236}">
                  <a16:creationId xmlns:a16="http://schemas.microsoft.com/office/drawing/2014/main" id="{25B47E3E-9834-41B7-BF86-3D1EEF802E33}"/>
                </a:ext>
              </a:extLst>
            </p:cNvPr>
            <p:cNvSpPr/>
            <p:nvPr/>
          </p:nvSpPr>
          <p:spPr>
            <a:xfrm>
              <a:off x="661873"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9" name="Rectangle 48799">
              <a:extLst>
                <a:ext uri="{FF2B5EF4-FFF2-40B4-BE49-F238E27FC236}">
                  <a16:creationId xmlns:a16="http://schemas.microsoft.com/office/drawing/2014/main" id="{028AEF04-6859-4AB6-9C57-A59DDAED7A00}"/>
                </a:ext>
              </a:extLst>
            </p:cNvPr>
            <p:cNvSpPr/>
            <p:nvPr/>
          </p:nvSpPr>
          <p:spPr>
            <a:xfrm>
              <a:off x="1219073"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0" name="Rectangle 48800">
              <a:extLst>
                <a:ext uri="{FF2B5EF4-FFF2-40B4-BE49-F238E27FC236}">
                  <a16:creationId xmlns:a16="http://schemas.microsoft.com/office/drawing/2014/main" id="{A008CC34-3E73-4A7B-9514-588B506A7B2D}"/>
                </a:ext>
              </a:extLst>
            </p:cNvPr>
            <p:cNvSpPr/>
            <p:nvPr/>
          </p:nvSpPr>
          <p:spPr>
            <a:xfrm>
              <a:off x="1444625"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1" name="Rectangle 48802">
              <a:extLst>
                <a:ext uri="{FF2B5EF4-FFF2-40B4-BE49-F238E27FC236}">
                  <a16:creationId xmlns:a16="http://schemas.microsoft.com/office/drawing/2014/main" id="{0A82A643-B7D3-46E8-84EA-2511A6CD5503}"/>
                </a:ext>
              </a:extLst>
            </p:cNvPr>
            <p:cNvSpPr/>
            <p:nvPr/>
          </p:nvSpPr>
          <p:spPr>
            <a:xfrm>
              <a:off x="2411730"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150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2" name="Rectangle 48804">
              <a:extLst>
                <a:ext uri="{FF2B5EF4-FFF2-40B4-BE49-F238E27FC236}">
                  <a16:creationId xmlns:a16="http://schemas.microsoft.com/office/drawing/2014/main" id="{D505E390-F30A-48A5-9454-7160E14E0B79}"/>
                </a:ext>
              </a:extLst>
            </p:cNvPr>
            <p:cNvSpPr/>
            <p:nvPr/>
          </p:nvSpPr>
          <p:spPr>
            <a:xfrm>
              <a:off x="275005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3" name="Rectangle 48808">
              <a:extLst>
                <a:ext uri="{FF2B5EF4-FFF2-40B4-BE49-F238E27FC236}">
                  <a16:creationId xmlns:a16="http://schemas.microsoft.com/office/drawing/2014/main" id="{852BD7B2-6ED6-49A2-BA62-9E0AEADA1F2B}"/>
                </a:ext>
              </a:extLst>
            </p:cNvPr>
            <p:cNvSpPr/>
            <p:nvPr/>
          </p:nvSpPr>
          <p:spPr>
            <a:xfrm>
              <a:off x="3960088" y="0"/>
              <a:ext cx="36064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4" name="Rectangle 48806">
              <a:extLst>
                <a:ext uri="{FF2B5EF4-FFF2-40B4-BE49-F238E27FC236}">
                  <a16:creationId xmlns:a16="http://schemas.microsoft.com/office/drawing/2014/main" id="{44EA854D-0A3D-4E8B-8BCF-32888C58DD2E}"/>
                </a:ext>
              </a:extLst>
            </p:cNvPr>
            <p:cNvSpPr/>
            <p:nvPr/>
          </p:nvSpPr>
          <p:spPr>
            <a:xfrm>
              <a:off x="3733927" y="0"/>
              <a:ext cx="300325"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5" name="Rectangle 48811">
              <a:extLst>
                <a:ext uri="{FF2B5EF4-FFF2-40B4-BE49-F238E27FC236}">
                  <a16:creationId xmlns:a16="http://schemas.microsoft.com/office/drawing/2014/main" id="{55E15ABA-60BA-4F66-B53D-B1A9D5BA59DC}"/>
                </a:ext>
              </a:extLst>
            </p:cNvPr>
            <p:cNvSpPr/>
            <p:nvPr/>
          </p:nvSpPr>
          <p:spPr>
            <a:xfrm>
              <a:off x="4744085" y="0"/>
              <a:ext cx="44991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100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6" name="Rectangle 48813">
              <a:extLst>
                <a:ext uri="{FF2B5EF4-FFF2-40B4-BE49-F238E27FC236}">
                  <a16:creationId xmlns:a16="http://schemas.microsoft.com/office/drawing/2014/main" id="{C59FB032-9FA3-4DF2-AC06-F42DE552899F}"/>
                </a:ext>
              </a:extLst>
            </p:cNvPr>
            <p:cNvSpPr/>
            <p:nvPr/>
          </p:nvSpPr>
          <p:spPr>
            <a:xfrm>
              <a:off x="5082413"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7" name="Rectangle 48816">
              <a:extLst>
                <a:ext uri="{FF2B5EF4-FFF2-40B4-BE49-F238E27FC236}">
                  <a16:creationId xmlns:a16="http://schemas.microsoft.com/office/drawing/2014/main" id="{447A4DDB-443A-47D8-A92F-CED55458A04A}"/>
                </a:ext>
              </a:extLst>
            </p:cNvPr>
            <p:cNvSpPr/>
            <p:nvPr/>
          </p:nvSpPr>
          <p:spPr>
            <a:xfrm>
              <a:off x="5791962"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8" name="Rectangle 48819">
              <a:extLst>
                <a:ext uri="{FF2B5EF4-FFF2-40B4-BE49-F238E27FC236}">
                  <a16:creationId xmlns:a16="http://schemas.microsoft.com/office/drawing/2014/main" id="{7FD56CE8-50AF-4A89-9078-35936DF27CC3}"/>
                </a:ext>
              </a:extLst>
            </p:cNvPr>
            <p:cNvSpPr/>
            <p:nvPr/>
          </p:nvSpPr>
          <p:spPr>
            <a:xfrm>
              <a:off x="6017514"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9" name="Shape 698">
              <a:extLst>
                <a:ext uri="{FF2B5EF4-FFF2-40B4-BE49-F238E27FC236}">
                  <a16:creationId xmlns:a16="http://schemas.microsoft.com/office/drawing/2014/main" id="{2DF36980-BEF9-495E-9F30-9CF317C2016D}"/>
                </a:ext>
              </a:extLst>
            </p:cNvPr>
            <p:cNvSpPr/>
            <p:nvPr/>
          </p:nvSpPr>
          <p:spPr>
            <a:xfrm>
              <a:off x="1523238" y="1845485"/>
              <a:ext cx="4572000" cy="0"/>
            </a:xfrm>
            <a:custGeom>
              <a:avLst/>
              <a:gdLst/>
              <a:ahLst/>
              <a:cxnLst/>
              <a:rect l="0" t="0" r="0" b="0"/>
              <a:pathLst>
                <a:path w="4572000">
                  <a:moveTo>
                    <a:pt x="0" y="0"/>
                  </a:moveTo>
                  <a:lnTo>
                    <a:pt x="4572000" y="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4" name="Shape 64854">
              <a:extLst>
                <a:ext uri="{FF2B5EF4-FFF2-40B4-BE49-F238E27FC236}">
                  <a16:creationId xmlns:a16="http://schemas.microsoft.com/office/drawing/2014/main" id="{5F799034-9735-41DB-BED2-513CCCEF77DE}"/>
                </a:ext>
              </a:extLst>
            </p:cNvPr>
            <p:cNvSpPr/>
            <p:nvPr/>
          </p:nvSpPr>
          <p:spPr>
            <a:xfrm>
              <a:off x="456438" y="321485"/>
              <a:ext cx="457200" cy="1283208"/>
            </a:xfrm>
            <a:custGeom>
              <a:avLst/>
              <a:gdLst/>
              <a:ahLst/>
              <a:cxnLst/>
              <a:rect l="0" t="0" r="0" b="0"/>
              <a:pathLst>
                <a:path w="457200" h="1283208">
                  <a:moveTo>
                    <a:pt x="0" y="0"/>
                  </a:moveTo>
                  <a:lnTo>
                    <a:pt x="457200" y="0"/>
                  </a:lnTo>
                  <a:lnTo>
                    <a:pt x="457200" y="1283208"/>
                  </a:lnTo>
                  <a:lnTo>
                    <a:pt x="0" y="1283208"/>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5" name="Shape 704">
              <a:extLst>
                <a:ext uri="{FF2B5EF4-FFF2-40B4-BE49-F238E27FC236}">
                  <a16:creationId xmlns:a16="http://schemas.microsoft.com/office/drawing/2014/main" id="{B6E06B88-4610-492A-B738-C1A11FA53AD3}"/>
                </a:ext>
              </a:extLst>
            </p:cNvPr>
            <p:cNvSpPr/>
            <p:nvPr/>
          </p:nvSpPr>
          <p:spPr>
            <a:xfrm>
              <a:off x="456438" y="321485"/>
              <a:ext cx="457200" cy="1283208"/>
            </a:xfrm>
            <a:custGeom>
              <a:avLst/>
              <a:gdLst/>
              <a:ahLst/>
              <a:cxnLst/>
              <a:rect l="0" t="0" r="0" b="0"/>
              <a:pathLst>
                <a:path w="457200" h="1283208">
                  <a:moveTo>
                    <a:pt x="0" y="1283208"/>
                  </a:moveTo>
                  <a:lnTo>
                    <a:pt x="457200" y="1283208"/>
                  </a:lnTo>
                  <a:lnTo>
                    <a:pt x="457200"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6" name="Rectangle 705">
              <a:extLst>
                <a:ext uri="{FF2B5EF4-FFF2-40B4-BE49-F238E27FC236}">
                  <a16:creationId xmlns:a16="http://schemas.microsoft.com/office/drawing/2014/main" id="{81EAA8BF-16F8-4127-8FBB-FC512B3886DB}"/>
                </a:ext>
              </a:extLst>
            </p:cNvPr>
            <p:cNvSpPr/>
            <p:nvPr/>
          </p:nvSpPr>
          <p:spPr>
            <a:xfrm>
              <a:off x="458876" y="668450"/>
              <a:ext cx="600576"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7" name="Rectangle 706">
              <a:extLst>
                <a:ext uri="{FF2B5EF4-FFF2-40B4-BE49-F238E27FC236}">
                  <a16:creationId xmlns:a16="http://schemas.microsoft.com/office/drawing/2014/main" id="{357369F3-A849-4619-B823-43724E656088}"/>
                </a:ext>
              </a:extLst>
            </p:cNvPr>
            <p:cNvSpPr/>
            <p:nvPr/>
          </p:nvSpPr>
          <p:spPr>
            <a:xfrm>
              <a:off x="528980" y="851329"/>
              <a:ext cx="416532"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8" name="Rectangle 707">
              <a:extLst>
                <a:ext uri="{FF2B5EF4-FFF2-40B4-BE49-F238E27FC236}">
                  <a16:creationId xmlns:a16="http://schemas.microsoft.com/office/drawing/2014/main" id="{2D3A0BC0-FC63-486A-B6C8-F9922DD418BF}"/>
                </a:ext>
              </a:extLst>
            </p:cNvPr>
            <p:cNvSpPr/>
            <p:nvPr/>
          </p:nvSpPr>
          <p:spPr>
            <a:xfrm>
              <a:off x="616153" y="1038987"/>
              <a:ext cx="17980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9" name="Shape 708">
              <a:extLst>
                <a:ext uri="{FF2B5EF4-FFF2-40B4-BE49-F238E27FC236}">
                  <a16:creationId xmlns:a16="http://schemas.microsoft.com/office/drawing/2014/main" id="{B2F23281-B238-4680-AB88-3B64C732BC87}"/>
                </a:ext>
              </a:extLst>
            </p:cNvPr>
            <p:cNvSpPr/>
            <p:nvPr/>
          </p:nvSpPr>
          <p:spPr>
            <a:xfrm>
              <a:off x="2029206" y="3337481"/>
              <a:ext cx="5029200" cy="76200"/>
            </a:xfrm>
            <a:custGeom>
              <a:avLst/>
              <a:gdLst/>
              <a:ahLst/>
              <a:cxnLst/>
              <a:rect l="0" t="0" r="0" b="0"/>
              <a:pathLst>
                <a:path w="5029200" h="76200">
                  <a:moveTo>
                    <a:pt x="4953000" y="0"/>
                  </a:moveTo>
                  <a:lnTo>
                    <a:pt x="5029200" y="38100"/>
                  </a:lnTo>
                  <a:lnTo>
                    <a:pt x="4953000" y="76200"/>
                  </a:lnTo>
                  <a:lnTo>
                    <a:pt x="4953000" y="44450"/>
                  </a:lnTo>
                  <a:lnTo>
                    <a:pt x="0" y="44450"/>
                  </a:lnTo>
                  <a:lnTo>
                    <a:pt x="0" y="31750"/>
                  </a:lnTo>
                  <a:lnTo>
                    <a:pt x="4953000" y="31750"/>
                  </a:lnTo>
                  <a:lnTo>
                    <a:pt x="495300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ko-KR" altLang="en-US"/>
            </a:p>
          </p:txBody>
        </p:sp>
        <p:sp>
          <p:nvSpPr>
            <p:cNvPr id="60" name="Rectangle 709">
              <a:extLst>
                <a:ext uri="{FF2B5EF4-FFF2-40B4-BE49-F238E27FC236}">
                  <a16:creationId xmlns:a16="http://schemas.microsoft.com/office/drawing/2014/main" id="{703DB95B-2CEF-4876-A8E1-10EC572E59A7}"/>
                </a:ext>
              </a:extLst>
            </p:cNvPr>
            <p:cNvSpPr/>
            <p:nvPr/>
          </p:nvSpPr>
          <p:spPr>
            <a:xfrm>
              <a:off x="2791841" y="3131185"/>
              <a:ext cx="589074"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Time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1" name="Rectangle 711">
              <a:extLst>
                <a:ext uri="{FF2B5EF4-FFF2-40B4-BE49-F238E27FC236}">
                  <a16:creationId xmlns:a16="http://schemas.microsoft.com/office/drawing/2014/main" id="{A32CE6E7-0FAE-489A-9CD7-2921A401330D}"/>
                </a:ext>
              </a:extLst>
            </p:cNvPr>
            <p:cNvSpPr/>
            <p:nvPr/>
          </p:nvSpPr>
          <p:spPr>
            <a:xfrm>
              <a:off x="1607312" y="2195808"/>
              <a:ext cx="538892"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OP1</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2" name="Rectangle 713">
              <a:extLst>
                <a:ext uri="{FF2B5EF4-FFF2-40B4-BE49-F238E27FC236}">
                  <a16:creationId xmlns:a16="http://schemas.microsoft.com/office/drawing/2014/main" id="{9F96B6EA-2813-4AE2-A238-E7DA0BCBCF2F}"/>
                </a:ext>
              </a:extLst>
            </p:cNvPr>
            <p:cNvSpPr/>
            <p:nvPr/>
          </p:nvSpPr>
          <p:spPr>
            <a:xfrm>
              <a:off x="1607312" y="2501138"/>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OP2</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3" name="Rectangle 715">
              <a:extLst>
                <a:ext uri="{FF2B5EF4-FFF2-40B4-BE49-F238E27FC236}">
                  <a16:creationId xmlns:a16="http://schemas.microsoft.com/office/drawing/2014/main" id="{B19277CF-04D7-4EE1-B318-67F3BF056876}"/>
                </a:ext>
              </a:extLst>
            </p:cNvPr>
            <p:cNvSpPr/>
            <p:nvPr/>
          </p:nvSpPr>
          <p:spPr>
            <a:xfrm>
              <a:off x="1607312" y="2805938"/>
              <a:ext cx="53835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OP3</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4" name="Shape 64855">
              <a:extLst>
                <a:ext uri="{FF2B5EF4-FFF2-40B4-BE49-F238E27FC236}">
                  <a16:creationId xmlns:a16="http://schemas.microsoft.com/office/drawing/2014/main" id="{4E350C4B-E517-41C0-AFEE-DE9B3AEE385A}"/>
                </a:ext>
              </a:extLst>
            </p:cNvPr>
            <p:cNvSpPr/>
            <p:nvPr/>
          </p:nvSpPr>
          <p:spPr>
            <a:xfrm>
              <a:off x="2181606" y="2156381"/>
              <a:ext cx="304800" cy="304800"/>
            </a:xfrm>
            <a:custGeom>
              <a:avLst/>
              <a:gdLst/>
              <a:ahLst/>
              <a:cxnLst/>
              <a:rect l="0" t="0" r="0" b="0"/>
              <a:pathLst>
                <a:path w="304800" h="304800">
                  <a:moveTo>
                    <a:pt x="0" y="0"/>
                  </a:moveTo>
                  <a:lnTo>
                    <a:pt x="304800" y="0"/>
                  </a:lnTo>
                  <a:lnTo>
                    <a:pt x="3048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65" name="Rectangle 718">
              <a:extLst>
                <a:ext uri="{FF2B5EF4-FFF2-40B4-BE49-F238E27FC236}">
                  <a16:creationId xmlns:a16="http://schemas.microsoft.com/office/drawing/2014/main" id="{3418C427-AE47-4B0A-A396-3E39E2659A5C}"/>
                </a:ext>
              </a:extLst>
            </p:cNvPr>
            <p:cNvSpPr/>
            <p:nvPr/>
          </p:nvSpPr>
          <p:spPr>
            <a:xfrm>
              <a:off x="2266696" y="220243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6" name="Shape 64856">
              <a:extLst>
                <a:ext uri="{FF2B5EF4-FFF2-40B4-BE49-F238E27FC236}">
                  <a16:creationId xmlns:a16="http://schemas.microsoft.com/office/drawing/2014/main" id="{8D753EB7-124B-4FE7-9FBD-7F5EFD7FBB2F}"/>
                </a:ext>
              </a:extLst>
            </p:cNvPr>
            <p:cNvSpPr/>
            <p:nvPr/>
          </p:nvSpPr>
          <p:spPr>
            <a:xfrm>
              <a:off x="3096006" y="2156381"/>
              <a:ext cx="914400" cy="304800"/>
            </a:xfrm>
            <a:custGeom>
              <a:avLst/>
              <a:gdLst/>
              <a:ahLst/>
              <a:cxnLst/>
              <a:rect l="0" t="0" r="0" b="0"/>
              <a:pathLst>
                <a:path w="914400" h="304800">
                  <a:moveTo>
                    <a:pt x="0" y="0"/>
                  </a:moveTo>
                  <a:lnTo>
                    <a:pt x="914400" y="0"/>
                  </a:lnTo>
                  <a:lnTo>
                    <a:pt x="9144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67" name="Shape 720">
              <a:extLst>
                <a:ext uri="{FF2B5EF4-FFF2-40B4-BE49-F238E27FC236}">
                  <a16:creationId xmlns:a16="http://schemas.microsoft.com/office/drawing/2014/main" id="{720B8A55-A822-4A3C-9973-DE2323ECEF90}"/>
                </a:ext>
              </a:extLst>
            </p:cNvPr>
            <p:cNvSpPr/>
            <p:nvPr/>
          </p:nvSpPr>
          <p:spPr>
            <a:xfrm>
              <a:off x="3096006" y="21563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8" name="Rectangle 721">
              <a:extLst>
                <a:ext uri="{FF2B5EF4-FFF2-40B4-BE49-F238E27FC236}">
                  <a16:creationId xmlns:a16="http://schemas.microsoft.com/office/drawing/2014/main" id="{7832AD5A-7C86-4F2F-8AA3-CA1FF6E0B4FD}"/>
                </a:ext>
              </a:extLst>
            </p:cNvPr>
            <p:cNvSpPr/>
            <p:nvPr/>
          </p:nvSpPr>
          <p:spPr>
            <a:xfrm>
              <a:off x="3485896" y="2202434"/>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9" name="Shape 64857">
              <a:extLst>
                <a:ext uri="{FF2B5EF4-FFF2-40B4-BE49-F238E27FC236}">
                  <a16:creationId xmlns:a16="http://schemas.microsoft.com/office/drawing/2014/main" id="{F461157E-C8DD-4BE5-832D-EE98030D5CE7}"/>
                </a:ext>
              </a:extLst>
            </p:cNvPr>
            <p:cNvSpPr/>
            <p:nvPr/>
          </p:nvSpPr>
          <p:spPr>
            <a:xfrm>
              <a:off x="4010406" y="2156381"/>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70" name="Shape 723">
              <a:extLst>
                <a:ext uri="{FF2B5EF4-FFF2-40B4-BE49-F238E27FC236}">
                  <a16:creationId xmlns:a16="http://schemas.microsoft.com/office/drawing/2014/main" id="{1174860C-9628-46CB-8182-A91356D1258B}"/>
                </a:ext>
              </a:extLst>
            </p:cNvPr>
            <p:cNvSpPr/>
            <p:nvPr/>
          </p:nvSpPr>
          <p:spPr>
            <a:xfrm>
              <a:off x="4010406" y="2156381"/>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1" name="Rectangle 724">
              <a:extLst>
                <a:ext uri="{FF2B5EF4-FFF2-40B4-BE49-F238E27FC236}">
                  <a16:creationId xmlns:a16="http://schemas.microsoft.com/office/drawing/2014/main" id="{91E00116-D9DB-432A-AB32-136536D04386}"/>
                </a:ext>
              </a:extLst>
            </p:cNvPr>
            <p:cNvSpPr/>
            <p:nvPr/>
          </p:nvSpPr>
          <p:spPr>
            <a:xfrm>
              <a:off x="4242054" y="2202434"/>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2" name="Shape 725">
              <a:extLst>
                <a:ext uri="{FF2B5EF4-FFF2-40B4-BE49-F238E27FC236}">
                  <a16:creationId xmlns:a16="http://schemas.microsoft.com/office/drawing/2014/main" id="{CD38EAB2-12B4-4B3A-90C6-923261391C7A}"/>
                </a:ext>
              </a:extLst>
            </p:cNvPr>
            <p:cNvSpPr/>
            <p:nvPr/>
          </p:nvSpPr>
          <p:spPr>
            <a:xfrm>
              <a:off x="2181606" y="21563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3" name="Shape 726">
              <a:extLst>
                <a:ext uri="{FF2B5EF4-FFF2-40B4-BE49-F238E27FC236}">
                  <a16:creationId xmlns:a16="http://schemas.microsoft.com/office/drawing/2014/main" id="{F53A9309-D976-49FB-B897-ED509F94DE1E}"/>
                </a:ext>
              </a:extLst>
            </p:cNvPr>
            <p:cNvSpPr/>
            <p:nvPr/>
          </p:nvSpPr>
          <p:spPr>
            <a:xfrm>
              <a:off x="4010406" y="21563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4" name="Shape 64858">
              <a:extLst>
                <a:ext uri="{FF2B5EF4-FFF2-40B4-BE49-F238E27FC236}">
                  <a16:creationId xmlns:a16="http://schemas.microsoft.com/office/drawing/2014/main" id="{14C575A0-660D-49B6-949C-E3CB29D845D9}"/>
                </a:ext>
              </a:extLst>
            </p:cNvPr>
            <p:cNvSpPr/>
            <p:nvPr/>
          </p:nvSpPr>
          <p:spPr>
            <a:xfrm>
              <a:off x="3096006" y="2461181"/>
              <a:ext cx="304800" cy="304800"/>
            </a:xfrm>
            <a:custGeom>
              <a:avLst/>
              <a:gdLst/>
              <a:ahLst/>
              <a:cxnLst/>
              <a:rect l="0" t="0" r="0" b="0"/>
              <a:pathLst>
                <a:path w="304800" h="304800">
                  <a:moveTo>
                    <a:pt x="0" y="0"/>
                  </a:moveTo>
                  <a:lnTo>
                    <a:pt x="304800" y="0"/>
                  </a:lnTo>
                  <a:lnTo>
                    <a:pt x="3048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75" name="Rectangle 729">
              <a:extLst>
                <a:ext uri="{FF2B5EF4-FFF2-40B4-BE49-F238E27FC236}">
                  <a16:creationId xmlns:a16="http://schemas.microsoft.com/office/drawing/2014/main" id="{2020CCF5-262A-4F88-AE64-1526048F8FA1}"/>
                </a:ext>
              </a:extLst>
            </p:cNvPr>
            <p:cNvSpPr/>
            <p:nvPr/>
          </p:nvSpPr>
          <p:spPr>
            <a:xfrm>
              <a:off x="3181096" y="2506958"/>
              <a:ext cx="180080"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A</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6" name="Shape 64859">
              <a:extLst>
                <a:ext uri="{FF2B5EF4-FFF2-40B4-BE49-F238E27FC236}">
                  <a16:creationId xmlns:a16="http://schemas.microsoft.com/office/drawing/2014/main" id="{E1325861-D326-4F27-9212-8BA93F69009E}"/>
                </a:ext>
              </a:extLst>
            </p:cNvPr>
            <p:cNvSpPr/>
            <p:nvPr/>
          </p:nvSpPr>
          <p:spPr>
            <a:xfrm>
              <a:off x="4010406" y="2461181"/>
              <a:ext cx="914400" cy="304800"/>
            </a:xfrm>
            <a:custGeom>
              <a:avLst/>
              <a:gdLst/>
              <a:ahLst/>
              <a:cxnLst/>
              <a:rect l="0" t="0" r="0" b="0"/>
              <a:pathLst>
                <a:path w="914400" h="304800">
                  <a:moveTo>
                    <a:pt x="0" y="0"/>
                  </a:moveTo>
                  <a:lnTo>
                    <a:pt x="914400" y="0"/>
                  </a:lnTo>
                  <a:lnTo>
                    <a:pt x="9144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77" name="Shape 731">
              <a:extLst>
                <a:ext uri="{FF2B5EF4-FFF2-40B4-BE49-F238E27FC236}">
                  <a16:creationId xmlns:a16="http://schemas.microsoft.com/office/drawing/2014/main" id="{7D58435C-E4AD-4108-8E2D-94CAAF8C42B7}"/>
                </a:ext>
              </a:extLst>
            </p:cNvPr>
            <p:cNvSpPr/>
            <p:nvPr/>
          </p:nvSpPr>
          <p:spPr>
            <a:xfrm>
              <a:off x="4010406" y="24611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8" name="Rectangle 732">
              <a:extLst>
                <a:ext uri="{FF2B5EF4-FFF2-40B4-BE49-F238E27FC236}">
                  <a16:creationId xmlns:a16="http://schemas.microsoft.com/office/drawing/2014/main" id="{B7807AB4-FE5B-4419-9058-ED1F4D197762}"/>
                </a:ext>
              </a:extLst>
            </p:cNvPr>
            <p:cNvSpPr/>
            <p:nvPr/>
          </p:nvSpPr>
          <p:spPr>
            <a:xfrm>
              <a:off x="4400550" y="2506958"/>
              <a:ext cx="180080"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9" name="Shape 64860">
              <a:extLst>
                <a:ext uri="{FF2B5EF4-FFF2-40B4-BE49-F238E27FC236}">
                  <a16:creationId xmlns:a16="http://schemas.microsoft.com/office/drawing/2014/main" id="{89978FA4-88F0-440A-A464-E10D6DB43E55}"/>
                </a:ext>
              </a:extLst>
            </p:cNvPr>
            <p:cNvSpPr/>
            <p:nvPr/>
          </p:nvSpPr>
          <p:spPr>
            <a:xfrm>
              <a:off x="4924806" y="2461181"/>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80" name="Shape 734">
              <a:extLst>
                <a:ext uri="{FF2B5EF4-FFF2-40B4-BE49-F238E27FC236}">
                  <a16:creationId xmlns:a16="http://schemas.microsoft.com/office/drawing/2014/main" id="{0A1C7635-DF3A-444F-BE17-01F4780D5A50}"/>
                </a:ext>
              </a:extLst>
            </p:cNvPr>
            <p:cNvSpPr/>
            <p:nvPr/>
          </p:nvSpPr>
          <p:spPr>
            <a:xfrm>
              <a:off x="4924806" y="2461181"/>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1" name="Rectangle 735">
              <a:extLst>
                <a:ext uri="{FF2B5EF4-FFF2-40B4-BE49-F238E27FC236}">
                  <a16:creationId xmlns:a16="http://schemas.microsoft.com/office/drawing/2014/main" id="{5A1E2CA7-7F64-4E5C-BF10-12598F062B14}"/>
                </a:ext>
              </a:extLst>
            </p:cNvPr>
            <p:cNvSpPr/>
            <p:nvPr/>
          </p:nvSpPr>
          <p:spPr>
            <a:xfrm>
              <a:off x="5156454" y="2506958"/>
              <a:ext cx="194930" cy="301034"/>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2" name="Shape 736">
              <a:extLst>
                <a:ext uri="{FF2B5EF4-FFF2-40B4-BE49-F238E27FC236}">
                  <a16:creationId xmlns:a16="http://schemas.microsoft.com/office/drawing/2014/main" id="{B6163C4E-030D-40F8-925F-6F7FE867947F}"/>
                </a:ext>
              </a:extLst>
            </p:cNvPr>
            <p:cNvSpPr/>
            <p:nvPr/>
          </p:nvSpPr>
          <p:spPr>
            <a:xfrm>
              <a:off x="3096006" y="24611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3" name="Shape 737">
              <a:extLst>
                <a:ext uri="{FF2B5EF4-FFF2-40B4-BE49-F238E27FC236}">
                  <a16:creationId xmlns:a16="http://schemas.microsoft.com/office/drawing/2014/main" id="{B6EFB794-480E-4146-B786-8772F257E9CB}"/>
                </a:ext>
              </a:extLst>
            </p:cNvPr>
            <p:cNvSpPr/>
            <p:nvPr/>
          </p:nvSpPr>
          <p:spPr>
            <a:xfrm>
              <a:off x="4924806" y="24611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4" name="Shape 64861">
              <a:extLst>
                <a:ext uri="{FF2B5EF4-FFF2-40B4-BE49-F238E27FC236}">
                  <a16:creationId xmlns:a16="http://schemas.microsoft.com/office/drawing/2014/main" id="{54DBCCB0-F980-4108-900F-B56A91FE377F}"/>
                </a:ext>
              </a:extLst>
            </p:cNvPr>
            <p:cNvSpPr/>
            <p:nvPr/>
          </p:nvSpPr>
          <p:spPr>
            <a:xfrm>
              <a:off x="4010406" y="2765981"/>
              <a:ext cx="304800" cy="304800"/>
            </a:xfrm>
            <a:custGeom>
              <a:avLst/>
              <a:gdLst/>
              <a:ahLst/>
              <a:cxnLst/>
              <a:rect l="0" t="0" r="0" b="0"/>
              <a:pathLst>
                <a:path w="304800" h="304800">
                  <a:moveTo>
                    <a:pt x="0" y="0"/>
                  </a:moveTo>
                  <a:lnTo>
                    <a:pt x="304800" y="0"/>
                  </a:lnTo>
                  <a:lnTo>
                    <a:pt x="3048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85" name="Rectangle 740">
              <a:extLst>
                <a:ext uri="{FF2B5EF4-FFF2-40B4-BE49-F238E27FC236}">
                  <a16:creationId xmlns:a16="http://schemas.microsoft.com/office/drawing/2014/main" id="{E8553D13-B506-4709-8082-94F6FB387951}"/>
                </a:ext>
              </a:extLst>
            </p:cNvPr>
            <p:cNvSpPr/>
            <p:nvPr/>
          </p:nvSpPr>
          <p:spPr>
            <a:xfrm>
              <a:off x="4095750" y="2812415"/>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A</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86" name="Shape 64862">
              <a:extLst>
                <a:ext uri="{FF2B5EF4-FFF2-40B4-BE49-F238E27FC236}">
                  <a16:creationId xmlns:a16="http://schemas.microsoft.com/office/drawing/2014/main" id="{DF0E1415-E6B1-46C4-BA2E-3A0403C402D0}"/>
                </a:ext>
              </a:extLst>
            </p:cNvPr>
            <p:cNvSpPr/>
            <p:nvPr/>
          </p:nvSpPr>
          <p:spPr>
            <a:xfrm>
              <a:off x="4924806" y="2765981"/>
              <a:ext cx="914400" cy="304800"/>
            </a:xfrm>
            <a:custGeom>
              <a:avLst/>
              <a:gdLst/>
              <a:ahLst/>
              <a:cxnLst/>
              <a:rect l="0" t="0" r="0" b="0"/>
              <a:pathLst>
                <a:path w="914400" h="304800">
                  <a:moveTo>
                    <a:pt x="0" y="0"/>
                  </a:moveTo>
                  <a:lnTo>
                    <a:pt x="914400" y="0"/>
                  </a:lnTo>
                  <a:lnTo>
                    <a:pt x="9144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87" name="Shape 742">
              <a:extLst>
                <a:ext uri="{FF2B5EF4-FFF2-40B4-BE49-F238E27FC236}">
                  <a16:creationId xmlns:a16="http://schemas.microsoft.com/office/drawing/2014/main" id="{CD468801-EA47-4875-803C-3FC1839F784A}"/>
                </a:ext>
              </a:extLst>
            </p:cNvPr>
            <p:cNvSpPr/>
            <p:nvPr/>
          </p:nvSpPr>
          <p:spPr>
            <a:xfrm>
              <a:off x="4924806" y="27659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8" name="Rectangle 743">
              <a:extLst>
                <a:ext uri="{FF2B5EF4-FFF2-40B4-BE49-F238E27FC236}">
                  <a16:creationId xmlns:a16="http://schemas.microsoft.com/office/drawing/2014/main" id="{A3CEE77E-9154-4D36-8305-DC0E0CDF34AB}"/>
                </a:ext>
              </a:extLst>
            </p:cNvPr>
            <p:cNvSpPr/>
            <p:nvPr/>
          </p:nvSpPr>
          <p:spPr>
            <a:xfrm>
              <a:off x="5315204" y="2812415"/>
              <a:ext cx="17981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9" name="Shape 64863">
              <a:extLst>
                <a:ext uri="{FF2B5EF4-FFF2-40B4-BE49-F238E27FC236}">
                  <a16:creationId xmlns:a16="http://schemas.microsoft.com/office/drawing/2014/main" id="{3F540197-EE9D-4287-99DF-AC65F20CEFDE}"/>
                </a:ext>
              </a:extLst>
            </p:cNvPr>
            <p:cNvSpPr/>
            <p:nvPr/>
          </p:nvSpPr>
          <p:spPr>
            <a:xfrm>
              <a:off x="5839206" y="2765981"/>
              <a:ext cx="609600" cy="304800"/>
            </a:xfrm>
            <a:custGeom>
              <a:avLst/>
              <a:gdLst/>
              <a:ahLst/>
              <a:cxnLst/>
              <a:rect l="0" t="0" r="0" b="0"/>
              <a:pathLst>
                <a:path w="609600" h="304800">
                  <a:moveTo>
                    <a:pt x="0" y="0"/>
                  </a:moveTo>
                  <a:lnTo>
                    <a:pt x="609600" y="0"/>
                  </a:lnTo>
                  <a:lnTo>
                    <a:pt x="609600" y="304800"/>
                  </a:lnTo>
                  <a:lnTo>
                    <a:pt x="0" y="304800"/>
                  </a:lnTo>
                  <a:lnTo>
                    <a:pt x="0" y="0"/>
                  </a:lnTo>
                </a:path>
              </a:pathLst>
            </a:custGeom>
            <a:ln w="0" cap="flat">
              <a:miter lim="101600"/>
            </a:ln>
          </p:spPr>
          <p:style>
            <a:lnRef idx="0">
              <a:srgbClr val="000000">
                <a:alpha val="0"/>
              </a:srgbClr>
            </a:lnRef>
            <a:fillRef idx="1">
              <a:srgbClr val="66CCFF"/>
            </a:fillRef>
            <a:effectRef idx="0">
              <a:scrgbClr r="0" g="0" b="0"/>
            </a:effectRef>
            <a:fontRef idx="none"/>
          </p:style>
          <p:txBody>
            <a:bodyPr/>
            <a:lstStyle/>
            <a:p>
              <a:endParaRPr lang="ko-KR" altLang="en-US"/>
            </a:p>
          </p:txBody>
        </p:sp>
        <p:sp>
          <p:nvSpPr>
            <p:cNvPr id="90" name="Shape 745">
              <a:extLst>
                <a:ext uri="{FF2B5EF4-FFF2-40B4-BE49-F238E27FC236}">
                  <a16:creationId xmlns:a16="http://schemas.microsoft.com/office/drawing/2014/main" id="{13E4C2DB-5D3D-4D86-9BD6-95E75D575BC8}"/>
                </a:ext>
              </a:extLst>
            </p:cNvPr>
            <p:cNvSpPr/>
            <p:nvPr/>
          </p:nvSpPr>
          <p:spPr>
            <a:xfrm>
              <a:off x="5839206" y="2765981"/>
              <a:ext cx="609600" cy="304800"/>
            </a:xfrm>
            <a:custGeom>
              <a:avLst/>
              <a:gdLst/>
              <a:ahLst/>
              <a:cxnLst/>
              <a:rect l="0" t="0" r="0" b="0"/>
              <a:pathLst>
                <a:path w="609600" h="304800">
                  <a:moveTo>
                    <a:pt x="0" y="304800"/>
                  </a:moveTo>
                  <a:lnTo>
                    <a:pt x="609600" y="304800"/>
                  </a:lnTo>
                  <a:lnTo>
                    <a:pt x="6096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1" name="Rectangle 746">
              <a:extLst>
                <a:ext uri="{FF2B5EF4-FFF2-40B4-BE49-F238E27FC236}">
                  <a16:creationId xmlns:a16="http://schemas.microsoft.com/office/drawing/2014/main" id="{3240968F-CB64-4763-BE29-C7168DEDBC8D}"/>
                </a:ext>
              </a:extLst>
            </p:cNvPr>
            <p:cNvSpPr/>
            <p:nvPr/>
          </p:nvSpPr>
          <p:spPr>
            <a:xfrm>
              <a:off x="6071108" y="2812415"/>
              <a:ext cx="194637"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2" name="Shape 747">
              <a:extLst>
                <a:ext uri="{FF2B5EF4-FFF2-40B4-BE49-F238E27FC236}">
                  <a16:creationId xmlns:a16="http://schemas.microsoft.com/office/drawing/2014/main" id="{C71500B5-E11C-4BFA-BC81-92F8E9F1CE97}"/>
                </a:ext>
              </a:extLst>
            </p:cNvPr>
            <p:cNvSpPr/>
            <p:nvPr/>
          </p:nvSpPr>
          <p:spPr>
            <a:xfrm>
              <a:off x="4010406" y="27659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3" name="Shape 748">
              <a:extLst>
                <a:ext uri="{FF2B5EF4-FFF2-40B4-BE49-F238E27FC236}">
                  <a16:creationId xmlns:a16="http://schemas.microsoft.com/office/drawing/2014/main" id="{A37A8EF1-2856-42A0-B527-C9ED6EA29D56}"/>
                </a:ext>
              </a:extLst>
            </p:cNvPr>
            <p:cNvSpPr/>
            <p:nvPr/>
          </p:nvSpPr>
          <p:spPr>
            <a:xfrm>
              <a:off x="5839206" y="2765981"/>
              <a:ext cx="914400" cy="304800"/>
            </a:xfrm>
            <a:custGeom>
              <a:avLst/>
              <a:gdLst/>
              <a:ahLst/>
              <a:cxnLst/>
              <a:rect l="0" t="0" r="0" b="0"/>
              <a:pathLst>
                <a:path w="914400" h="304800">
                  <a:moveTo>
                    <a:pt x="0" y="304800"/>
                  </a:moveTo>
                  <a:lnTo>
                    <a:pt x="914400" y="304800"/>
                  </a:lnTo>
                  <a:lnTo>
                    <a:pt x="914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grpSp>
    </p:spTree>
    <p:extLst>
      <p:ext uri="{BB962C8B-B14F-4D97-AF65-F5344CB8AC3E}">
        <p14:creationId xmlns:p14="http://schemas.microsoft.com/office/powerpoint/2010/main" val="192560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lstStyle/>
          <a:p>
            <a:r>
              <a:rPr lang="zh-CN" altLang="en-US" dirty="0"/>
              <a:t>流水线的局限性</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p:txBody>
          <a:bodyPr vert="horz"/>
          <a:lstStyle/>
          <a:p>
            <a:pPr marL="0" indent="0">
              <a:buNone/>
            </a:pPr>
            <a:r>
              <a:rPr lang="zh-CN" altLang="ko-KR" b="1" dirty="0"/>
              <a:t>流水线过深</a:t>
            </a:r>
            <a:r>
              <a:rPr lang="zh-CN" altLang="en-US" b="1" dirty="0"/>
              <a:t>，</a:t>
            </a:r>
            <a:r>
              <a:rPr lang="zh-CN" altLang="ko-KR" b="1" dirty="0"/>
              <a:t>收益下降</a:t>
            </a:r>
            <a:r>
              <a:rPr lang="zh-CN" altLang="en-US" b="1" dirty="0"/>
              <a:t>：</a:t>
            </a:r>
            <a:endParaRPr lang="en-US" altLang="zh-CN" b="1" dirty="0"/>
          </a:p>
          <a:p>
            <a:r>
              <a:rPr lang="zh-CN" altLang="ko-KR" sz="2000" dirty="0"/>
              <a:t>一方面</a:t>
            </a:r>
            <a:r>
              <a:rPr lang="zh-CN" altLang="en-US" sz="2000" dirty="0"/>
              <a:t>，</a:t>
            </a:r>
            <a:r>
              <a:rPr lang="zh-CN" altLang="ko-KR" sz="2000" dirty="0"/>
              <a:t>流水线过深</a:t>
            </a:r>
            <a:r>
              <a:rPr lang="zh-CN" altLang="en-US" sz="2000" dirty="0"/>
              <a:t>，</a:t>
            </a:r>
            <a:r>
              <a:rPr lang="zh-CN" altLang="ko-KR" sz="2000" dirty="0"/>
              <a:t>会导致存储占用时间的比重上升</a:t>
            </a:r>
            <a:r>
              <a:rPr lang="en-US" altLang="ko-KR" sz="2000" dirty="0"/>
              <a:t>, </a:t>
            </a:r>
            <a:r>
              <a:rPr lang="zh-CN" altLang="ko-KR" sz="2000" dirty="0"/>
              <a:t>导致吞吐量并没有提高多少</a:t>
            </a:r>
            <a:r>
              <a:rPr lang="en-US" altLang="ko-KR" sz="2000" dirty="0"/>
              <a:t>, </a:t>
            </a:r>
            <a:r>
              <a:rPr lang="zh-CN" altLang="ko-KR" sz="2000" dirty="0"/>
              <a:t>反而增加了延迟</a:t>
            </a:r>
            <a:endParaRPr lang="en-US" altLang="zh-CN" sz="2000" dirty="0"/>
          </a:p>
          <a:p>
            <a:r>
              <a:rPr lang="zh-CN" altLang="ko-KR" sz="2000" dirty="0"/>
              <a:t>硬件成本也上升</a:t>
            </a:r>
            <a:endParaRPr lang="ko-KR" altLang="en-US" sz="2000" dirty="0"/>
          </a:p>
          <a:p>
            <a:endParaRPr lang="ko-KR" altLang="en-US" dirty="0"/>
          </a:p>
        </p:txBody>
      </p:sp>
      <p:grpSp>
        <p:nvGrpSpPr>
          <p:cNvPr id="6" name="Group 50943">
            <a:extLst>
              <a:ext uri="{FF2B5EF4-FFF2-40B4-BE49-F238E27FC236}">
                <a16:creationId xmlns:a16="http://schemas.microsoft.com/office/drawing/2014/main" id="{88E1CFCA-FC2F-46E4-8A0E-3B5E01568695}"/>
              </a:ext>
            </a:extLst>
          </p:cNvPr>
          <p:cNvGrpSpPr/>
          <p:nvPr/>
        </p:nvGrpSpPr>
        <p:grpSpPr>
          <a:xfrm>
            <a:off x="1759767" y="3867612"/>
            <a:ext cx="8377772" cy="1798961"/>
            <a:chOff x="0" y="0"/>
            <a:chExt cx="8453033" cy="1815640"/>
          </a:xfrm>
        </p:grpSpPr>
        <p:sp>
          <p:nvSpPr>
            <p:cNvPr id="7" name="Shape 798">
              <a:extLst>
                <a:ext uri="{FF2B5EF4-FFF2-40B4-BE49-F238E27FC236}">
                  <a16:creationId xmlns:a16="http://schemas.microsoft.com/office/drawing/2014/main" id="{F866149F-B7A2-46AF-AE4C-9E8F77EFCE03}"/>
                </a:ext>
              </a:extLst>
            </p:cNvPr>
            <p:cNvSpPr/>
            <p:nvPr/>
          </p:nvSpPr>
          <p:spPr>
            <a:xfrm>
              <a:off x="1307592" y="780844"/>
              <a:ext cx="413004" cy="150876"/>
            </a:xfrm>
            <a:custGeom>
              <a:avLst/>
              <a:gdLst/>
              <a:ahLst/>
              <a:cxnLst/>
              <a:rect l="0" t="0" r="0" b="0"/>
              <a:pathLst>
                <a:path w="413004" h="150876">
                  <a:moveTo>
                    <a:pt x="262128" y="0"/>
                  </a:moveTo>
                  <a:lnTo>
                    <a:pt x="413004" y="75438"/>
                  </a:lnTo>
                  <a:lnTo>
                    <a:pt x="262128" y="150876"/>
                  </a:lnTo>
                  <a:lnTo>
                    <a:pt x="262128" y="100584"/>
                  </a:lnTo>
                  <a:lnTo>
                    <a:pt x="0" y="100584"/>
                  </a:lnTo>
                  <a:lnTo>
                    <a:pt x="0" y="50292"/>
                  </a:lnTo>
                  <a:lnTo>
                    <a:pt x="262128" y="50292"/>
                  </a:lnTo>
                  <a:lnTo>
                    <a:pt x="262128"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8" name="Shape 799">
              <a:extLst>
                <a:ext uri="{FF2B5EF4-FFF2-40B4-BE49-F238E27FC236}">
                  <a16:creationId xmlns:a16="http://schemas.microsoft.com/office/drawing/2014/main" id="{E7971184-FCE5-469E-BF3A-677BE419B303}"/>
                </a:ext>
              </a:extLst>
            </p:cNvPr>
            <p:cNvSpPr/>
            <p:nvPr/>
          </p:nvSpPr>
          <p:spPr>
            <a:xfrm>
              <a:off x="0" y="780844"/>
              <a:ext cx="409956" cy="150876"/>
            </a:xfrm>
            <a:custGeom>
              <a:avLst/>
              <a:gdLst/>
              <a:ahLst/>
              <a:cxnLst/>
              <a:rect l="0" t="0" r="0" b="0"/>
              <a:pathLst>
                <a:path w="409956" h="150876">
                  <a:moveTo>
                    <a:pt x="259080" y="0"/>
                  </a:moveTo>
                  <a:lnTo>
                    <a:pt x="409956" y="75438"/>
                  </a:lnTo>
                  <a:lnTo>
                    <a:pt x="259080" y="150876"/>
                  </a:lnTo>
                  <a:lnTo>
                    <a:pt x="259080" y="100584"/>
                  </a:lnTo>
                  <a:lnTo>
                    <a:pt x="0" y="100584"/>
                  </a:lnTo>
                  <a:lnTo>
                    <a:pt x="0" y="50292"/>
                  </a:lnTo>
                  <a:lnTo>
                    <a:pt x="259080" y="50292"/>
                  </a:lnTo>
                  <a:lnTo>
                    <a:pt x="259080"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9" name="Shape 800">
              <a:extLst>
                <a:ext uri="{FF2B5EF4-FFF2-40B4-BE49-F238E27FC236}">
                  <a16:creationId xmlns:a16="http://schemas.microsoft.com/office/drawing/2014/main" id="{E4DF2024-3D9F-49C7-BF2E-D0DA05D7E75B}"/>
                </a:ext>
              </a:extLst>
            </p:cNvPr>
            <p:cNvSpPr/>
            <p:nvPr/>
          </p:nvSpPr>
          <p:spPr>
            <a:xfrm>
              <a:off x="75895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0" name="Shape 801">
              <a:extLst>
                <a:ext uri="{FF2B5EF4-FFF2-40B4-BE49-F238E27FC236}">
                  <a16:creationId xmlns:a16="http://schemas.microsoft.com/office/drawing/2014/main" id="{868FA585-5559-49CA-83DC-9098B4C0CDCD}"/>
                </a:ext>
              </a:extLst>
            </p:cNvPr>
            <p:cNvSpPr/>
            <p:nvPr/>
          </p:nvSpPr>
          <p:spPr>
            <a:xfrm>
              <a:off x="267919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1" name="Shape 802">
              <a:extLst>
                <a:ext uri="{FF2B5EF4-FFF2-40B4-BE49-F238E27FC236}">
                  <a16:creationId xmlns:a16="http://schemas.microsoft.com/office/drawing/2014/main" id="{AC5FCC32-B4D7-4BD2-8690-32ED20782E17}"/>
                </a:ext>
              </a:extLst>
            </p:cNvPr>
            <p:cNvSpPr/>
            <p:nvPr/>
          </p:nvSpPr>
          <p:spPr>
            <a:xfrm>
              <a:off x="213055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2" name="Shape 803">
              <a:extLst>
                <a:ext uri="{FF2B5EF4-FFF2-40B4-BE49-F238E27FC236}">
                  <a16:creationId xmlns:a16="http://schemas.microsoft.com/office/drawing/2014/main" id="{4B6BCCAD-584D-4582-B6F4-A8BB5AB7CB38}"/>
                </a:ext>
              </a:extLst>
            </p:cNvPr>
            <p:cNvSpPr/>
            <p:nvPr/>
          </p:nvSpPr>
          <p:spPr>
            <a:xfrm>
              <a:off x="405079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3" name="Shape 804">
              <a:extLst>
                <a:ext uri="{FF2B5EF4-FFF2-40B4-BE49-F238E27FC236}">
                  <a16:creationId xmlns:a16="http://schemas.microsoft.com/office/drawing/2014/main" id="{61B8B4D4-5A88-4816-9507-3F119A45882E}"/>
                </a:ext>
              </a:extLst>
            </p:cNvPr>
            <p:cNvSpPr/>
            <p:nvPr/>
          </p:nvSpPr>
          <p:spPr>
            <a:xfrm>
              <a:off x="350215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4" name="Shape 805">
              <a:extLst>
                <a:ext uri="{FF2B5EF4-FFF2-40B4-BE49-F238E27FC236}">
                  <a16:creationId xmlns:a16="http://schemas.microsoft.com/office/drawing/2014/main" id="{CFD93D42-63E7-4828-9C4E-198D1EC331D7}"/>
                </a:ext>
              </a:extLst>
            </p:cNvPr>
            <p:cNvSpPr/>
            <p:nvPr/>
          </p:nvSpPr>
          <p:spPr>
            <a:xfrm>
              <a:off x="542239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5" name="Shape 806">
              <a:extLst>
                <a:ext uri="{FF2B5EF4-FFF2-40B4-BE49-F238E27FC236}">
                  <a16:creationId xmlns:a16="http://schemas.microsoft.com/office/drawing/2014/main" id="{EEFFB1B0-4366-4835-89D4-2CE05B7A1095}"/>
                </a:ext>
              </a:extLst>
            </p:cNvPr>
            <p:cNvSpPr/>
            <p:nvPr/>
          </p:nvSpPr>
          <p:spPr>
            <a:xfrm>
              <a:off x="487375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6" name="Shape 807">
              <a:extLst>
                <a:ext uri="{FF2B5EF4-FFF2-40B4-BE49-F238E27FC236}">
                  <a16:creationId xmlns:a16="http://schemas.microsoft.com/office/drawing/2014/main" id="{86EE25DF-13AA-476B-8120-78ECD505B2F3}"/>
                </a:ext>
              </a:extLst>
            </p:cNvPr>
            <p:cNvSpPr/>
            <p:nvPr/>
          </p:nvSpPr>
          <p:spPr>
            <a:xfrm>
              <a:off x="6793993" y="780844"/>
              <a:ext cx="411480" cy="150876"/>
            </a:xfrm>
            <a:custGeom>
              <a:avLst/>
              <a:gdLst/>
              <a:ahLst/>
              <a:cxnLst/>
              <a:rect l="0" t="0" r="0" b="0"/>
              <a:pathLst>
                <a:path w="411480" h="150876">
                  <a:moveTo>
                    <a:pt x="260603" y="0"/>
                  </a:moveTo>
                  <a:lnTo>
                    <a:pt x="411480" y="75438"/>
                  </a:lnTo>
                  <a:lnTo>
                    <a:pt x="260603" y="150876"/>
                  </a:lnTo>
                  <a:lnTo>
                    <a:pt x="260603" y="100584"/>
                  </a:lnTo>
                  <a:lnTo>
                    <a:pt x="0" y="100584"/>
                  </a:lnTo>
                  <a:lnTo>
                    <a:pt x="0" y="50292"/>
                  </a:lnTo>
                  <a:lnTo>
                    <a:pt x="260603" y="50292"/>
                  </a:lnTo>
                  <a:lnTo>
                    <a:pt x="260603"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7" name="Shape 808">
              <a:extLst>
                <a:ext uri="{FF2B5EF4-FFF2-40B4-BE49-F238E27FC236}">
                  <a16:creationId xmlns:a16="http://schemas.microsoft.com/office/drawing/2014/main" id="{06BF7027-97E3-4391-8218-6B8EDE4B4DF1}"/>
                </a:ext>
              </a:extLst>
            </p:cNvPr>
            <p:cNvSpPr/>
            <p:nvPr/>
          </p:nvSpPr>
          <p:spPr>
            <a:xfrm>
              <a:off x="6245352" y="780844"/>
              <a:ext cx="411480" cy="150876"/>
            </a:xfrm>
            <a:custGeom>
              <a:avLst/>
              <a:gdLst/>
              <a:ahLst/>
              <a:cxnLst/>
              <a:rect l="0" t="0" r="0" b="0"/>
              <a:pathLst>
                <a:path w="411480" h="150876">
                  <a:moveTo>
                    <a:pt x="260604" y="0"/>
                  </a:moveTo>
                  <a:lnTo>
                    <a:pt x="411480" y="75438"/>
                  </a:lnTo>
                  <a:lnTo>
                    <a:pt x="260604" y="150876"/>
                  </a:lnTo>
                  <a:lnTo>
                    <a:pt x="260604" y="100584"/>
                  </a:lnTo>
                  <a:lnTo>
                    <a:pt x="0" y="100584"/>
                  </a:lnTo>
                  <a:lnTo>
                    <a:pt x="0" y="50292"/>
                  </a:lnTo>
                  <a:lnTo>
                    <a:pt x="260604" y="50292"/>
                  </a:lnTo>
                  <a:lnTo>
                    <a:pt x="260604"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8" name="Shape 809">
              <a:extLst>
                <a:ext uri="{FF2B5EF4-FFF2-40B4-BE49-F238E27FC236}">
                  <a16:creationId xmlns:a16="http://schemas.microsoft.com/office/drawing/2014/main" id="{B2D6DA68-FA2A-4F3D-ADC6-E3D39842DB8D}"/>
                </a:ext>
              </a:extLst>
            </p:cNvPr>
            <p:cNvSpPr/>
            <p:nvPr/>
          </p:nvSpPr>
          <p:spPr>
            <a:xfrm>
              <a:off x="7615428" y="780844"/>
              <a:ext cx="413004" cy="150876"/>
            </a:xfrm>
            <a:custGeom>
              <a:avLst/>
              <a:gdLst/>
              <a:ahLst/>
              <a:cxnLst/>
              <a:rect l="0" t="0" r="0" b="0"/>
              <a:pathLst>
                <a:path w="413004" h="150876">
                  <a:moveTo>
                    <a:pt x="262128" y="0"/>
                  </a:moveTo>
                  <a:lnTo>
                    <a:pt x="413004" y="75438"/>
                  </a:lnTo>
                  <a:lnTo>
                    <a:pt x="262128" y="150876"/>
                  </a:lnTo>
                  <a:lnTo>
                    <a:pt x="262128" y="100584"/>
                  </a:lnTo>
                  <a:lnTo>
                    <a:pt x="0" y="100584"/>
                  </a:lnTo>
                  <a:lnTo>
                    <a:pt x="0" y="50292"/>
                  </a:lnTo>
                  <a:lnTo>
                    <a:pt x="262128" y="50292"/>
                  </a:lnTo>
                  <a:lnTo>
                    <a:pt x="262128" y="0"/>
                  </a:ln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ko-KR" altLang="en-US"/>
            </a:p>
          </p:txBody>
        </p:sp>
        <p:sp>
          <p:nvSpPr>
            <p:cNvPr id="19" name="Shape 64876">
              <a:extLst>
                <a:ext uri="{FF2B5EF4-FFF2-40B4-BE49-F238E27FC236}">
                  <a16:creationId xmlns:a16="http://schemas.microsoft.com/office/drawing/2014/main" id="{51804FB2-88ED-4248-8DE4-E8CD1EBE9CB3}"/>
                </a:ext>
              </a:extLst>
            </p:cNvPr>
            <p:cNvSpPr/>
            <p:nvPr/>
          </p:nvSpPr>
          <p:spPr>
            <a:xfrm>
              <a:off x="1175766" y="311452"/>
              <a:ext cx="195072" cy="1155192"/>
            </a:xfrm>
            <a:custGeom>
              <a:avLst/>
              <a:gdLst/>
              <a:ahLst/>
              <a:cxnLst/>
              <a:rect l="0" t="0" r="0" b="0"/>
              <a:pathLst>
                <a:path w="195072" h="1155192">
                  <a:moveTo>
                    <a:pt x="0" y="0"/>
                  </a:moveTo>
                  <a:lnTo>
                    <a:pt x="195072" y="0"/>
                  </a:lnTo>
                  <a:lnTo>
                    <a:pt x="195072" y="1155192"/>
                  </a:lnTo>
                  <a:lnTo>
                    <a:pt x="0" y="1155192"/>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20" name="Shape 812">
              <a:extLst>
                <a:ext uri="{FF2B5EF4-FFF2-40B4-BE49-F238E27FC236}">
                  <a16:creationId xmlns:a16="http://schemas.microsoft.com/office/drawing/2014/main" id="{DF3AA0D9-FB55-45DA-AB46-34AB44332C03}"/>
                </a:ext>
              </a:extLst>
            </p:cNvPr>
            <p:cNvSpPr/>
            <p:nvPr/>
          </p:nvSpPr>
          <p:spPr>
            <a:xfrm>
              <a:off x="1175766" y="311452"/>
              <a:ext cx="195072" cy="1155192"/>
            </a:xfrm>
            <a:custGeom>
              <a:avLst/>
              <a:gdLst/>
              <a:ahLst/>
              <a:cxnLst/>
              <a:rect l="0" t="0" r="0" b="0"/>
              <a:pathLst>
                <a:path w="195072" h="1155192">
                  <a:moveTo>
                    <a:pt x="0" y="1155192"/>
                  </a:moveTo>
                  <a:lnTo>
                    <a:pt x="195072" y="1155192"/>
                  </a:lnTo>
                  <a:lnTo>
                    <a:pt x="195072" y="0"/>
                  </a:lnTo>
                  <a:lnTo>
                    <a:pt x="0" y="0"/>
                  </a:lnTo>
                  <a:close/>
                </a:path>
              </a:pathLst>
            </a:custGeom>
            <a:ln w="12192" cap="flat">
              <a:miter lim="1270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1" name="Rectangle 813">
              <a:extLst>
                <a:ext uri="{FF2B5EF4-FFF2-40B4-BE49-F238E27FC236}">
                  <a16:creationId xmlns:a16="http://schemas.microsoft.com/office/drawing/2014/main" id="{97183055-F7A2-442B-BFB3-F34C5532CFF4}"/>
                </a:ext>
              </a:extLst>
            </p:cNvPr>
            <p:cNvSpPr/>
            <p:nvPr/>
          </p:nvSpPr>
          <p:spPr>
            <a:xfrm>
              <a:off x="1201420" y="538607"/>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2" name="Rectangle 814">
              <a:extLst>
                <a:ext uri="{FF2B5EF4-FFF2-40B4-BE49-F238E27FC236}">
                  <a16:creationId xmlns:a16="http://schemas.microsoft.com/office/drawing/2014/main" id="{4CD6233F-37A9-4D9A-968C-2EBF5633DCC7}"/>
                </a:ext>
              </a:extLst>
            </p:cNvPr>
            <p:cNvSpPr/>
            <p:nvPr/>
          </p:nvSpPr>
          <p:spPr>
            <a:xfrm>
              <a:off x="1218184"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3" name="Rectangle 815">
              <a:extLst>
                <a:ext uri="{FF2B5EF4-FFF2-40B4-BE49-F238E27FC236}">
                  <a16:creationId xmlns:a16="http://schemas.microsoft.com/office/drawing/2014/main" id="{75A7B3B8-FDC5-4CC2-B011-C499671F4030}"/>
                </a:ext>
              </a:extLst>
            </p:cNvPr>
            <p:cNvSpPr/>
            <p:nvPr/>
          </p:nvSpPr>
          <p:spPr>
            <a:xfrm>
              <a:off x="1218184"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4" name="Shape 816">
              <a:extLst>
                <a:ext uri="{FF2B5EF4-FFF2-40B4-BE49-F238E27FC236}">
                  <a16:creationId xmlns:a16="http://schemas.microsoft.com/office/drawing/2014/main" id="{0A51D5D9-4D38-48A3-AD39-1F7032573651}"/>
                </a:ext>
              </a:extLst>
            </p:cNvPr>
            <p:cNvSpPr/>
            <p:nvPr/>
          </p:nvSpPr>
          <p:spPr>
            <a:xfrm>
              <a:off x="1306830" y="1472740"/>
              <a:ext cx="0" cy="342900"/>
            </a:xfrm>
            <a:custGeom>
              <a:avLst/>
              <a:gdLst/>
              <a:ahLst/>
              <a:cxnLst/>
              <a:rect l="0" t="0" r="0" b="0"/>
              <a:pathLst>
                <a:path h="342900">
                  <a:moveTo>
                    <a:pt x="0" y="0"/>
                  </a:moveTo>
                  <a:lnTo>
                    <a:pt x="0" y="34290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5" name="Shape 64877">
              <a:extLst>
                <a:ext uri="{FF2B5EF4-FFF2-40B4-BE49-F238E27FC236}">
                  <a16:creationId xmlns:a16="http://schemas.microsoft.com/office/drawing/2014/main" id="{EFC2CECD-02F3-4288-9C0C-06B2930F199A}"/>
                </a:ext>
              </a:extLst>
            </p:cNvPr>
            <p:cNvSpPr/>
            <p:nvPr/>
          </p:nvSpPr>
          <p:spPr>
            <a:xfrm>
              <a:off x="354330" y="311452"/>
              <a:ext cx="466344" cy="1155192"/>
            </a:xfrm>
            <a:custGeom>
              <a:avLst/>
              <a:gdLst/>
              <a:ahLst/>
              <a:cxnLst/>
              <a:rect l="0" t="0" r="0" b="0"/>
              <a:pathLst>
                <a:path w="466344" h="1155192">
                  <a:moveTo>
                    <a:pt x="0" y="0"/>
                  </a:moveTo>
                  <a:lnTo>
                    <a:pt x="466344" y="0"/>
                  </a:lnTo>
                  <a:lnTo>
                    <a:pt x="466344"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26" name="Shape 818">
              <a:extLst>
                <a:ext uri="{FF2B5EF4-FFF2-40B4-BE49-F238E27FC236}">
                  <a16:creationId xmlns:a16="http://schemas.microsoft.com/office/drawing/2014/main" id="{8BB01B55-BA00-443F-896A-C8357F107024}"/>
                </a:ext>
              </a:extLst>
            </p:cNvPr>
            <p:cNvSpPr/>
            <p:nvPr/>
          </p:nvSpPr>
          <p:spPr>
            <a:xfrm>
              <a:off x="354330" y="311452"/>
              <a:ext cx="466344" cy="1155192"/>
            </a:xfrm>
            <a:custGeom>
              <a:avLst/>
              <a:gdLst/>
              <a:ahLst/>
              <a:cxnLst/>
              <a:rect l="0" t="0" r="0" b="0"/>
              <a:pathLst>
                <a:path w="466344" h="1155192">
                  <a:moveTo>
                    <a:pt x="0" y="1155192"/>
                  </a:moveTo>
                  <a:lnTo>
                    <a:pt x="466344" y="1155192"/>
                  </a:lnTo>
                  <a:lnTo>
                    <a:pt x="46634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27" name="Rectangle 819">
              <a:extLst>
                <a:ext uri="{FF2B5EF4-FFF2-40B4-BE49-F238E27FC236}">
                  <a16:creationId xmlns:a16="http://schemas.microsoft.com/office/drawing/2014/main" id="{253D9B90-8190-4A30-BE28-4920991D51A0}"/>
                </a:ext>
              </a:extLst>
            </p:cNvPr>
            <p:cNvSpPr/>
            <p:nvPr/>
          </p:nvSpPr>
          <p:spPr>
            <a:xfrm>
              <a:off x="361950" y="716709"/>
              <a:ext cx="600576"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8" name="Rectangle 820">
              <a:extLst>
                <a:ext uri="{FF2B5EF4-FFF2-40B4-BE49-F238E27FC236}">
                  <a16:creationId xmlns:a16="http://schemas.microsoft.com/office/drawing/2014/main" id="{B067DD99-9091-44EB-9E32-39305864D99F}"/>
                </a:ext>
              </a:extLst>
            </p:cNvPr>
            <p:cNvSpPr/>
            <p:nvPr/>
          </p:nvSpPr>
          <p:spPr>
            <a:xfrm>
              <a:off x="432054" y="899589"/>
              <a:ext cx="416532"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29" name="Rectangle 50756">
              <a:extLst>
                <a:ext uri="{FF2B5EF4-FFF2-40B4-BE49-F238E27FC236}">
                  <a16:creationId xmlns:a16="http://schemas.microsoft.com/office/drawing/2014/main" id="{E4318248-B477-40DB-B87C-19FE27266281}"/>
                </a:ext>
              </a:extLst>
            </p:cNvPr>
            <p:cNvSpPr/>
            <p:nvPr/>
          </p:nvSpPr>
          <p:spPr>
            <a:xfrm>
              <a:off x="54787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0" name="Rectangle 50755">
              <a:extLst>
                <a:ext uri="{FF2B5EF4-FFF2-40B4-BE49-F238E27FC236}">
                  <a16:creationId xmlns:a16="http://schemas.microsoft.com/office/drawing/2014/main" id="{03AF94BF-4E95-4D9A-A808-19ADC0AA6CBD}"/>
                </a:ext>
              </a:extLst>
            </p:cNvPr>
            <p:cNvSpPr/>
            <p:nvPr/>
          </p:nvSpPr>
          <p:spPr>
            <a:xfrm>
              <a:off x="322326"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dirty="0">
                  <a:solidFill>
                    <a:srgbClr val="000000"/>
                  </a:solidFill>
                  <a:effectLst/>
                  <a:latin typeface="Arial" panose="020B0604020202020204" pitchFamily="34" charset="0"/>
                  <a:ea typeface="Arial" panose="020B0604020202020204" pitchFamily="34" charset="0"/>
                </a:rPr>
                <a:t>50</a:t>
              </a:r>
              <a:endParaRPr lang="ko-KR" sz="1100" kern="100" dirty="0">
                <a:solidFill>
                  <a:srgbClr val="000000"/>
                </a:solidFill>
                <a:effectLst/>
                <a:latin typeface="Calibri" panose="020F0502020204030204" pitchFamily="34" charset="0"/>
                <a:ea typeface="Calibri" panose="020F0502020204030204" pitchFamily="34" charset="0"/>
              </a:endParaRPr>
            </a:p>
          </p:txBody>
        </p:sp>
        <p:sp>
          <p:nvSpPr>
            <p:cNvPr id="31" name="Rectangle 50758">
              <a:extLst>
                <a:ext uri="{FF2B5EF4-FFF2-40B4-BE49-F238E27FC236}">
                  <a16:creationId xmlns:a16="http://schemas.microsoft.com/office/drawing/2014/main" id="{03F45A9C-7291-40DE-9FC4-3415FD280CF7}"/>
                </a:ext>
              </a:extLst>
            </p:cNvPr>
            <p:cNvSpPr/>
            <p:nvPr/>
          </p:nvSpPr>
          <p:spPr>
            <a:xfrm>
              <a:off x="1233932"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2" name="Rectangle 50757">
              <a:extLst>
                <a:ext uri="{FF2B5EF4-FFF2-40B4-BE49-F238E27FC236}">
                  <a16:creationId xmlns:a16="http://schemas.microsoft.com/office/drawing/2014/main" id="{4166C190-3729-4483-A819-A9F9D72CDBB5}"/>
                </a:ext>
              </a:extLst>
            </p:cNvPr>
            <p:cNvSpPr/>
            <p:nvPr/>
          </p:nvSpPr>
          <p:spPr>
            <a:xfrm>
              <a:off x="1008380"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3" name="Shape 64878">
              <a:extLst>
                <a:ext uri="{FF2B5EF4-FFF2-40B4-BE49-F238E27FC236}">
                  <a16:creationId xmlns:a16="http://schemas.microsoft.com/office/drawing/2014/main" id="{4C0B16D8-2A0B-4E59-8C47-4F7025B0BE37}"/>
                </a:ext>
              </a:extLst>
            </p:cNvPr>
            <p:cNvSpPr/>
            <p:nvPr/>
          </p:nvSpPr>
          <p:spPr>
            <a:xfrm>
              <a:off x="2547366" y="311452"/>
              <a:ext cx="192024" cy="1155192"/>
            </a:xfrm>
            <a:custGeom>
              <a:avLst/>
              <a:gdLst/>
              <a:ahLst/>
              <a:cxnLst/>
              <a:rect l="0" t="0" r="0" b="0"/>
              <a:pathLst>
                <a:path w="192024" h="1155192">
                  <a:moveTo>
                    <a:pt x="0" y="0"/>
                  </a:moveTo>
                  <a:lnTo>
                    <a:pt x="192024" y="0"/>
                  </a:lnTo>
                  <a:lnTo>
                    <a:pt x="192024" y="1155192"/>
                  </a:lnTo>
                  <a:lnTo>
                    <a:pt x="0" y="1155192"/>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34" name="Shape 824">
              <a:extLst>
                <a:ext uri="{FF2B5EF4-FFF2-40B4-BE49-F238E27FC236}">
                  <a16:creationId xmlns:a16="http://schemas.microsoft.com/office/drawing/2014/main" id="{0EA475BB-EA9E-43E3-B29B-020AC758B444}"/>
                </a:ext>
              </a:extLst>
            </p:cNvPr>
            <p:cNvSpPr/>
            <p:nvPr/>
          </p:nvSpPr>
          <p:spPr>
            <a:xfrm>
              <a:off x="2547366" y="311452"/>
              <a:ext cx="192024" cy="1155192"/>
            </a:xfrm>
            <a:custGeom>
              <a:avLst/>
              <a:gdLst/>
              <a:ahLst/>
              <a:cxnLst/>
              <a:rect l="0" t="0" r="0" b="0"/>
              <a:pathLst>
                <a:path w="192024" h="1155192">
                  <a:moveTo>
                    <a:pt x="0" y="1155192"/>
                  </a:moveTo>
                  <a:lnTo>
                    <a:pt x="192024" y="1155192"/>
                  </a:lnTo>
                  <a:lnTo>
                    <a:pt x="19202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5" name="Rectangle 825">
              <a:extLst>
                <a:ext uri="{FF2B5EF4-FFF2-40B4-BE49-F238E27FC236}">
                  <a16:creationId xmlns:a16="http://schemas.microsoft.com/office/drawing/2014/main" id="{D12CEAFD-5584-42A3-B573-46A9EB9A8A97}"/>
                </a:ext>
              </a:extLst>
            </p:cNvPr>
            <p:cNvSpPr/>
            <p:nvPr/>
          </p:nvSpPr>
          <p:spPr>
            <a:xfrm>
              <a:off x="2571750" y="538607"/>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6" name="Rectangle 826">
              <a:extLst>
                <a:ext uri="{FF2B5EF4-FFF2-40B4-BE49-F238E27FC236}">
                  <a16:creationId xmlns:a16="http://schemas.microsoft.com/office/drawing/2014/main" id="{FE963A90-52A7-4A2D-A29C-2F17BCCEB29C}"/>
                </a:ext>
              </a:extLst>
            </p:cNvPr>
            <p:cNvSpPr/>
            <p:nvPr/>
          </p:nvSpPr>
          <p:spPr>
            <a:xfrm>
              <a:off x="2588514"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7" name="Rectangle 827">
              <a:extLst>
                <a:ext uri="{FF2B5EF4-FFF2-40B4-BE49-F238E27FC236}">
                  <a16:creationId xmlns:a16="http://schemas.microsoft.com/office/drawing/2014/main" id="{0E13DDEC-F12D-4245-A66E-080BD40DAA79}"/>
                </a:ext>
              </a:extLst>
            </p:cNvPr>
            <p:cNvSpPr/>
            <p:nvPr/>
          </p:nvSpPr>
          <p:spPr>
            <a:xfrm>
              <a:off x="2588514"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38" name="Shape 828">
              <a:extLst>
                <a:ext uri="{FF2B5EF4-FFF2-40B4-BE49-F238E27FC236}">
                  <a16:creationId xmlns:a16="http://schemas.microsoft.com/office/drawing/2014/main" id="{364C20B2-A8B6-4F4D-8E8F-7DC13B181B35}"/>
                </a:ext>
              </a:extLst>
            </p:cNvPr>
            <p:cNvSpPr/>
            <p:nvPr/>
          </p:nvSpPr>
          <p:spPr>
            <a:xfrm>
              <a:off x="2678430" y="1472740"/>
              <a:ext cx="0" cy="274320"/>
            </a:xfrm>
            <a:custGeom>
              <a:avLst/>
              <a:gdLst/>
              <a:ahLst/>
              <a:cxnLst/>
              <a:rect l="0" t="0" r="0" b="0"/>
              <a:pathLst>
                <a:path h="274320">
                  <a:moveTo>
                    <a:pt x="0" y="0"/>
                  </a:moveTo>
                  <a:lnTo>
                    <a:pt x="0" y="27432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39" name="Shape 64879">
              <a:extLst>
                <a:ext uri="{FF2B5EF4-FFF2-40B4-BE49-F238E27FC236}">
                  <a16:creationId xmlns:a16="http://schemas.microsoft.com/office/drawing/2014/main" id="{565938B1-D5C7-48CB-90BC-825593DF346A}"/>
                </a:ext>
              </a:extLst>
            </p:cNvPr>
            <p:cNvSpPr/>
            <p:nvPr/>
          </p:nvSpPr>
          <p:spPr>
            <a:xfrm>
              <a:off x="1725930" y="311452"/>
              <a:ext cx="466344" cy="1155192"/>
            </a:xfrm>
            <a:custGeom>
              <a:avLst/>
              <a:gdLst/>
              <a:ahLst/>
              <a:cxnLst/>
              <a:rect l="0" t="0" r="0" b="0"/>
              <a:pathLst>
                <a:path w="466344" h="1155192">
                  <a:moveTo>
                    <a:pt x="0" y="0"/>
                  </a:moveTo>
                  <a:lnTo>
                    <a:pt x="466344" y="0"/>
                  </a:lnTo>
                  <a:lnTo>
                    <a:pt x="466344"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40" name="Shape 830">
              <a:extLst>
                <a:ext uri="{FF2B5EF4-FFF2-40B4-BE49-F238E27FC236}">
                  <a16:creationId xmlns:a16="http://schemas.microsoft.com/office/drawing/2014/main" id="{914D90CA-074E-4C13-A1EA-B38F3615E1E2}"/>
                </a:ext>
              </a:extLst>
            </p:cNvPr>
            <p:cNvSpPr/>
            <p:nvPr/>
          </p:nvSpPr>
          <p:spPr>
            <a:xfrm>
              <a:off x="1725930" y="311452"/>
              <a:ext cx="466344" cy="1155192"/>
            </a:xfrm>
            <a:custGeom>
              <a:avLst/>
              <a:gdLst/>
              <a:ahLst/>
              <a:cxnLst/>
              <a:rect l="0" t="0" r="0" b="0"/>
              <a:pathLst>
                <a:path w="466344" h="1155192">
                  <a:moveTo>
                    <a:pt x="0" y="1155192"/>
                  </a:moveTo>
                  <a:lnTo>
                    <a:pt x="466344" y="1155192"/>
                  </a:lnTo>
                  <a:lnTo>
                    <a:pt x="46634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1" name="Rectangle 831">
              <a:extLst>
                <a:ext uri="{FF2B5EF4-FFF2-40B4-BE49-F238E27FC236}">
                  <a16:creationId xmlns:a16="http://schemas.microsoft.com/office/drawing/2014/main" id="{CA6CB8B1-4313-4050-B093-FCAF485383A0}"/>
                </a:ext>
              </a:extLst>
            </p:cNvPr>
            <p:cNvSpPr/>
            <p:nvPr/>
          </p:nvSpPr>
          <p:spPr>
            <a:xfrm>
              <a:off x="1733804" y="716709"/>
              <a:ext cx="599158"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2" name="Rectangle 832">
              <a:extLst>
                <a:ext uri="{FF2B5EF4-FFF2-40B4-BE49-F238E27FC236}">
                  <a16:creationId xmlns:a16="http://schemas.microsoft.com/office/drawing/2014/main" id="{80C13369-EBE1-45DC-B926-8997CB985F49}"/>
                </a:ext>
              </a:extLst>
            </p:cNvPr>
            <p:cNvSpPr/>
            <p:nvPr/>
          </p:nvSpPr>
          <p:spPr>
            <a:xfrm>
              <a:off x="1803908" y="899589"/>
              <a:ext cx="415924"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3" name="Rectangle 50762">
              <a:extLst>
                <a:ext uri="{FF2B5EF4-FFF2-40B4-BE49-F238E27FC236}">
                  <a16:creationId xmlns:a16="http://schemas.microsoft.com/office/drawing/2014/main" id="{2BFFA29C-9C1B-468C-A50F-70894AB06340}"/>
                </a:ext>
              </a:extLst>
            </p:cNvPr>
            <p:cNvSpPr/>
            <p:nvPr/>
          </p:nvSpPr>
          <p:spPr>
            <a:xfrm>
              <a:off x="1919732"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4" name="Rectangle 50761">
              <a:extLst>
                <a:ext uri="{FF2B5EF4-FFF2-40B4-BE49-F238E27FC236}">
                  <a16:creationId xmlns:a16="http://schemas.microsoft.com/office/drawing/2014/main" id="{F2BD61E8-6BFA-4EA1-9788-E55ED65CC5A9}"/>
                </a:ext>
              </a:extLst>
            </p:cNvPr>
            <p:cNvSpPr/>
            <p:nvPr/>
          </p:nvSpPr>
          <p:spPr>
            <a:xfrm>
              <a:off x="1694180"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5" name="Rectangle 50765">
              <a:extLst>
                <a:ext uri="{FF2B5EF4-FFF2-40B4-BE49-F238E27FC236}">
                  <a16:creationId xmlns:a16="http://schemas.microsoft.com/office/drawing/2014/main" id="{338A7308-0E76-400D-A94D-C042B635CF0F}"/>
                </a:ext>
              </a:extLst>
            </p:cNvPr>
            <p:cNvSpPr/>
            <p:nvPr/>
          </p:nvSpPr>
          <p:spPr>
            <a:xfrm>
              <a:off x="2605913"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6" name="Rectangle 50764">
              <a:extLst>
                <a:ext uri="{FF2B5EF4-FFF2-40B4-BE49-F238E27FC236}">
                  <a16:creationId xmlns:a16="http://schemas.microsoft.com/office/drawing/2014/main" id="{155F266E-DF74-4719-8432-D894000F6D33}"/>
                </a:ext>
              </a:extLst>
            </p:cNvPr>
            <p:cNvSpPr/>
            <p:nvPr/>
          </p:nvSpPr>
          <p:spPr>
            <a:xfrm>
              <a:off x="2380361"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47" name="Shape 64880">
              <a:extLst>
                <a:ext uri="{FF2B5EF4-FFF2-40B4-BE49-F238E27FC236}">
                  <a16:creationId xmlns:a16="http://schemas.microsoft.com/office/drawing/2014/main" id="{4AC6A1EB-6735-4C5F-88DC-6D66C7DC8EED}"/>
                </a:ext>
              </a:extLst>
            </p:cNvPr>
            <p:cNvSpPr/>
            <p:nvPr/>
          </p:nvSpPr>
          <p:spPr>
            <a:xfrm>
              <a:off x="3918966" y="311452"/>
              <a:ext cx="192024" cy="1155192"/>
            </a:xfrm>
            <a:custGeom>
              <a:avLst/>
              <a:gdLst/>
              <a:ahLst/>
              <a:cxnLst/>
              <a:rect l="0" t="0" r="0" b="0"/>
              <a:pathLst>
                <a:path w="192024" h="1155192">
                  <a:moveTo>
                    <a:pt x="0" y="0"/>
                  </a:moveTo>
                  <a:lnTo>
                    <a:pt x="192024" y="0"/>
                  </a:lnTo>
                  <a:lnTo>
                    <a:pt x="192024" y="1155192"/>
                  </a:lnTo>
                  <a:lnTo>
                    <a:pt x="0" y="1155192"/>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48" name="Shape 836">
              <a:extLst>
                <a:ext uri="{FF2B5EF4-FFF2-40B4-BE49-F238E27FC236}">
                  <a16:creationId xmlns:a16="http://schemas.microsoft.com/office/drawing/2014/main" id="{F57BEBB5-FFD4-4409-A373-7A643E9ED38D}"/>
                </a:ext>
              </a:extLst>
            </p:cNvPr>
            <p:cNvSpPr/>
            <p:nvPr/>
          </p:nvSpPr>
          <p:spPr>
            <a:xfrm>
              <a:off x="3918966" y="311452"/>
              <a:ext cx="192024" cy="1155192"/>
            </a:xfrm>
            <a:custGeom>
              <a:avLst/>
              <a:gdLst/>
              <a:ahLst/>
              <a:cxnLst/>
              <a:rect l="0" t="0" r="0" b="0"/>
              <a:pathLst>
                <a:path w="192024" h="1155192">
                  <a:moveTo>
                    <a:pt x="0" y="1155192"/>
                  </a:moveTo>
                  <a:lnTo>
                    <a:pt x="192024" y="1155192"/>
                  </a:lnTo>
                  <a:lnTo>
                    <a:pt x="19202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49" name="Rectangle 837">
              <a:extLst>
                <a:ext uri="{FF2B5EF4-FFF2-40B4-BE49-F238E27FC236}">
                  <a16:creationId xmlns:a16="http://schemas.microsoft.com/office/drawing/2014/main" id="{B466E822-C20B-414D-A834-E0F4600D8D65}"/>
                </a:ext>
              </a:extLst>
            </p:cNvPr>
            <p:cNvSpPr/>
            <p:nvPr/>
          </p:nvSpPr>
          <p:spPr>
            <a:xfrm>
              <a:off x="3943350" y="538607"/>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0" name="Rectangle 838">
              <a:extLst>
                <a:ext uri="{FF2B5EF4-FFF2-40B4-BE49-F238E27FC236}">
                  <a16:creationId xmlns:a16="http://schemas.microsoft.com/office/drawing/2014/main" id="{EAA8BD20-7961-4D36-983D-C764E28A7AEC}"/>
                </a:ext>
              </a:extLst>
            </p:cNvPr>
            <p:cNvSpPr/>
            <p:nvPr/>
          </p:nvSpPr>
          <p:spPr>
            <a:xfrm>
              <a:off x="3960114"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1" name="Rectangle 839">
              <a:extLst>
                <a:ext uri="{FF2B5EF4-FFF2-40B4-BE49-F238E27FC236}">
                  <a16:creationId xmlns:a16="http://schemas.microsoft.com/office/drawing/2014/main" id="{756E1A48-F59E-4C02-9D40-4FA0B7691A75}"/>
                </a:ext>
              </a:extLst>
            </p:cNvPr>
            <p:cNvSpPr/>
            <p:nvPr/>
          </p:nvSpPr>
          <p:spPr>
            <a:xfrm>
              <a:off x="3960114"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2" name="Shape 840">
              <a:extLst>
                <a:ext uri="{FF2B5EF4-FFF2-40B4-BE49-F238E27FC236}">
                  <a16:creationId xmlns:a16="http://schemas.microsoft.com/office/drawing/2014/main" id="{E92CC21B-904C-4034-A6F6-82CA5FD4A08E}"/>
                </a:ext>
              </a:extLst>
            </p:cNvPr>
            <p:cNvSpPr/>
            <p:nvPr/>
          </p:nvSpPr>
          <p:spPr>
            <a:xfrm>
              <a:off x="4050030" y="1472740"/>
              <a:ext cx="0" cy="274320"/>
            </a:xfrm>
            <a:custGeom>
              <a:avLst/>
              <a:gdLst/>
              <a:ahLst/>
              <a:cxnLst/>
              <a:rect l="0" t="0" r="0" b="0"/>
              <a:pathLst>
                <a:path h="274320">
                  <a:moveTo>
                    <a:pt x="0" y="0"/>
                  </a:moveTo>
                  <a:lnTo>
                    <a:pt x="0" y="27432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3" name="Shape 64881">
              <a:extLst>
                <a:ext uri="{FF2B5EF4-FFF2-40B4-BE49-F238E27FC236}">
                  <a16:creationId xmlns:a16="http://schemas.microsoft.com/office/drawing/2014/main" id="{CE82852F-996F-494B-8E5D-D142E17207BE}"/>
                </a:ext>
              </a:extLst>
            </p:cNvPr>
            <p:cNvSpPr/>
            <p:nvPr/>
          </p:nvSpPr>
          <p:spPr>
            <a:xfrm>
              <a:off x="3096006" y="311452"/>
              <a:ext cx="467868" cy="1155192"/>
            </a:xfrm>
            <a:custGeom>
              <a:avLst/>
              <a:gdLst/>
              <a:ahLst/>
              <a:cxnLst/>
              <a:rect l="0" t="0" r="0" b="0"/>
              <a:pathLst>
                <a:path w="467868" h="1155192">
                  <a:moveTo>
                    <a:pt x="0" y="0"/>
                  </a:moveTo>
                  <a:lnTo>
                    <a:pt x="467868" y="0"/>
                  </a:lnTo>
                  <a:lnTo>
                    <a:pt x="467868"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54" name="Shape 842">
              <a:extLst>
                <a:ext uri="{FF2B5EF4-FFF2-40B4-BE49-F238E27FC236}">
                  <a16:creationId xmlns:a16="http://schemas.microsoft.com/office/drawing/2014/main" id="{661676AA-89AC-480A-B296-888FEFAFCACC}"/>
                </a:ext>
              </a:extLst>
            </p:cNvPr>
            <p:cNvSpPr/>
            <p:nvPr/>
          </p:nvSpPr>
          <p:spPr>
            <a:xfrm>
              <a:off x="3096006" y="311452"/>
              <a:ext cx="467868" cy="1155192"/>
            </a:xfrm>
            <a:custGeom>
              <a:avLst/>
              <a:gdLst/>
              <a:ahLst/>
              <a:cxnLst/>
              <a:rect l="0" t="0" r="0" b="0"/>
              <a:pathLst>
                <a:path w="467868" h="1155192">
                  <a:moveTo>
                    <a:pt x="0" y="1155192"/>
                  </a:moveTo>
                  <a:lnTo>
                    <a:pt x="467868" y="1155192"/>
                  </a:lnTo>
                  <a:lnTo>
                    <a:pt x="46786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55" name="Rectangle 843">
              <a:extLst>
                <a:ext uri="{FF2B5EF4-FFF2-40B4-BE49-F238E27FC236}">
                  <a16:creationId xmlns:a16="http://schemas.microsoft.com/office/drawing/2014/main" id="{322408C6-5348-43DC-A081-7718B14DCB75}"/>
                </a:ext>
              </a:extLst>
            </p:cNvPr>
            <p:cNvSpPr/>
            <p:nvPr/>
          </p:nvSpPr>
          <p:spPr>
            <a:xfrm>
              <a:off x="3105785" y="716709"/>
              <a:ext cx="599158"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6" name="Rectangle 844">
              <a:extLst>
                <a:ext uri="{FF2B5EF4-FFF2-40B4-BE49-F238E27FC236}">
                  <a16:creationId xmlns:a16="http://schemas.microsoft.com/office/drawing/2014/main" id="{1E28F1A9-6CDB-4345-8787-959E5CDEA4CF}"/>
                </a:ext>
              </a:extLst>
            </p:cNvPr>
            <p:cNvSpPr/>
            <p:nvPr/>
          </p:nvSpPr>
          <p:spPr>
            <a:xfrm>
              <a:off x="3174365" y="899589"/>
              <a:ext cx="415924"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7" name="Rectangle 50767">
              <a:extLst>
                <a:ext uri="{FF2B5EF4-FFF2-40B4-BE49-F238E27FC236}">
                  <a16:creationId xmlns:a16="http://schemas.microsoft.com/office/drawing/2014/main" id="{8686E795-80B7-418F-AC15-ED6A1544274B}"/>
                </a:ext>
              </a:extLst>
            </p:cNvPr>
            <p:cNvSpPr/>
            <p:nvPr/>
          </p:nvSpPr>
          <p:spPr>
            <a:xfrm>
              <a:off x="3291713"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8" name="Rectangle 50766">
              <a:extLst>
                <a:ext uri="{FF2B5EF4-FFF2-40B4-BE49-F238E27FC236}">
                  <a16:creationId xmlns:a16="http://schemas.microsoft.com/office/drawing/2014/main" id="{E1E7C29A-CC13-4561-B990-0E2CDC256836}"/>
                </a:ext>
              </a:extLst>
            </p:cNvPr>
            <p:cNvSpPr/>
            <p:nvPr/>
          </p:nvSpPr>
          <p:spPr>
            <a:xfrm>
              <a:off x="3066161"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59" name="Rectangle 50768">
              <a:extLst>
                <a:ext uri="{FF2B5EF4-FFF2-40B4-BE49-F238E27FC236}">
                  <a16:creationId xmlns:a16="http://schemas.microsoft.com/office/drawing/2014/main" id="{9FB54539-A510-414E-8323-2515DF081079}"/>
                </a:ext>
              </a:extLst>
            </p:cNvPr>
            <p:cNvSpPr/>
            <p:nvPr/>
          </p:nvSpPr>
          <p:spPr>
            <a:xfrm>
              <a:off x="3750437"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0" name="Rectangle 50769">
              <a:extLst>
                <a:ext uri="{FF2B5EF4-FFF2-40B4-BE49-F238E27FC236}">
                  <a16:creationId xmlns:a16="http://schemas.microsoft.com/office/drawing/2014/main" id="{1CAA1C2C-AAEB-451F-AFC2-14B1B1A672CA}"/>
                </a:ext>
              </a:extLst>
            </p:cNvPr>
            <p:cNvSpPr/>
            <p:nvPr/>
          </p:nvSpPr>
          <p:spPr>
            <a:xfrm>
              <a:off x="3975989"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1" name="Shape 64882">
              <a:extLst>
                <a:ext uri="{FF2B5EF4-FFF2-40B4-BE49-F238E27FC236}">
                  <a16:creationId xmlns:a16="http://schemas.microsoft.com/office/drawing/2014/main" id="{1ED34DD3-F720-4AE8-9926-ECCA7B5BAB4B}"/>
                </a:ext>
              </a:extLst>
            </p:cNvPr>
            <p:cNvSpPr/>
            <p:nvPr/>
          </p:nvSpPr>
          <p:spPr>
            <a:xfrm>
              <a:off x="5290566" y="311452"/>
              <a:ext cx="192024" cy="1155192"/>
            </a:xfrm>
            <a:custGeom>
              <a:avLst/>
              <a:gdLst/>
              <a:ahLst/>
              <a:cxnLst/>
              <a:rect l="0" t="0" r="0" b="0"/>
              <a:pathLst>
                <a:path w="192024" h="1155192">
                  <a:moveTo>
                    <a:pt x="0" y="0"/>
                  </a:moveTo>
                  <a:lnTo>
                    <a:pt x="192024" y="0"/>
                  </a:lnTo>
                  <a:lnTo>
                    <a:pt x="192024" y="1155192"/>
                  </a:lnTo>
                  <a:lnTo>
                    <a:pt x="0" y="1155192"/>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62" name="Shape 848">
              <a:extLst>
                <a:ext uri="{FF2B5EF4-FFF2-40B4-BE49-F238E27FC236}">
                  <a16:creationId xmlns:a16="http://schemas.microsoft.com/office/drawing/2014/main" id="{5D876C3D-0C91-4A9D-A117-98D24B290FD5}"/>
                </a:ext>
              </a:extLst>
            </p:cNvPr>
            <p:cNvSpPr/>
            <p:nvPr/>
          </p:nvSpPr>
          <p:spPr>
            <a:xfrm>
              <a:off x="5290566" y="311452"/>
              <a:ext cx="192024" cy="1155192"/>
            </a:xfrm>
            <a:custGeom>
              <a:avLst/>
              <a:gdLst/>
              <a:ahLst/>
              <a:cxnLst/>
              <a:rect l="0" t="0" r="0" b="0"/>
              <a:pathLst>
                <a:path w="192024" h="1155192">
                  <a:moveTo>
                    <a:pt x="0" y="1155192"/>
                  </a:moveTo>
                  <a:lnTo>
                    <a:pt x="192024" y="1155192"/>
                  </a:lnTo>
                  <a:lnTo>
                    <a:pt x="19202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3" name="Rectangle 849">
              <a:extLst>
                <a:ext uri="{FF2B5EF4-FFF2-40B4-BE49-F238E27FC236}">
                  <a16:creationId xmlns:a16="http://schemas.microsoft.com/office/drawing/2014/main" id="{89CB349C-ED6A-45BD-A532-A91F0C411F54}"/>
                </a:ext>
              </a:extLst>
            </p:cNvPr>
            <p:cNvSpPr/>
            <p:nvPr/>
          </p:nvSpPr>
          <p:spPr>
            <a:xfrm>
              <a:off x="5315204" y="538607"/>
              <a:ext cx="194682"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4" name="Rectangle 850">
              <a:extLst>
                <a:ext uri="{FF2B5EF4-FFF2-40B4-BE49-F238E27FC236}">
                  <a16:creationId xmlns:a16="http://schemas.microsoft.com/office/drawing/2014/main" id="{C314FE4C-C0CC-4BA7-AB5D-1683D6F070BC}"/>
                </a:ext>
              </a:extLst>
            </p:cNvPr>
            <p:cNvSpPr/>
            <p:nvPr/>
          </p:nvSpPr>
          <p:spPr>
            <a:xfrm>
              <a:off x="5331968"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5" name="Rectangle 851">
              <a:extLst>
                <a:ext uri="{FF2B5EF4-FFF2-40B4-BE49-F238E27FC236}">
                  <a16:creationId xmlns:a16="http://schemas.microsoft.com/office/drawing/2014/main" id="{8A1F2CF1-60B0-4969-9B0B-18F330309807}"/>
                </a:ext>
              </a:extLst>
            </p:cNvPr>
            <p:cNvSpPr/>
            <p:nvPr/>
          </p:nvSpPr>
          <p:spPr>
            <a:xfrm>
              <a:off x="5331968"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66" name="Shape 852">
              <a:extLst>
                <a:ext uri="{FF2B5EF4-FFF2-40B4-BE49-F238E27FC236}">
                  <a16:creationId xmlns:a16="http://schemas.microsoft.com/office/drawing/2014/main" id="{5E2813C4-C981-4B13-8487-8285B9332F23}"/>
                </a:ext>
              </a:extLst>
            </p:cNvPr>
            <p:cNvSpPr/>
            <p:nvPr/>
          </p:nvSpPr>
          <p:spPr>
            <a:xfrm>
              <a:off x="5421630" y="1472740"/>
              <a:ext cx="0" cy="274320"/>
            </a:xfrm>
            <a:custGeom>
              <a:avLst/>
              <a:gdLst/>
              <a:ahLst/>
              <a:cxnLst/>
              <a:rect l="0" t="0" r="0" b="0"/>
              <a:pathLst>
                <a:path h="274320">
                  <a:moveTo>
                    <a:pt x="0" y="0"/>
                  </a:moveTo>
                  <a:lnTo>
                    <a:pt x="0" y="27432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7" name="Shape 64883">
              <a:extLst>
                <a:ext uri="{FF2B5EF4-FFF2-40B4-BE49-F238E27FC236}">
                  <a16:creationId xmlns:a16="http://schemas.microsoft.com/office/drawing/2014/main" id="{421F65D2-C1E6-4E76-93A5-D4C034E5A767}"/>
                </a:ext>
              </a:extLst>
            </p:cNvPr>
            <p:cNvSpPr/>
            <p:nvPr/>
          </p:nvSpPr>
          <p:spPr>
            <a:xfrm>
              <a:off x="4467606" y="311452"/>
              <a:ext cx="467868" cy="1155192"/>
            </a:xfrm>
            <a:custGeom>
              <a:avLst/>
              <a:gdLst/>
              <a:ahLst/>
              <a:cxnLst/>
              <a:rect l="0" t="0" r="0" b="0"/>
              <a:pathLst>
                <a:path w="467868" h="1155192">
                  <a:moveTo>
                    <a:pt x="0" y="0"/>
                  </a:moveTo>
                  <a:lnTo>
                    <a:pt x="467868" y="0"/>
                  </a:lnTo>
                  <a:lnTo>
                    <a:pt x="467868"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68" name="Shape 854">
              <a:extLst>
                <a:ext uri="{FF2B5EF4-FFF2-40B4-BE49-F238E27FC236}">
                  <a16:creationId xmlns:a16="http://schemas.microsoft.com/office/drawing/2014/main" id="{C224F816-CA97-4D23-979D-1139EF283A83}"/>
                </a:ext>
              </a:extLst>
            </p:cNvPr>
            <p:cNvSpPr/>
            <p:nvPr/>
          </p:nvSpPr>
          <p:spPr>
            <a:xfrm>
              <a:off x="4467606" y="311452"/>
              <a:ext cx="467868" cy="1155192"/>
            </a:xfrm>
            <a:custGeom>
              <a:avLst/>
              <a:gdLst/>
              <a:ahLst/>
              <a:cxnLst/>
              <a:rect l="0" t="0" r="0" b="0"/>
              <a:pathLst>
                <a:path w="467868" h="1155192">
                  <a:moveTo>
                    <a:pt x="0" y="1155192"/>
                  </a:moveTo>
                  <a:lnTo>
                    <a:pt x="467868" y="1155192"/>
                  </a:lnTo>
                  <a:lnTo>
                    <a:pt x="46786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69" name="Rectangle 855">
              <a:extLst>
                <a:ext uri="{FF2B5EF4-FFF2-40B4-BE49-F238E27FC236}">
                  <a16:creationId xmlns:a16="http://schemas.microsoft.com/office/drawing/2014/main" id="{37601CB2-2FB0-4936-8348-C7C867819F0A}"/>
                </a:ext>
              </a:extLst>
            </p:cNvPr>
            <p:cNvSpPr/>
            <p:nvPr/>
          </p:nvSpPr>
          <p:spPr>
            <a:xfrm>
              <a:off x="4477639" y="716709"/>
              <a:ext cx="59915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0" name="Rectangle 856">
              <a:extLst>
                <a:ext uri="{FF2B5EF4-FFF2-40B4-BE49-F238E27FC236}">
                  <a16:creationId xmlns:a16="http://schemas.microsoft.com/office/drawing/2014/main" id="{5847FA91-45F9-4A2B-8ADC-618C3FA9F77D}"/>
                </a:ext>
              </a:extLst>
            </p:cNvPr>
            <p:cNvSpPr/>
            <p:nvPr/>
          </p:nvSpPr>
          <p:spPr>
            <a:xfrm>
              <a:off x="4546219" y="899589"/>
              <a:ext cx="415924"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1" name="Rectangle 50771">
              <a:extLst>
                <a:ext uri="{FF2B5EF4-FFF2-40B4-BE49-F238E27FC236}">
                  <a16:creationId xmlns:a16="http://schemas.microsoft.com/office/drawing/2014/main" id="{D965B1B9-2857-4A1B-BF34-EB8E021F8294}"/>
                </a:ext>
              </a:extLst>
            </p:cNvPr>
            <p:cNvSpPr/>
            <p:nvPr/>
          </p:nvSpPr>
          <p:spPr>
            <a:xfrm>
              <a:off x="466356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2" name="Rectangle 50770">
              <a:extLst>
                <a:ext uri="{FF2B5EF4-FFF2-40B4-BE49-F238E27FC236}">
                  <a16:creationId xmlns:a16="http://schemas.microsoft.com/office/drawing/2014/main" id="{D9752A0E-6B64-43D4-B1AB-4F7260F44797}"/>
                </a:ext>
              </a:extLst>
            </p:cNvPr>
            <p:cNvSpPr/>
            <p:nvPr/>
          </p:nvSpPr>
          <p:spPr>
            <a:xfrm>
              <a:off x="4438015"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3" name="Rectangle 50772">
              <a:extLst>
                <a:ext uri="{FF2B5EF4-FFF2-40B4-BE49-F238E27FC236}">
                  <a16:creationId xmlns:a16="http://schemas.microsoft.com/office/drawing/2014/main" id="{938F9B5D-3C37-405F-B41A-8AE79A310E7A}"/>
                </a:ext>
              </a:extLst>
            </p:cNvPr>
            <p:cNvSpPr/>
            <p:nvPr/>
          </p:nvSpPr>
          <p:spPr>
            <a:xfrm>
              <a:off x="5123815"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4" name="Rectangle 50773">
              <a:extLst>
                <a:ext uri="{FF2B5EF4-FFF2-40B4-BE49-F238E27FC236}">
                  <a16:creationId xmlns:a16="http://schemas.microsoft.com/office/drawing/2014/main" id="{871A64CB-A193-4AD7-B1E2-965ABDD0BCF5}"/>
                </a:ext>
              </a:extLst>
            </p:cNvPr>
            <p:cNvSpPr/>
            <p:nvPr/>
          </p:nvSpPr>
          <p:spPr>
            <a:xfrm>
              <a:off x="534936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5" name="Shape 64884">
              <a:extLst>
                <a:ext uri="{FF2B5EF4-FFF2-40B4-BE49-F238E27FC236}">
                  <a16:creationId xmlns:a16="http://schemas.microsoft.com/office/drawing/2014/main" id="{18E13017-55E6-4202-8F0B-9EB25DAC5151}"/>
                </a:ext>
              </a:extLst>
            </p:cNvPr>
            <p:cNvSpPr/>
            <p:nvPr/>
          </p:nvSpPr>
          <p:spPr>
            <a:xfrm>
              <a:off x="6662166" y="311452"/>
              <a:ext cx="192024" cy="1155192"/>
            </a:xfrm>
            <a:custGeom>
              <a:avLst/>
              <a:gdLst/>
              <a:ahLst/>
              <a:cxnLst/>
              <a:rect l="0" t="0" r="0" b="0"/>
              <a:pathLst>
                <a:path w="192024" h="1155192">
                  <a:moveTo>
                    <a:pt x="0" y="0"/>
                  </a:moveTo>
                  <a:lnTo>
                    <a:pt x="192024" y="0"/>
                  </a:lnTo>
                  <a:lnTo>
                    <a:pt x="192024" y="1155192"/>
                  </a:lnTo>
                  <a:lnTo>
                    <a:pt x="0" y="1155192"/>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ko-KR" altLang="en-US"/>
            </a:p>
          </p:txBody>
        </p:sp>
        <p:sp>
          <p:nvSpPr>
            <p:cNvPr id="76" name="Shape 860">
              <a:extLst>
                <a:ext uri="{FF2B5EF4-FFF2-40B4-BE49-F238E27FC236}">
                  <a16:creationId xmlns:a16="http://schemas.microsoft.com/office/drawing/2014/main" id="{B80B30A2-A2CA-4BA5-8DBD-058C5B754852}"/>
                </a:ext>
              </a:extLst>
            </p:cNvPr>
            <p:cNvSpPr/>
            <p:nvPr/>
          </p:nvSpPr>
          <p:spPr>
            <a:xfrm>
              <a:off x="6662166" y="311452"/>
              <a:ext cx="192024" cy="1155192"/>
            </a:xfrm>
            <a:custGeom>
              <a:avLst/>
              <a:gdLst/>
              <a:ahLst/>
              <a:cxnLst/>
              <a:rect l="0" t="0" r="0" b="0"/>
              <a:pathLst>
                <a:path w="192024" h="1155192">
                  <a:moveTo>
                    <a:pt x="0" y="1155192"/>
                  </a:moveTo>
                  <a:lnTo>
                    <a:pt x="192024" y="1155192"/>
                  </a:lnTo>
                  <a:lnTo>
                    <a:pt x="19202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77" name="Rectangle 861">
              <a:extLst>
                <a:ext uri="{FF2B5EF4-FFF2-40B4-BE49-F238E27FC236}">
                  <a16:creationId xmlns:a16="http://schemas.microsoft.com/office/drawing/2014/main" id="{AB47A871-E621-49C1-A3F2-280989B09E22}"/>
                </a:ext>
              </a:extLst>
            </p:cNvPr>
            <p:cNvSpPr/>
            <p:nvPr/>
          </p:nvSpPr>
          <p:spPr>
            <a:xfrm>
              <a:off x="6687185" y="538607"/>
              <a:ext cx="194683"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8" name="Rectangle 862">
              <a:extLst>
                <a:ext uri="{FF2B5EF4-FFF2-40B4-BE49-F238E27FC236}">
                  <a16:creationId xmlns:a16="http://schemas.microsoft.com/office/drawing/2014/main" id="{C42C9F30-6F3C-446B-90FD-FB477DCCBA90}"/>
                </a:ext>
              </a:extLst>
            </p:cNvPr>
            <p:cNvSpPr/>
            <p:nvPr/>
          </p:nvSpPr>
          <p:spPr>
            <a:xfrm>
              <a:off x="6703949"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79" name="Rectangle 863">
              <a:extLst>
                <a:ext uri="{FF2B5EF4-FFF2-40B4-BE49-F238E27FC236}">
                  <a16:creationId xmlns:a16="http://schemas.microsoft.com/office/drawing/2014/main" id="{1CD828FC-B411-470F-95A7-9B8E23E0C540}"/>
                </a:ext>
              </a:extLst>
            </p:cNvPr>
            <p:cNvSpPr/>
            <p:nvPr/>
          </p:nvSpPr>
          <p:spPr>
            <a:xfrm>
              <a:off x="6703949"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0" name="Shape 864">
              <a:extLst>
                <a:ext uri="{FF2B5EF4-FFF2-40B4-BE49-F238E27FC236}">
                  <a16:creationId xmlns:a16="http://schemas.microsoft.com/office/drawing/2014/main" id="{F4A8E99A-FB33-40F5-9933-ED8BB88DF800}"/>
                </a:ext>
              </a:extLst>
            </p:cNvPr>
            <p:cNvSpPr/>
            <p:nvPr/>
          </p:nvSpPr>
          <p:spPr>
            <a:xfrm>
              <a:off x="6793231" y="1472740"/>
              <a:ext cx="0" cy="274320"/>
            </a:xfrm>
            <a:custGeom>
              <a:avLst/>
              <a:gdLst/>
              <a:ahLst/>
              <a:cxnLst/>
              <a:rect l="0" t="0" r="0" b="0"/>
              <a:pathLst>
                <a:path h="274320">
                  <a:moveTo>
                    <a:pt x="0" y="0"/>
                  </a:moveTo>
                  <a:lnTo>
                    <a:pt x="0" y="27432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1" name="Shape 64885">
              <a:extLst>
                <a:ext uri="{FF2B5EF4-FFF2-40B4-BE49-F238E27FC236}">
                  <a16:creationId xmlns:a16="http://schemas.microsoft.com/office/drawing/2014/main" id="{CFA63554-0B15-44D8-9BEC-1A168672A201}"/>
                </a:ext>
              </a:extLst>
            </p:cNvPr>
            <p:cNvSpPr/>
            <p:nvPr/>
          </p:nvSpPr>
          <p:spPr>
            <a:xfrm>
              <a:off x="5839206" y="311452"/>
              <a:ext cx="467868" cy="1155192"/>
            </a:xfrm>
            <a:custGeom>
              <a:avLst/>
              <a:gdLst/>
              <a:ahLst/>
              <a:cxnLst/>
              <a:rect l="0" t="0" r="0" b="0"/>
              <a:pathLst>
                <a:path w="467868" h="1155192">
                  <a:moveTo>
                    <a:pt x="0" y="0"/>
                  </a:moveTo>
                  <a:lnTo>
                    <a:pt x="467868" y="0"/>
                  </a:lnTo>
                  <a:lnTo>
                    <a:pt x="467868"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82" name="Shape 866">
              <a:extLst>
                <a:ext uri="{FF2B5EF4-FFF2-40B4-BE49-F238E27FC236}">
                  <a16:creationId xmlns:a16="http://schemas.microsoft.com/office/drawing/2014/main" id="{4C5C53EC-CC4C-4A40-92FE-4284AB768519}"/>
                </a:ext>
              </a:extLst>
            </p:cNvPr>
            <p:cNvSpPr/>
            <p:nvPr/>
          </p:nvSpPr>
          <p:spPr>
            <a:xfrm>
              <a:off x="5839206" y="311452"/>
              <a:ext cx="467868" cy="1155192"/>
            </a:xfrm>
            <a:custGeom>
              <a:avLst/>
              <a:gdLst/>
              <a:ahLst/>
              <a:cxnLst/>
              <a:rect l="0" t="0" r="0" b="0"/>
              <a:pathLst>
                <a:path w="467868" h="1155192">
                  <a:moveTo>
                    <a:pt x="0" y="1155192"/>
                  </a:moveTo>
                  <a:lnTo>
                    <a:pt x="467868" y="1155192"/>
                  </a:lnTo>
                  <a:lnTo>
                    <a:pt x="46786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83" name="Rectangle 867">
              <a:extLst>
                <a:ext uri="{FF2B5EF4-FFF2-40B4-BE49-F238E27FC236}">
                  <a16:creationId xmlns:a16="http://schemas.microsoft.com/office/drawing/2014/main" id="{FA696BCD-2152-47D3-9899-99269B2D7781}"/>
                </a:ext>
              </a:extLst>
            </p:cNvPr>
            <p:cNvSpPr/>
            <p:nvPr/>
          </p:nvSpPr>
          <p:spPr>
            <a:xfrm>
              <a:off x="5849239" y="716709"/>
              <a:ext cx="59915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4" name="Rectangle 868">
              <a:extLst>
                <a:ext uri="{FF2B5EF4-FFF2-40B4-BE49-F238E27FC236}">
                  <a16:creationId xmlns:a16="http://schemas.microsoft.com/office/drawing/2014/main" id="{AA07D859-7D48-40A0-8223-81852994CB50}"/>
                </a:ext>
              </a:extLst>
            </p:cNvPr>
            <p:cNvSpPr/>
            <p:nvPr/>
          </p:nvSpPr>
          <p:spPr>
            <a:xfrm>
              <a:off x="5917819" y="899589"/>
              <a:ext cx="415924"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5" name="Rectangle 50774">
              <a:extLst>
                <a:ext uri="{FF2B5EF4-FFF2-40B4-BE49-F238E27FC236}">
                  <a16:creationId xmlns:a16="http://schemas.microsoft.com/office/drawing/2014/main" id="{120C2FE2-CAC1-4F2A-A599-13B91FA42F22}"/>
                </a:ext>
              </a:extLst>
            </p:cNvPr>
            <p:cNvSpPr/>
            <p:nvPr/>
          </p:nvSpPr>
          <p:spPr>
            <a:xfrm>
              <a:off x="5809996" y="0"/>
              <a:ext cx="299920"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6" name="Rectangle 50775">
              <a:extLst>
                <a:ext uri="{FF2B5EF4-FFF2-40B4-BE49-F238E27FC236}">
                  <a16:creationId xmlns:a16="http://schemas.microsoft.com/office/drawing/2014/main" id="{34CEDE09-BB6B-4C0C-875C-58532AF815D6}"/>
                </a:ext>
              </a:extLst>
            </p:cNvPr>
            <p:cNvSpPr/>
            <p:nvPr/>
          </p:nvSpPr>
          <p:spPr>
            <a:xfrm>
              <a:off x="6035549"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7" name="Rectangle 50776">
              <a:extLst>
                <a:ext uri="{FF2B5EF4-FFF2-40B4-BE49-F238E27FC236}">
                  <a16:creationId xmlns:a16="http://schemas.microsoft.com/office/drawing/2014/main" id="{1A4CAC0F-7E6C-41B2-80FD-CFA68E5F7732}"/>
                </a:ext>
              </a:extLst>
            </p:cNvPr>
            <p:cNvSpPr/>
            <p:nvPr/>
          </p:nvSpPr>
          <p:spPr>
            <a:xfrm>
              <a:off x="6495796" y="0"/>
              <a:ext cx="29991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8" name="Rectangle 50777">
              <a:extLst>
                <a:ext uri="{FF2B5EF4-FFF2-40B4-BE49-F238E27FC236}">
                  <a16:creationId xmlns:a16="http://schemas.microsoft.com/office/drawing/2014/main" id="{8C39729B-3B62-4D03-A6FF-D117104E010C}"/>
                </a:ext>
              </a:extLst>
            </p:cNvPr>
            <p:cNvSpPr/>
            <p:nvPr/>
          </p:nvSpPr>
          <p:spPr>
            <a:xfrm>
              <a:off x="672134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89" name="Shape 872">
              <a:extLst>
                <a:ext uri="{FF2B5EF4-FFF2-40B4-BE49-F238E27FC236}">
                  <a16:creationId xmlns:a16="http://schemas.microsoft.com/office/drawing/2014/main" id="{D7812AC3-AA47-44A8-8B69-E3FD739D136C}"/>
                </a:ext>
              </a:extLst>
            </p:cNvPr>
            <p:cNvSpPr/>
            <p:nvPr/>
          </p:nvSpPr>
          <p:spPr>
            <a:xfrm>
              <a:off x="8033766" y="311452"/>
              <a:ext cx="192024" cy="1155192"/>
            </a:xfrm>
            <a:custGeom>
              <a:avLst/>
              <a:gdLst/>
              <a:ahLst/>
              <a:cxnLst/>
              <a:rect l="0" t="0" r="0" b="0"/>
              <a:pathLst>
                <a:path w="192024" h="1155192">
                  <a:moveTo>
                    <a:pt x="0" y="1155192"/>
                  </a:moveTo>
                  <a:lnTo>
                    <a:pt x="192024" y="1155192"/>
                  </a:lnTo>
                  <a:lnTo>
                    <a:pt x="192024"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0" name="Rectangle 873">
              <a:extLst>
                <a:ext uri="{FF2B5EF4-FFF2-40B4-BE49-F238E27FC236}">
                  <a16:creationId xmlns:a16="http://schemas.microsoft.com/office/drawing/2014/main" id="{1E344C30-BC78-4261-B149-7B095271B481}"/>
                </a:ext>
              </a:extLst>
            </p:cNvPr>
            <p:cNvSpPr/>
            <p:nvPr/>
          </p:nvSpPr>
          <p:spPr>
            <a:xfrm>
              <a:off x="8059039" y="538607"/>
              <a:ext cx="194683"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R</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1" name="Rectangle 874">
              <a:extLst>
                <a:ext uri="{FF2B5EF4-FFF2-40B4-BE49-F238E27FC236}">
                  <a16:creationId xmlns:a16="http://schemas.microsoft.com/office/drawing/2014/main" id="{ED7EA9EE-18A1-4B25-A1B0-4435005FCB67}"/>
                </a:ext>
              </a:extLst>
            </p:cNvPr>
            <p:cNvSpPr/>
            <p:nvPr/>
          </p:nvSpPr>
          <p:spPr>
            <a:xfrm>
              <a:off x="8075803" y="78244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e</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2" name="Rectangle 875">
              <a:extLst>
                <a:ext uri="{FF2B5EF4-FFF2-40B4-BE49-F238E27FC236}">
                  <a16:creationId xmlns:a16="http://schemas.microsoft.com/office/drawing/2014/main" id="{23711F18-98DC-44E4-A476-734EFFB6F7F6}"/>
                </a:ext>
              </a:extLst>
            </p:cNvPr>
            <p:cNvSpPr/>
            <p:nvPr/>
          </p:nvSpPr>
          <p:spPr>
            <a:xfrm>
              <a:off x="8075803" y="1026287"/>
              <a:ext cx="149928"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g</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3" name="Shape 876">
              <a:extLst>
                <a:ext uri="{FF2B5EF4-FFF2-40B4-BE49-F238E27FC236}">
                  <a16:creationId xmlns:a16="http://schemas.microsoft.com/office/drawing/2014/main" id="{CA5889F7-006D-48B3-B196-C99DD15EE377}"/>
                </a:ext>
              </a:extLst>
            </p:cNvPr>
            <p:cNvSpPr/>
            <p:nvPr/>
          </p:nvSpPr>
          <p:spPr>
            <a:xfrm>
              <a:off x="8164831" y="1472740"/>
              <a:ext cx="0" cy="274320"/>
            </a:xfrm>
            <a:custGeom>
              <a:avLst/>
              <a:gdLst/>
              <a:ahLst/>
              <a:cxnLst/>
              <a:rect l="0" t="0" r="0" b="0"/>
              <a:pathLst>
                <a:path h="274320">
                  <a:moveTo>
                    <a:pt x="0" y="0"/>
                  </a:moveTo>
                  <a:lnTo>
                    <a:pt x="0" y="27432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4" name="Shape 64886">
              <a:extLst>
                <a:ext uri="{FF2B5EF4-FFF2-40B4-BE49-F238E27FC236}">
                  <a16:creationId xmlns:a16="http://schemas.microsoft.com/office/drawing/2014/main" id="{92D84C17-245E-4BEB-97A2-2CE778F5D75A}"/>
                </a:ext>
              </a:extLst>
            </p:cNvPr>
            <p:cNvSpPr/>
            <p:nvPr/>
          </p:nvSpPr>
          <p:spPr>
            <a:xfrm>
              <a:off x="7210807" y="311452"/>
              <a:ext cx="467868" cy="1155192"/>
            </a:xfrm>
            <a:custGeom>
              <a:avLst/>
              <a:gdLst/>
              <a:ahLst/>
              <a:cxnLst/>
              <a:rect l="0" t="0" r="0" b="0"/>
              <a:pathLst>
                <a:path w="467868" h="1155192">
                  <a:moveTo>
                    <a:pt x="0" y="0"/>
                  </a:moveTo>
                  <a:lnTo>
                    <a:pt x="467868" y="0"/>
                  </a:lnTo>
                  <a:lnTo>
                    <a:pt x="467868" y="1155192"/>
                  </a:lnTo>
                  <a:lnTo>
                    <a:pt x="0" y="1155192"/>
                  </a:lnTo>
                  <a:lnTo>
                    <a:pt x="0" y="0"/>
                  </a:lnTo>
                </a:path>
              </a:pathLst>
            </a:custGeom>
            <a:ln w="0" cap="flat">
              <a:round/>
            </a:ln>
          </p:spPr>
          <p:style>
            <a:lnRef idx="0">
              <a:srgbClr val="000000">
                <a:alpha val="0"/>
              </a:srgbClr>
            </a:lnRef>
            <a:fillRef idx="1">
              <a:srgbClr val="CCFFFF"/>
            </a:fillRef>
            <a:effectRef idx="0">
              <a:scrgbClr r="0" g="0" b="0"/>
            </a:effectRef>
            <a:fontRef idx="none"/>
          </p:style>
          <p:txBody>
            <a:bodyPr/>
            <a:lstStyle/>
            <a:p>
              <a:endParaRPr lang="ko-KR" altLang="en-US"/>
            </a:p>
          </p:txBody>
        </p:sp>
        <p:sp>
          <p:nvSpPr>
            <p:cNvPr id="95" name="Shape 878">
              <a:extLst>
                <a:ext uri="{FF2B5EF4-FFF2-40B4-BE49-F238E27FC236}">
                  <a16:creationId xmlns:a16="http://schemas.microsoft.com/office/drawing/2014/main" id="{74EF05DE-7CCA-4C10-AFCD-8C5103BCBF42}"/>
                </a:ext>
              </a:extLst>
            </p:cNvPr>
            <p:cNvSpPr/>
            <p:nvPr/>
          </p:nvSpPr>
          <p:spPr>
            <a:xfrm>
              <a:off x="7210807" y="311452"/>
              <a:ext cx="467868" cy="1155192"/>
            </a:xfrm>
            <a:custGeom>
              <a:avLst/>
              <a:gdLst/>
              <a:ahLst/>
              <a:cxnLst/>
              <a:rect l="0" t="0" r="0" b="0"/>
              <a:pathLst>
                <a:path w="467868" h="1155192">
                  <a:moveTo>
                    <a:pt x="0" y="1155192"/>
                  </a:moveTo>
                  <a:lnTo>
                    <a:pt x="467868" y="1155192"/>
                  </a:lnTo>
                  <a:lnTo>
                    <a:pt x="467868" y="0"/>
                  </a:lnTo>
                  <a:lnTo>
                    <a:pt x="0" y="0"/>
                  </a:lnTo>
                  <a:close/>
                </a:path>
              </a:pathLst>
            </a:custGeom>
            <a:ln w="12192" cap="flat">
              <a:miter lim="101600"/>
            </a:ln>
          </p:spPr>
          <p:style>
            <a:lnRef idx="1">
              <a:srgbClr val="000000"/>
            </a:lnRef>
            <a:fillRef idx="0">
              <a:srgbClr val="000000">
                <a:alpha val="0"/>
              </a:srgbClr>
            </a:fillRef>
            <a:effectRef idx="0">
              <a:scrgbClr r="0" g="0" b="0"/>
            </a:effectRef>
            <a:fontRef idx="none"/>
          </p:style>
          <p:txBody>
            <a:bodyPr/>
            <a:lstStyle/>
            <a:p>
              <a:endParaRPr lang="ko-KR" altLang="en-US"/>
            </a:p>
          </p:txBody>
        </p:sp>
        <p:sp>
          <p:nvSpPr>
            <p:cNvPr id="96" name="Rectangle 879">
              <a:extLst>
                <a:ext uri="{FF2B5EF4-FFF2-40B4-BE49-F238E27FC236}">
                  <a16:creationId xmlns:a16="http://schemas.microsoft.com/office/drawing/2014/main" id="{6D578C84-F102-4808-B2DF-26C3FC319AEE}"/>
                </a:ext>
              </a:extLst>
            </p:cNvPr>
            <p:cNvSpPr/>
            <p:nvPr/>
          </p:nvSpPr>
          <p:spPr>
            <a:xfrm>
              <a:off x="7221220" y="716709"/>
              <a:ext cx="599157"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Comb.</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7" name="Rectangle 880">
              <a:extLst>
                <a:ext uri="{FF2B5EF4-FFF2-40B4-BE49-F238E27FC236}">
                  <a16:creationId xmlns:a16="http://schemas.microsoft.com/office/drawing/2014/main" id="{349E7E57-0089-45FE-8C13-F64AB4330A84}"/>
                </a:ext>
              </a:extLst>
            </p:cNvPr>
            <p:cNvSpPr/>
            <p:nvPr/>
          </p:nvSpPr>
          <p:spPr>
            <a:xfrm>
              <a:off x="7289800" y="899589"/>
              <a:ext cx="415924" cy="226001"/>
            </a:xfrm>
            <a:prstGeom prst="rect">
              <a:avLst/>
            </a:prstGeom>
            <a:ln>
              <a:noFill/>
            </a:ln>
          </p:spPr>
          <p:txBody>
            <a:bodyPr vert="horz" lIns="0" tIns="0" rIns="0" bIns="0" rtlCol="0">
              <a:noAutofit/>
            </a:bodyPr>
            <a:lstStyle/>
            <a:p>
              <a:pPr>
                <a:lnSpc>
                  <a:spcPct val="107000"/>
                </a:lnSpc>
                <a:spcAft>
                  <a:spcPts val="800"/>
                </a:spcAft>
              </a:pPr>
              <a:r>
                <a:rPr lang="en-US" sz="1200" kern="100">
                  <a:solidFill>
                    <a:srgbClr val="000000"/>
                  </a:solidFill>
                  <a:effectLst/>
                  <a:latin typeface="Arial" panose="020B0604020202020204" pitchFamily="34" charset="0"/>
                  <a:ea typeface="Arial" panose="020B0604020202020204" pitchFamily="34" charset="0"/>
                </a:rPr>
                <a:t>logic</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8" name="Rectangle 50778">
              <a:extLst>
                <a:ext uri="{FF2B5EF4-FFF2-40B4-BE49-F238E27FC236}">
                  <a16:creationId xmlns:a16="http://schemas.microsoft.com/office/drawing/2014/main" id="{47D4E57A-8D4B-451D-A9FB-1462E995D8A9}"/>
                </a:ext>
              </a:extLst>
            </p:cNvPr>
            <p:cNvSpPr/>
            <p:nvPr/>
          </p:nvSpPr>
          <p:spPr>
            <a:xfrm>
              <a:off x="7181596" y="0"/>
              <a:ext cx="29991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50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99" name="Rectangle 50779">
              <a:extLst>
                <a:ext uri="{FF2B5EF4-FFF2-40B4-BE49-F238E27FC236}">
                  <a16:creationId xmlns:a16="http://schemas.microsoft.com/office/drawing/2014/main" id="{53DBB1E5-8E77-4AA3-89D2-D8C7E07A20F0}"/>
                </a:ext>
              </a:extLst>
            </p:cNvPr>
            <p:cNvSpPr/>
            <p:nvPr/>
          </p:nvSpPr>
          <p:spPr>
            <a:xfrm>
              <a:off x="7407148"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0" name="Rectangle 50781">
              <a:extLst>
                <a:ext uri="{FF2B5EF4-FFF2-40B4-BE49-F238E27FC236}">
                  <a16:creationId xmlns:a16="http://schemas.microsoft.com/office/drawing/2014/main" id="{AB8C1388-79AD-44A8-9CEF-E2316B8B2B05}"/>
                </a:ext>
              </a:extLst>
            </p:cNvPr>
            <p:cNvSpPr/>
            <p:nvPr/>
          </p:nvSpPr>
          <p:spPr>
            <a:xfrm>
              <a:off x="8093202" y="0"/>
              <a:ext cx="359831"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 ps</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1" name="Rectangle 50780">
              <a:extLst>
                <a:ext uri="{FF2B5EF4-FFF2-40B4-BE49-F238E27FC236}">
                  <a16:creationId xmlns:a16="http://schemas.microsoft.com/office/drawing/2014/main" id="{44DD2459-1D31-43DB-91B5-DF6C6D8428DA}"/>
                </a:ext>
              </a:extLst>
            </p:cNvPr>
            <p:cNvSpPr/>
            <p:nvPr/>
          </p:nvSpPr>
          <p:spPr>
            <a:xfrm>
              <a:off x="7867650" y="0"/>
              <a:ext cx="299919" cy="300582"/>
            </a:xfrm>
            <a:prstGeom prst="rect">
              <a:avLst/>
            </a:prstGeom>
            <a:ln>
              <a:noFill/>
            </a:ln>
          </p:spPr>
          <p:txBody>
            <a:bodyPr vert="horz" lIns="0" tIns="0" rIns="0" bIns="0" rtlCol="0">
              <a:noAutofit/>
            </a:bodyPr>
            <a:lstStyle/>
            <a:p>
              <a:pPr>
                <a:lnSpc>
                  <a:spcPct val="107000"/>
                </a:lnSpc>
                <a:spcAft>
                  <a:spcPts val="800"/>
                </a:spcAft>
              </a:pPr>
              <a:r>
                <a:rPr lang="en-US" sz="1600" kern="100">
                  <a:solidFill>
                    <a:srgbClr val="000000"/>
                  </a:solidFill>
                  <a:effectLst/>
                  <a:latin typeface="Arial" panose="020B0604020202020204" pitchFamily="34" charset="0"/>
                  <a:ea typeface="Arial" panose="020B0604020202020204" pitchFamily="34" charset="0"/>
                </a:rPr>
                <a:t>20</a:t>
              </a:r>
              <a:endParaRPr lang="ko-KR" sz="1100" kern="100">
                <a:solidFill>
                  <a:srgbClr val="000000"/>
                </a:solidFill>
                <a:effectLst/>
                <a:latin typeface="Calibri" panose="020F0502020204030204" pitchFamily="34" charset="0"/>
                <a:ea typeface="Calibri" panose="020F0502020204030204" pitchFamily="34" charset="0"/>
              </a:endParaRPr>
            </a:p>
          </p:txBody>
        </p:sp>
        <p:sp>
          <p:nvSpPr>
            <p:cNvPr id="102" name="Shape 883">
              <a:extLst>
                <a:ext uri="{FF2B5EF4-FFF2-40B4-BE49-F238E27FC236}">
                  <a16:creationId xmlns:a16="http://schemas.microsoft.com/office/drawing/2014/main" id="{CEDB6C08-E5CD-42F0-A422-D37835D174AF}"/>
                </a:ext>
              </a:extLst>
            </p:cNvPr>
            <p:cNvSpPr/>
            <p:nvPr/>
          </p:nvSpPr>
          <p:spPr>
            <a:xfrm>
              <a:off x="1306830" y="1747060"/>
              <a:ext cx="6874764" cy="0"/>
            </a:xfrm>
            <a:custGeom>
              <a:avLst/>
              <a:gdLst/>
              <a:ahLst/>
              <a:cxnLst/>
              <a:rect l="0" t="0" r="0" b="0"/>
              <a:pathLst>
                <a:path w="6874764">
                  <a:moveTo>
                    <a:pt x="0" y="0"/>
                  </a:moveTo>
                  <a:lnTo>
                    <a:pt x="6874764" y="0"/>
                  </a:lnTo>
                </a:path>
              </a:pathLst>
            </a:custGeom>
            <a:ln w="12192" cap="flat">
              <a:round/>
            </a:ln>
          </p:spPr>
          <p:style>
            <a:lnRef idx="1">
              <a:srgbClr val="000000"/>
            </a:lnRef>
            <a:fillRef idx="0">
              <a:srgbClr val="000000">
                <a:alpha val="0"/>
              </a:srgbClr>
            </a:fillRef>
            <a:effectRef idx="0">
              <a:scrgbClr r="0" g="0" b="0"/>
            </a:effectRef>
            <a:fontRef idx="none"/>
          </p:style>
          <p:txBody>
            <a:bodyPr/>
            <a:lstStyle/>
            <a:p>
              <a:endParaRPr lang="ko-KR" altLang="en-US"/>
            </a:p>
          </p:txBody>
        </p:sp>
      </p:grpSp>
    </p:spTree>
    <p:extLst>
      <p:ext uri="{BB962C8B-B14F-4D97-AF65-F5344CB8AC3E}">
        <p14:creationId xmlns:p14="http://schemas.microsoft.com/office/powerpoint/2010/main" val="283016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146467E-37C5-4230-82FD-0D15E5F2923A}"/>
              </a:ext>
            </a:extLst>
          </p:cNvPr>
          <p:cNvSpPr>
            <a:spLocks noGrp="1"/>
          </p:cNvSpPr>
          <p:nvPr>
            <p:ph type="ctrTitle"/>
          </p:nvPr>
        </p:nvSpPr>
        <p:spPr>
          <a:xfrm>
            <a:off x="1524000" y="425677"/>
            <a:ext cx="9144000" cy="2387600"/>
          </a:xfrm>
        </p:spPr>
        <p:txBody>
          <a:bodyPr/>
          <a:lstStyle/>
          <a:p>
            <a:r>
              <a:rPr lang="zh-CN" altLang="en-US" dirty="0"/>
              <a:t>流水线的实现</a:t>
            </a:r>
            <a:endParaRPr lang="ko-KR" altLang="en-US" dirty="0"/>
          </a:p>
        </p:txBody>
      </p:sp>
      <p:sp>
        <p:nvSpPr>
          <p:cNvPr id="5" name="부제목 4">
            <a:extLst>
              <a:ext uri="{FF2B5EF4-FFF2-40B4-BE49-F238E27FC236}">
                <a16:creationId xmlns:a16="http://schemas.microsoft.com/office/drawing/2014/main" id="{556AF62F-1496-4FD2-959B-09FE9BA7B1F7}"/>
              </a:ext>
            </a:extLst>
          </p:cNvPr>
          <p:cNvSpPr>
            <a:spLocks noGrp="1"/>
          </p:cNvSpPr>
          <p:nvPr>
            <p:ph type="subTitle" idx="1"/>
          </p:nvPr>
        </p:nvSpPr>
        <p:spPr>
          <a:xfrm>
            <a:off x="1524000" y="3429000"/>
            <a:ext cx="9144000" cy="2387600"/>
          </a:xfrm>
        </p:spPr>
        <p:txBody>
          <a:bodyPr>
            <a:normAutofit fontScale="92500" lnSpcReduction="10000"/>
          </a:bodyPr>
          <a:lstStyle/>
          <a:p>
            <a:r>
              <a:rPr lang="en-US" altLang="zh-CN" dirty="0"/>
              <a:t>SEQ</a:t>
            </a:r>
            <a:r>
              <a:rPr lang="zh-CN" altLang="en-US" dirty="0"/>
              <a:t> →</a:t>
            </a:r>
            <a:r>
              <a:rPr lang="en-US" altLang="zh-CN" dirty="0"/>
              <a:t> SEQ+</a:t>
            </a:r>
          </a:p>
          <a:p>
            <a:r>
              <a:rPr lang="en-US" altLang="zh-CN" dirty="0"/>
              <a:t>SEQ+ </a:t>
            </a:r>
            <a:r>
              <a:rPr lang="zh-CN" altLang="en-US" dirty="0"/>
              <a:t>→</a:t>
            </a:r>
            <a:r>
              <a:rPr lang="en-US" altLang="zh-CN" dirty="0"/>
              <a:t> PIPE-</a:t>
            </a:r>
          </a:p>
          <a:p>
            <a:r>
              <a:rPr lang="zh-CN" altLang="en-US" dirty="0"/>
              <a:t>预测下一个</a:t>
            </a:r>
            <a:r>
              <a:rPr lang="en-US" altLang="zh-CN" dirty="0"/>
              <a:t>PC</a:t>
            </a:r>
            <a:r>
              <a:rPr lang="zh-CN" altLang="en-US" dirty="0"/>
              <a:t>（取值）</a:t>
            </a:r>
            <a:endParaRPr lang="en-US" altLang="zh-CN" dirty="0"/>
          </a:p>
          <a:p>
            <a:r>
              <a:rPr lang="en-US" altLang="zh-CN" dirty="0" err="1">
                <a:latin typeface="+mn-ea"/>
              </a:rPr>
              <a:t>dstE</a:t>
            </a:r>
            <a:r>
              <a:rPr lang="en-US" altLang="zh-CN" dirty="0">
                <a:latin typeface="+mn-ea"/>
              </a:rPr>
              <a:t> </a:t>
            </a:r>
            <a:r>
              <a:rPr lang="zh-CN" altLang="en-US" dirty="0">
                <a:latin typeface="+mn-ea"/>
              </a:rPr>
              <a:t>和 </a:t>
            </a:r>
            <a:r>
              <a:rPr lang="en-US" altLang="zh-CN" dirty="0" err="1">
                <a:latin typeface="+mn-ea"/>
              </a:rPr>
              <a:t>dstM</a:t>
            </a:r>
            <a:r>
              <a:rPr lang="zh-CN" altLang="en-US" dirty="0"/>
              <a:t>（译码和写回）</a:t>
            </a:r>
            <a:endParaRPr lang="en-US" altLang="zh-CN" dirty="0"/>
          </a:p>
          <a:p>
            <a:r>
              <a:rPr lang="en-US" altLang="zh-CN" dirty="0">
                <a:latin typeface="+mn-ea"/>
              </a:rPr>
              <a:t>Select A </a:t>
            </a:r>
            <a:r>
              <a:rPr lang="zh-CN" altLang="en-US" dirty="0">
                <a:latin typeface="+mn-ea"/>
              </a:rPr>
              <a:t>部件</a:t>
            </a:r>
            <a:r>
              <a:rPr lang="zh-CN" altLang="en-US" dirty="0"/>
              <a:t>（访存）</a:t>
            </a:r>
            <a:endParaRPr lang="en-US" altLang="zh-CN" dirty="0"/>
          </a:p>
          <a:p>
            <a:r>
              <a:rPr lang="zh-CN" altLang="en-US" dirty="0"/>
              <a:t>指令通过流水线的示例</a:t>
            </a:r>
            <a:endParaRPr lang="en-US" altLang="zh-CN" dirty="0"/>
          </a:p>
          <a:p>
            <a:endParaRPr lang="ko-KR" altLang="en-US" dirty="0"/>
          </a:p>
        </p:txBody>
      </p:sp>
    </p:spTree>
    <p:extLst>
      <p:ext uri="{BB962C8B-B14F-4D97-AF65-F5344CB8AC3E}">
        <p14:creationId xmlns:p14="http://schemas.microsoft.com/office/powerpoint/2010/main" val="390165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lstStyle/>
          <a:p>
            <a:r>
              <a:rPr lang="en-US" altLang="zh-CN" dirty="0"/>
              <a:t>SEQ </a:t>
            </a:r>
            <a:r>
              <a:rPr lang="zh-CN" altLang="en-US" dirty="0"/>
              <a:t>→</a:t>
            </a:r>
            <a:r>
              <a:rPr lang="en-US" altLang="zh-CN" dirty="0"/>
              <a:t> SEQ+</a:t>
            </a:r>
            <a:endParaRPr lang="ko-KR" altLang="en-US" dirty="0"/>
          </a:p>
        </p:txBody>
      </p:sp>
      <p:sp>
        <p:nvSpPr>
          <p:cNvPr id="3" name="세로 텍스트 개체 틀 2">
            <a:extLst>
              <a:ext uri="{FF2B5EF4-FFF2-40B4-BE49-F238E27FC236}">
                <a16:creationId xmlns:a16="http://schemas.microsoft.com/office/drawing/2014/main" id="{786C3A89-B098-4D7A-905B-4E12DC6CD9D4}"/>
              </a:ext>
            </a:extLst>
          </p:cNvPr>
          <p:cNvSpPr>
            <a:spLocks noGrp="1"/>
          </p:cNvSpPr>
          <p:nvPr>
            <p:ph type="body" orient="vert" idx="1"/>
          </p:nvPr>
        </p:nvSpPr>
        <p:spPr>
          <a:xfrm>
            <a:off x="333955" y="1812925"/>
            <a:ext cx="6553028" cy="4351338"/>
          </a:xfrm>
        </p:spPr>
        <p:txBody>
          <a:bodyPr vert="horz"/>
          <a:lstStyle/>
          <a:p>
            <a:pPr>
              <a:lnSpc>
                <a:spcPct val="100000"/>
              </a:lnSpc>
            </a:pPr>
            <a:r>
              <a:rPr lang="zh-CN" altLang="en-US" dirty="0"/>
              <a:t>更新</a:t>
            </a:r>
            <a:r>
              <a:rPr lang="en-US" altLang="zh-CN" dirty="0"/>
              <a:t>PC</a:t>
            </a:r>
            <a:r>
              <a:rPr lang="zh-CN" altLang="en-US" dirty="0"/>
              <a:t>阶段在一个时钟周期开始时执行</a:t>
            </a:r>
            <a:endParaRPr lang="en-US" altLang="zh-CN" dirty="0"/>
          </a:p>
          <a:p>
            <a:pPr>
              <a:lnSpc>
                <a:spcPct val="100000"/>
              </a:lnSpc>
            </a:pPr>
            <a:r>
              <a:rPr lang="en-US" altLang="ko-KR" dirty="0"/>
              <a:t>SEQ+</a:t>
            </a:r>
            <a:r>
              <a:rPr lang="zh-CN" altLang="ko-KR" dirty="0"/>
              <a:t>中为了计算当前的</a:t>
            </a:r>
            <a:r>
              <a:rPr lang="en-US" altLang="ko-KR" dirty="0"/>
              <a:t>PC</a:t>
            </a:r>
            <a:r>
              <a:rPr lang="zh-CN" altLang="en-US" dirty="0"/>
              <a:t>，</a:t>
            </a:r>
            <a:r>
              <a:rPr lang="zh-CN" altLang="ko-KR" dirty="0"/>
              <a:t>需要使用寄存器来保存前一个周期产生的信号</a:t>
            </a:r>
            <a:endParaRPr lang="en-US" altLang="zh-CN" dirty="0"/>
          </a:p>
        </p:txBody>
      </p:sp>
      <p:pic>
        <p:nvPicPr>
          <p:cNvPr id="5" name="내용 개체 틀 20">
            <a:extLst>
              <a:ext uri="{FF2B5EF4-FFF2-40B4-BE49-F238E27FC236}">
                <a16:creationId xmlns:a16="http://schemas.microsoft.com/office/drawing/2014/main" id="{18674F02-62E8-4A20-B634-C7D9581F3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978123" y="357981"/>
            <a:ext cx="3677522" cy="6134894"/>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5F7195C4-60BF-4BE7-803C-79BBFA099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3" y="3988594"/>
            <a:ext cx="5849166" cy="1771897"/>
          </a:xfrm>
          <a:prstGeom prst="rect">
            <a:avLst/>
          </a:prstGeom>
        </p:spPr>
      </p:pic>
      <p:sp>
        <p:nvSpPr>
          <p:cNvPr id="9" name="타원 8">
            <a:extLst>
              <a:ext uri="{FF2B5EF4-FFF2-40B4-BE49-F238E27FC236}">
                <a16:creationId xmlns:a16="http://schemas.microsoft.com/office/drawing/2014/main" id="{259070A1-CDA9-4B12-AE05-89792AF7F6EB}"/>
              </a:ext>
            </a:extLst>
          </p:cNvPr>
          <p:cNvSpPr/>
          <p:nvPr/>
        </p:nvSpPr>
        <p:spPr>
          <a:xfrm>
            <a:off x="6978123" y="5287838"/>
            <a:ext cx="2882349" cy="121218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8552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903BE-E64A-4754-B005-083E134BA6D6}"/>
              </a:ext>
            </a:extLst>
          </p:cNvPr>
          <p:cNvSpPr>
            <a:spLocks noGrp="1"/>
          </p:cNvSpPr>
          <p:nvPr>
            <p:ph type="title"/>
          </p:nvPr>
        </p:nvSpPr>
        <p:spPr/>
        <p:txBody>
          <a:bodyPr>
            <a:normAutofit/>
          </a:bodyPr>
          <a:lstStyle/>
          <a:p>
            <a:r>
              <a:rPr lang="en-US" altLang="zh-CN" sz="4000" dirty="0"/>
              <a:t>SEQ+ </a:t>
            </a:r>
            <a:r>
              <a:rPr lang="zh-CN" altLang="en-US" sz="4000" dirty="0"/>
              <a:t>→</a:t>
            </a:r>
            <a:r>
              <a:rPr lang="en-US" altLang="zh-CN" sz="4000" dirty="0"/>
              <a:t> PIPE-</a:t>
            </a:r>
            <a:endParaRPr lang="ko-KR" altLang="en-US" sz="4000" dirty="0"/>
          </a:p>
        </p:txBody>
      </p:sp>
      <p:sp>
        <p:nvSpPr>
          <p:cNvPr id="6" name="텍스트 개체 틀 5">
            <a:extLst>
              <a:ext uri="{FF2B5EF4-FFF2-40B4-BE49-F238E27FC236}">
                <a16:creationId xmlns:a16="http://schemas.microsoft.com/office/drawing/2014/main" id="{FA10199D-B6D8-47E3-89C9-48AA2E2EFA97}"/>
              </a:ext>
            </a:extLst>
          </p:cNvPr>
          <p:cNvSpPr>
            <a:spLocks noGrp="1"/>
          </p:cNvSpPr>
          <p:nvPr>
            <p:ph type="body" sz="half" idx="2"/>
          </p:nvPr>
        </p:nvSpPr>
        <p:spPr>
          <a:xfrm>
            <a:off x="839788" y="2057400"/>
            <a:ext cx="4227512" cy="3811588"/>
          </a:xfrm>
        </p:spPr>
        <p:txBody>
          <a:bodyPr>
            <a:normAutofit/>
          </a:bodyPr>
          <a:lstStyle/>
          <a:p>
            <a:pPr>
              <a:lnSpc>
                <a:spcPct val="100000"/>
              </a:lnSpc>
            </a:pPr>
            <a:r>
              <a:rPr lang="en-US" altLang="zh-CN" sz="1800" dirty="0"/>
              <a:t>SEQ+</a:t>
            </a:r>
            <a:r>
              <a:rPr lang="zh-CN" altLang="en-US" sz="1800" dirty="0"/>
              <a:t>的各个阶段之间插入流水线寄存器</a:t>
            </a:r>
            <a:endParaRPr lang="en-US" altLang="zh-CN" sz="1800" dirty="0"/>
          </a:p>
          <a:p>
            <a:pPr>
              <a:lnSpc>
                <a:spcPct val="100000"/>
              </a:lnSpc>
            </a:pPr>
            <a:r>
              <a:rPr lang="en-US" altLang="zh-CN" sz="1800" b="1" dirty="0"/>
              <a:t>F</a:t>
            </a:r>
            <a:r>
              <a:rPr lang="zh-CN" altLang="en-US" sz="1800" b="1" dirty="0"/>
              <a:t>：</a:t>
            </a:r>
            <a:r>
              <a:rPr lang="zh-CN" altLang="en-US" sz="1800" dirty="0"/>
              <a:t>保存程序计数器的预测值</a:t>
            </a:r>
            <a:endParaRPr lang="en-US" altLang="zh-CN" sz="1800" dirty="0"/>
          </a:p>
          <a:p>
            <a:pPr>
              <a:lnSpc>
                <a:spcPct val="100000"/>
              </a:lnSpc>
            </a:pPr>
            <a:r>
              <a:rPr lang="en-US" altLang="zh-CN" sz="1800" b="1" dirty="0"/>
              <a:t>D</a:t>
            </a:r>
            <a:r>
              <a:rPr lang="zh-CN" altLang="en-US" sz="1800" b="1" dirty="0"/>
              <a:t>：</a:t>
            </a:r>
            <a:r>
              <a:rPr lang="zh-CN" altLang="en-US" sz="1800" dirty="0"/>
              <a:t>保存最新取出的指令信息</a:t>
            </a:r>
            <a:endParaRPr lang="en-US" altLang="zh-CN" sz="1800" dirty="0"/>
          </a:p>
          <a:p>
            <a:pPr>
              <a:lnSpc>
                <a:spcPct val="100000"/>
              </a:lnSpc>
            </a:pPr>
            <a:r>
              <a:rPr lang="en-US" altLang="zh-CN" sz="1800" b="1" dirty="0"/>
              <a:t>E</a:t>
            </a:r>
            <a:r>
              <a:rPr lang="zh-CN" altLang="en-US" sz="1800" b="1" dirty="0"/>
              <a:t>：</a:t>
            </a:r>
            <a:r>
              <a:rPr lang="zh-CN" altLang="en-US" sz="1800" dirty="0"/>
              <a:t>保存最新译码的指令和从寄存器文件读出的值的信息</a:t>
            </a:r>
            <a:endParaRPr lang="en-US" altLang="zh-CN" sz="1800" dirty="0"/>
          </a:p>
          <a:p>
            <a:pPr>
              <a:lnSpc>
                <a:spcPct val="100000"/>
              </a:lnSpc>
            </a:pPr>
            <a:r>
              <a:rPr lang="en-US" altLang="zh-CN" sz="1800" b="1" dirty="0"/>
              <a:t>M</a:t>
            </a:r>
            <a:r>
              <a:rPr lang="zh-CN" altLang="en-US" sz="1800" b="1" dirty="0"/>
              <a:t>：</a:t>
            </a:r>
            <a:r>
              <a:rPr lang="zh-CN" altLang="en-US" sz="1800" dirty="0"/>
              <a:t>保存最新执行的指令的结果和关于用于处理条件转移的分支条件和分支目标的信息</a:t>
            </a:r>
            <a:endParaRPr lang="en-US" altLang="zh-CN" sz="1800" dirty="0"/>
          </a:p>
          <a:p>
            <a:pPr>
              <a:lnSpc>
                <a:spcPct val="100000"/>
              </a:lnSpc>
            </a:pPr>
            <a:r>
              <a:rPr lang="en-US" altLang="zh-CN" sz="1800" b="1" dirty="0"/>
              <a:t>W</a:t>
            </a:r>
            <a:r>
              <a:rPr lang="zh-CN" altLang="en-US" sz="1800" b="1" dirty="0"/>
              <a:t>：</a:t>
            </a:r>
            <a:r>
              <a:rPr lang="zh-CN" altLang="en-US" sz="1800" dirty="0"/>
              <a:t>反馈路径将计算出来的值提供给寄存器文件写（</a:t>
            </a:r>
            <a:r>
              <a:rPr lang="en-US" altLang="zh-CN" sz="1800" dirty="0"/>
              <a:t>ret</a:t>
            </a:r>
            <a:r>
              <a:rPr lang="zh-CN" altLang="en-US" sz="1800" dirty="0"/>
              <a:t>指令时，向</a:t>
            </a:r>
            <a:r>
              <a:rPr lang="en-US" altLang="zh-CN" sz="1800" dirty="0"/>
              <a:t>PC</a:t>
            </a:r>
            <a:r>
              <a:rPr lang="zh-CN" altLang="en-US" sz="1800" dirty="0"/>
              <a:t>提供返回地址）</a:t>
            </a:r>
            <a:endParaRPr lang="en-US" altLang="zh-CN" sz="1800" dirty="0"/>
          </a:p>
        </p:txBody>
      </p:sp>
      <p:pic>
        <p:nvPicPr>
          <p:cNvPr id="8" name="Picture 2" descr="http://www.myexception.cn/img/2012/12/22/1323271349.png">
            <a:extLst>
              <a:ext uri="{FF2B5EF4-FFF2-40B4-BE49-F238E27FC236}">
                <a16:creationId xmlns:a16="http://schemas.microsoft.com/office/drawing/2014/main" id="{D399680A-FC07-4A43-96A5-E7B39B0AA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7885"/>
            <a:ext cx="4444862" cy="622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2451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1899</Words>
  <Application>Microsoft Office PowerPoint</Application>
  <PresentationFormat>와이드스크린</PresentationFormat>
  <Paragraphs>474</Paragraphs>
  <Slides>26</Slides>
  <Notes>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26</vt:i4>
      </vt:variant>
    </vt:vector>
  </HeadingPairs>
  <TitlesOfParts>
    <vt:vector size="37" baseType="lpstr">
      <vt:lpstr>DengXian</vt:lpstr>
      <vt:lpstr>DengXian</vt:lpstr>
      <vt:lpstr>等线 Light</vt:lpstr>
      <vt:lpstr>맑은 고딕</vt:lpstr>
      <vt:lpstr>Arial</vt:lpstr>
      <vt:lpstr>Calibri</vt:lpstr>
      <vt:lpstr>Courier New</vt:lpstr>
      <vt:lpstr>Times New Roman</vt:lpstr>
      <vt:lpstr>Wingdings</vt:lpstr>
      <vt:lpstr>Wingdings 3</vt:lpstr>
      <vt:lpstr>Office 테마</vt:lpstr>
      <vt:lpstr>Processor Architecture III: PIPE: Pipelined Implementation</vt:lpstr>
      <vt:lpstr>流水线的原理</vt:lpstr>
      <vt:lpstr>SEQ的局限性（非流水线化的硬件系统）</vt:lpstr>
      <vt:lpstr>流水线化的硬件系统</vt:lpstr>
      <vt:lpstr>流水线的局限性</vt:lpstr>
      <vt:lpstr>流水线的局限性</vt:lpstr>
      <vt:lpstr>流水线的实现</vt:lpstr>
      <vt:lpstr>SEQ → SEQ+</vt:lpstr>
      <vt:lpstr>SEQ+ → PIPE-</vt:lpstr>
      <vt:lpstr>SEQ+ → PIPE-</vt:lpstr>
      <vt:lpstr>预测下一个PC（取值）</vt:lpstr>
      <vt:lpstr>dstE 和 dstM（译码和写回）</vt:lpstr>
      <vt:lpstr>Select A 部件（访存）</vt:lpstr>
      <vt:lpstr>指令通过流水线的示例</vt:lpstr>
      <vt:lpstr>流水线冒险</vt:lpstr>
      <vt:lpstr>数据相关与控制相关</vt:lpstr>
      <vt:lpstr>数据冒险（Data Hazard）</vt:lpstr>
      <vt:lpstr>数据冒险（Data Hazard）</vt:lpstr>
      <vt:lpstr>暂停（Stalling)</vt:lpstr>
      <vt:lpstr>转发（Data forwarding）</vt:lpstr>
      <vt:lpstr>转发（Data forwarding）</vt:lpstr>
      <vt:lpstr>PIPE- → PIPE</vt:lpstr>
      <vt:lpstr>控制冒险（Control Hazard）</vt:lpstr>
      <vt:lpstr>避免控制冒险</vt:lpstr>
      <vt:lpstr>避免控制冒险</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Architecture III: PIPE: Pipelined Implementation</dc:title>
  <dc:creator>김진웅</dc:creator>
  <cp:lastModifiedBy>김진웅</cp:lastModifiedBy>
  <cp:revision>77</cp:revision>
  <dcterms:created xsi:type="dcterms:W3CDTF">2020-11-04T11:21:38Z</dcterms:created>
  <dcterms:modified xsi:type="dcterms:W3CDTF">2020-11-05T10:21:28Z</dcterms:modified>
</cp:coreProperties>
</file>